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6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2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1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2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7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2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4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laudiahart.com/Alice-Unchained-XR-201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xlf68X2qEp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6hrxE-wO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numeridanse.tv/en/dance-videotheque/john-cage-variations-vi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DR70wfEyYr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QMeW5snKvt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app=desktop&amp;v=BpJYo7oPa8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AQH_psNMvn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azOeL7ucZ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0100101110101101.org/readme-code-of-chris-burdens-shoot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facebook.com/nowness/videos/chris-burden-shoot/1015550854708245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0100101110101101.org/no-fu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ice Unchained XR, 2018 - Claudia Hart">
            <a:extLst>
              <a:ext uri="{FF2B5EF4-FFF2-40B4-BE49-F238E27FC236}">
                <a16:creationId xmlns:a16="http://schemas.microsoft.com/office/drawing/2014/main" id="{4F4CC96D-8B2B-ED6B-6A69-9B391278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3937CB-B60A-8EE0-6197-809F83805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920" y="218123"/>
            <a:ext cx="8392160" cy="1895157"/>
          </a:xfrm>
        </p:spPr>
        <p:txBody>
          <a:bodyPr/>
          <a:lstStyle/>
          <a:p>
            <a:r>
              <a:rPr lang="cs-CZ" dirty="0"/>
              <a:t>Performance, happening, sociální skulptura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1CE46E-5192-FBE2-6A5B-7EB86197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578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03FC9-7B71-0AA8-AD97-6FE62EDF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Claudia Hart - Alice Unchained XR: 3 Channel Video Installation + Vive VR</a:t>
            </a:r>
            <a:r>
              <a:rPr lang="cs-CZ" sz="3200" dirty="0"/>
              <a:t> (</a:t>
            </a:r>
            <a:r>
              <a:rPr lang="fr-FR" sz="3200" dirty="0"/>
              <a:t>2018</a:t>
            </a:r>
            <a:r>
              <a:rPr lang="cs-CZ" sz="3200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2C19D-DAD0-D4FC-9A50-2981B768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42" name="Picture 2" descr="Alice XR, 2019 - Claudia Hart">
            <a:hlinkClick r:id="rId2"/>
            <a:extLst>
              <a:ext uri="{FF2B5EF4-FFF2-40B4-BE49-F238E27FC236}">
                <a16:creationId xmlns:a16="http://schemas.microsoft.com/office/drawing/2014/main" id="{632CE80D-652A-BF8A-B5C1-42B180F2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25625"/>
            <a:ext cx="8305800" cy="4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9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03FC9-7B71-0AA8-AD97-6FE62EDF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Marina </a:t>
            </a:r>
            <a:r>
              <a:rPr lang="en-US" sz="3200" dirty="0" err="1"/>
              <a:t>Abramović</a:t>
            </a:r>
            <a:r>
              <a:rPr lang="cs-CZ" sz="3200" dirty="0"/>
              <a:t> - </a:t>
            </a:r>
            <a:r>
              <a:rPr lang="en-US" sz="3200" dirty="0"/>
              <a:t>The Artist Is Present (2010)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2C19D-DAD0-D4FC-9A50-2981B768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1266" name="Picture 2">
            <a:hlinkClick r:id="rId2"/>
            <a:extLst>
              <a:ext uri="{FF2B5EF4-FFF2-40B4-BE49-F238E27FC236}">
                <a16:creationId xmlns:a16="http://schemas.microsoft.com/office/drawing/2014/main" id="{8E21FE46-C537-BD03-6872-AD937233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60" y="1544390"/>
            <a:ext cx="7442200" cy="49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8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03FC9-7B71-0AA8-AD97-6FE62EDF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EAT - Nine Evenings: Theater and Engineering</a:t>
            </a:r>
            <a:r>
              <a:rPr lang="cs-CZ" sz="3200" dirty="0"/>
              <a:t> (1966)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2C19D-DAD0-D4FC-9A50-2981B768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E.A.T. – Experiments in Art and Technology »Experiments in Art and Technology - Dokumente« | Ausstellungsstand auf dem Meeting des Institute for Electrical and Electronics Engineers (IEEE),  1967">
            <a:extLst>
              <a:ext uri="{FF2B5EF4-FFF2-40B4-BE49-F238E27FC236}">
                <a16:creationId xmlns:a16="http://schemas.microsoft.com/office/drawing/2014/main" id="{E0947FD2-C11B-0D3E-F537-B169EFBD7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32" y="2110740"/>
            <a:ext cx="5438168" cy="42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t and Technology, 1959–98 | Robert Rauschenberg Foundation">
            <a:extLst>
              <a:ext uri="{FF2B5EF4-FFF2-40B4-BE49-F238E27FC236}">
                <a16:creationId xmlns:a16="http://schemas.microsoft.com/office/drawing/2014/main" id="{939C58D7-A968-874C-5FC1-49DA4887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" y="2124169"/>
            <a:ext cx="4926367" cy="41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7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03FC9-7B71-0AA8-AD97-6FE62EDF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EAT - Nine Evenings: Theater and Engineering</a:t>
            </a:r>
            <a:r>
              <a:rPr lang="cs-CZ" sz="3200" dirty="0"/>
              <a:t> (1966)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2C19D-DAD0-D4FC-9A50-2981B768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Robert </a:t>
            </a:r>
            <a:r>
              <a:rPr lang="cs-CZ" dirty="0" err="1"/>
              <a:t>Rauschenberg</a:t>
            </a:r>
            <a:r>
              <a:rPr lang="cs-CZ" dirty="0"/>
              <a:t> – Open </a:t>
            </a:r>
            <a:r>
              <a:rPr lang="cs-CZ" dirty="0" err="1"/>
              <a:t>Score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Open Score rackets | Robert Rauschenberg Foundation">
            <a:extLst>
              <a:ext uri="{FF2B5EF4-FFF2-40B4-BE49-F238E27FC236}">
                <a16:creationId xmlns:a16="http://schemas.microsoft.com/office/drawing/2014/main" id="{7F6EF43F-925A-2A77-AE44-184ADE9DA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35" y="2540000"/>
            <a:ext cx="6166363" cy="40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bert Rauschenberg - 9 Evenings: Theatre &amp; Engineering. Open Score">
            <a:hlinkClick r:id="rId3"/>
            <a:extLst>
              <a:ext uri="{FF2B5EF4-FFF2-40B4-BE49-F238E27FC236}">
                <a16:creationId xmlns:a16="http://schemas.microsoft.com/office/drawing/2014/main" id="{FE99F862-E35F-EDC2-1D42-F256DC49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" y="2540000"/>
            <a:ext cx="4611976" cy="40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9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03FC9-7B71-0AA8-AD97-6FE62EDF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EAT - Nine Evenings: Theater and Engineering</a:t>
            </a:r>
            <a:r>
              <a:rPr lang="cs-CZ" sz="3200" dirty="0"/>
              <a:t> (1966)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2C19D-DAD0-D4FC-9A50-2981B768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John Cage – </a:t>
            </a:r>
            <a:r>
              <a:rPr lang="cs-CZ" dirty="0" err="1"/>
              <a:t>Variations</a:t>
            </a:r>
            <a:r>
              <a:rPr lang="cs-CZ" dirty="0"/>
              <a:t> VII</a:t>
            </a:r>
          </a:p>
        </p:txBody>
      </p:sp>
      <p:pic>
        <p:nvPicPr>
          <p:cNvPr id="4098" name="Picture 2" descr="John Cage, Variations VII | Textbook">
            <a:hlinkClick r:id="rId2"/>
            <a:extLst>
              <a:ext uri="{FF2B5EF4-FFF2-40B4-BE49-F238E27FC236}">
                <a16:creationId xmlns:a16="http://schemas.microsoft.com/office/drawing/2014/main" id="{3CF188AD-D3C6-A757-4CC4-D773B57C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86" y="1825625"/>
            <a:ext cx="5777484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03FC9-7B71-0AA8-AD97-6FE62EDF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EAT - Nine Evenings: Theater and Engineering</a:t>
            </a:r>
            <a:r>
              <a:rPr lang="cs-CZ" sz="3200" dirty="0"/>
              <a:t> (1966)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2C19D-DAD0-D4FC-9A50-2981B768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David Tudor – </a:t>
            </a:r>
            <a:r>
              <a:rPr lang="cs-CZ" dirty="0" err="1"/>
              <a:t>Bandoneon</a:t>
            </a:r>
            <a:r>
              <a:rPr lang="cs-CZ" dirty="0"/>
              <a:t>! </a:t>
            </a:r>
          </a:p>
        </p:txBody>
      </p:sp>
      <p:pic>
        <p:nvPicPr>
          <p:cNvPr id="5122" name="Picture 2" descr="David Tudor, Bandoneon ! (a combine)">
            <a:hlinkClick r:id="rId2"/>
            <a:extLst>
              <a:ext uri="{FF2B5EF4-FFF2-40B4-BE49-F238E27FC236}">
                <a16:creationId xmlns:a16="http://schemas.microsoft.com/office/drawing/2014/main" id="{32BB9C08-3ACC-F7E0-460E-2A81F98A1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99" y="1730375"/>
            <a:ext cx="31146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03FC9-7B71-0AA8-AD97-6FE62EDF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Blast Theory – Desert Rain</a:t>
            </a:r>
            <a:r>
              <a:rPr lang="cs-CZ" sz="3200" dirty="0"/>
              <a:t> (2000)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2C19D-DAD0-D4FC-9A50-2981B768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Desert Rain | Blast Theory">
            <a:hlinkClick r:id="rId2"/>
            <a:extLst>
              <a:ext uri="{FF2B5EF4-FFF2-40B4-BE49-F238E27FC236}">
                <a16:creationId xmlns:a16="http://schemas.microsoft.com/office/drawing/2014/main" id="{D190D7AD-B5B7-1FCA-F123-200B1579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565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4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03FC9-7B71-0AA8-AD97-6FE62EDF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Eva a Franco </a:t>
            </a:r>
            <a:r>
              <a:rPr lang="cs-CZ" sz="3200" dirty="0" err="1"/>
              <a:t>Mattes</a:t>
            </a:r>
            <a:r>
              <a:rPr lang="cs-CZ" sz="3200" dirty="0"/>
              <a:t> – </a:t>
            </a:r>
            <a:r>
              <a:rPr lang="cs-CZ" sz="3200" dirty="0" err="1"/>
              <a:t>Synthetic</a:t>
            </a:r>
            <a:r>
              <a:rPr lang="cs-CZ" sz="3200" dirty="0"/>
              <a:t> </a:t>
            </a:r>
            <a:r>
              <a:rPr lang="cs-CZ" sz="3200" dirty="0" err="1"/>
              <a:t>Performances</a:t>
            </a:r>
            <a:r>
              <a:rPr lang="cs-CZ" sz="3200" dirty="0"/>
              <a:t> (2007)</a:t>
            </a:r>
          </a:p>
        </p:txBody>
      </p:sp>
      <p:pic>
        <p:nvPicPr>
          <p:cNvPr id="8196" name="Picture 4" descr="Postmasters: MATTES">
            <a:hlinkClick r:id="rId2"/>
            <a:extLst>
              <a:ext uri="{FF2B5EF4-FFF2-40B4-BE49-F238E27FC236}">
                <a16:creationId xmlns:a16="http://schemas.microsoft.com/office/drawing/2014/main" id="{A47A14CF-398B-7BE7-CDAF-A6B17F66AA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08" y="1865555"/>
            <a:ext cx="5412499" cy="40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10 choses à savoir sur Marina Abramović - Magazine Artsper">
            <a:hlinkClick r:id="rId4"/>
            <a:extLst>
              <a:ext uri="{FF2B5EF4-FFF2-40B4-BE49-F238E27FC236}">
                <a16:creationId xmlns:a16="http://schemas.microsoft.com/office/drawing/2014/main" id="{639A2F78-7E49-879E-CE5A-6C439777E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" y="1829181"/>
            <a:ext cx="61341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1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03FC9-7B71-0AA8-AD97-6FE62EDF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Eva a Franco </a:t>
            </a:r>
            <a:r>
              <a:rPr lang="cs-CZ" sz="3200" dirty="0" err="1"/>
              <a:t>Mattes</a:t>
            </a:r>
            <a:r>
              <a:rPr lang="cs-CZ" sz="3200" dirty="0"/>
              <a:t> – </a:t>
            </a:r>
            <a:r>
              <a:rPr lang="cs-CZ" sz="3200" dirty="0" err="1"/>
              <a:t>Synthetic</a:t>
            </a:r>
            <a:r>
              <a:rPr lang="cs-CZ" sz="3200" dirty="0"/>
              <a:t> </a:t>
            </a:r>
            <a:r>
              <a:rPr lang="cs-CZ" sz="3200" dirty="0" err="1"/>
              <a:t>Performances</a:t>
            </a:r>
            <a:r>
              <a:rPr lang="cs-CZ" sz="3200" dirty="0"/>
              <a:t> (2007)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47C765-69AD-CC7D-B891-3528B2EE1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Synthetic Performances – Aram Bartholl">
            <a:hlinkClick r:id="rId2"/>
            <a:extLst>
              <a:ext uri="{FF2B5EF4-FFF2-40B4-BE49-F238E27FC236}">
                <a16:creationId xmlns:a16="http://schemas.microsoft.com/office/drawing/2014/main" id="{9AEFF950-70F7-DB58-BC86-53BBF4451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70" y="1825625"/>
            <a:ext cx="5358130" cy="401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hen Chris Burden Tried to Shoot Himself for the Sake of Art | Widewalls">
            <a:hlinkClick r:id="rId4"/>
            <a:extLst>
              <a:ext uri="{FF2B5EF4-FFF2-40B4-BE49-F238E27FC236}">
                <a16:creationId xmlns:a16="http://schemas.microsoft.com/office/drawing/2014/main" id="{4FC4EDBD-198F-CDD0-A356-8AFA1F2D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6" y="1825626"/>
            <a:ext cx="6020454" cy="40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CA8B907-C215-E756-0FC2-BA56A5016B82}"/>
              </a:ext>
            </a:extLst>
          </p:cNvPr>
          <p:cNvSpPr txBox="1"/>
          <p:nvPr/>
        </p:nvSpPr>
        <p:spPr>
          <a:xfrm>
            <a:off x="1595628" y="6020168"/>
            <a:ext cx="9514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https://0100101110101101.org/readme-code-of-chris-burdens-shoot/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16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03FC9-7B71-0AA8-AD97-6FE62EDF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Eva a Franco </a:t>
            </a:r>
            <a:r>
              <a:rPr lang="cs-CZ" sz="3200" dirty="0" err="1"/>
              <a:t>Mattes</a:t>
            </a:r>
            <a:r>
              <a:rPr lang="cs-CZ" sz="3200" dirty="0"/>
              <a:t> – No </a:t>
            </a:r>
            <a:r>
              <a:rPr lang="cs-CZ" sz="3200" dirty="0" err="1"/>
              <a:t>Fun</a:t>
            </a:r>
            <a:r>
              <a:rPr lang="cs-CZ" sz="3200" dirty="0"/>
              <a:t> (2010)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2C19D-DAD0-D4FC-9A50-2981B768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 descr="Artist of the Week – Eva and Franco Mattes – odi et amo">
            <a:hlinkClick r:id="rId2"/>
            <a:extLst>
              <a:ext uri="{FF2B5EF4-FFF2-40B4-BE49-F238E27FC236}">
                <a16:creationId xmlns:a16="http://schemas.microsoft.com/office/drawing/2014/main" id="{3899E526-CC53-9668-71E8-EF3F23CDF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70" y="1825625"/>
            <a:ext cx="7057390" cy="45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62192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Sinus</Template>
  <TotalTime>59</TotalTime>
  <Words>138</Words>
  <Application>Microsoft Office PowerPoint</Application>
  <PresentationFormat>Širokoúhlá obrazovka</PresentationFormat>
  <Paragraphs>15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Posterama</vt:lpstr>
      <vt:lpstr>SineVTI</vt:lpstr>
      <vt:lpstr>Performance, happening, sociální skulptura</vt:lpstr>
      <vt:lpstr>EAT - Nine Evenings: Theater and Engineering (1966)</vt:lpstr>
      <vt:lpstr>EAT - Nine Evenings: Theater and Engineering (1966)</vt:lpstr>
      <vt:lpstr>EAT - Nine Evenings: Theater and Engineering (1966)</vt:lpstr>
      <vt:lpstr>EAT - Nine Evenings: Theater and Engineering (1966)</vt:lpstr>
      <vt:lpstr>Blast Theory – Desert Rain (2000)</vt:lpstr>
      <vt:lpstr>Eva a Franco Mattes – Synthetic Performances (2007)</vt:lpstr>
      <vt:lpstr>Eva a Franco Mattes – Synthetic Performances (2007)</vt:lpstr>
      <vt:lpstr>Eva a Franco Mattes – No Fun (2010)</vt:lpstr>
      <vt:lpstr>Claudia Hart - Alice Unchained XR: 3 Channel Video Installation + Vive VR (2018)</vt:lpstr>
      <vt:lpstr>Marina Abramović - The Artist Is Present (2010)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Performance, happening, sociální skulptura</dc:title>
  <dc:creator>Adam Franc</dc:creator>
  <cp:lastModifiedBy>Adam Franc</cp:lastModifiedBy>
  <cp:revision>3</cp:revision>
  <dcterms:created xsi:type="dcterms:W3CDTF">2023-10-19T15:24:10Z</dcterms:created>
  <dcterms:modified xsi:type="dcterms:W3CDTF">2023-10-19T16:23:17Z</dcterms:modified>
</cp:coreProperties>
</file>