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78676-B1EC-B1F4-C0A6-725F8B4F4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B7BFDD-9DA1-48DE-FC2F-BE52A1CAE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3C4F0F-00D5-8DF8-D3AD-449A873C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EA45A2-96FC-97F9-DC66-DA67098E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0547FA-4686-8DF8-7A8C-FEB05D22D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2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6DB10-300C-5E70-0E0F-D1F93231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BCB9EB-601B-DDE1-2F13-763436015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BDE8C1-9BAE-3477-BA7D-545837589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59DB36-56C3-42C9-38F4-B6A7EC29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561CC-94DA-8013-A99E-A9C9D9F3D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35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D9658A-5057-9B87-9581-05D00C071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7588F0-DE58-2B14-27D1-78558884C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2455C-B174-D81D-55E5-A970AF24B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678661-3F25-5469-0BB8-95436F8F8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FC5CC6-B2A8-154B-FAF2-8F79E230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55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A1135-B68D-BD91-29DF-1F666545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6B8A3-AE26-3C20-8973-BDA00E426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1D2F79-8ECF-8027-136A-F60FE46A5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F4BE60-E6BC-04C2-A997-B7DC5822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99DDAF-9288-9FD5-96F3-BD7531FC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0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19A75-B8A7-5FA9-2839-96292A9E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A7F5D2-DEC7-13DD-5814-015F4062B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EBE5C9-A0EE-2D29-8C15-58217DE5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DB2EAB-4E4D-AFA0-535A-5DCA1BDB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A64CF-6CDE-C228-420B-20563B89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66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9D180-7652-660B-75B5-7D2909323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A5D44-858B-B7F3-D4A6-6AB7F4589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2E0F28-76FA-7C7A-EE32-99176F204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4868B5-DEBA-D3E8-3E3F-D7EE8AD6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8F2E3D-3E81-45E4-EB32-34A3C68D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8E5AFC-94F6-550F-F615-888ED00B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87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643A2-10AD-DB85-D839-4DC8E3765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99B788-6710-5046-A9C3-C13BD5C8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15057B-279E-FF03-FD94-B6D03F234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DD94BF-3D57-94DC-B653-3816840C3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106A9E-01FB-FC3C-9333-852A1B070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1B5940-D008-306E-DEE6-80B0E196D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5BF463-C06F-F920-9AD3-86CDA3BB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BB7A5C-7F78-803F-BB5A-094FE817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23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07B93-2F30-595F-FE9A-739AA1CA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B104705-9EA6-94CB-6F83-9110F80A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975A3C-D398-63C1-4BE1-4AE219B7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BCB54B-0950-D19C-917F-7E152592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7B15792-8ABD-C628-619C-3613EA2D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EDD115-8254-EB5A-155E-F0658F91D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D52F46-07CD-4E4B-C30F-146EF0F4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DA531-AE41-59C4-FC67-03A8B42DF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651B6-23B7-E6D7-7598-FE4B5D859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7F9E08-7ABA-C1DB-847A-99022CA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4361A9-C317-A2B6-E366-B9004C87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DD7C87-CB2B-F8B9-CA54-37D4233B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75DF00-F164-E62B-7750-88659ADF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8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B7DF0-2740-4A40-3446-58472DF5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D52B8E9-5D98-6371-12C4-DF704EDF1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175CE1-A6C8-EBB1-4BCC-ED051859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95B1F5-9515-70B5-FD79-E6EC84B3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FCB4D9-E61D-F0E7-BEC8-E573A87D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7C78AA-35FB-BC70-F5C0-6EA96FD78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94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EAB0F8-2728-FF8E-05CA-77B7F6CD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D8EDB8-B82B-A0A3-B748-0A09C2784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AE2533-2101-2331-0A32-C46EAC8E9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5E7C-28F9-4D2B-AEA1-7B3316013FA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B04469-3B76-1E40-4977-DC6E4619C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B51CDC-FADE-243F-4B01-0A2BC1CFA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2256-2756-4A7B-9FD6-53FFF2E72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16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C1E17-B077-C15B-4378-A3F529C1A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Argumentační fauly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34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790A3-FAA6-1CD6-0BB2-CDC47C5EE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„Během manželství páru se rodí děti. Manželství tedy existuje za účelem rození dětí.“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1257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1290C-3242-AEB1-9EA9-85C7F8679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„Nikdo už tam nechodí, protože je tam pořád plno.“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87321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C713A-731C-395F-ACD2-F86A406B2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„Cikáni, Arabové, Afričani, je to úplně fuk, všechno jsou to </a:t>
            </a:r>
            <a:r>
              <a:rPr lang="cs-CZ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čmoudi</a:t>
            </a: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3252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93E99-F06E-A99A-6118-ECAD16C4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„Všechny automobily Alfa Romeo byly zatím velmi nekvalitní, takže nemá smysl psát recenzi na jejich nový model, protože bude stejný.“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41376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7815F-BEB7-B910-315E-D3B3941FD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„Nevěřím, že Jan trpí depresemi, vždycky má tak dobrou náladu, když ho vidím.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693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7366F-B9D5-5EC4-43A5-238813553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„Podle mě jen trávník šedý, protože jsem barvoslepý.“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27043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9E011-15F6-EAD5-AAFA-E82B01BE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„Nebudu si zapínat pás! I tak umírají lidé v dopravních nehodách!“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6858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0E435-0F97-2B65-6BDA-7BDF2DC62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„Co je pravda pro tebe, nemusí být pravda pro mě. Každý máme jiný názor.“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99497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9AAB4-893D-D17C-08CB-60E6EC43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„Až se ten moderátor naučí mluvit, tak ať něco říká.“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251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9F073-7B08-E572-522E-1E0268F07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 byl jste tam toho roku 1968, mladíku? Jak můžete mluvit o tom, že to byla okupace?“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7357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74B66-B2EA-F79D-FAF6-7344ACAD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„Podmínky ve vězení </a:t>
            </a:r>
            <a:r>
              <a:rPr lang="cs-CZ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Guantanamo</a:t>
            </a: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jsou sice nelidské, ale vězni jsou teroristé!“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0390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BF0E1-1EBD-94AE-2921-227887F9D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„Od toho, co </a:t>
            </a:r>
            <a:r>
              <a:rPr lang="cs-CZ" sz="36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jsme přijali </a:t>
            </a: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tento zákon, tak se ekonomika výrazně zhoršila. Takže tento zákon poničil naši ekonomiku!“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781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ECA6AA-ADFE-7AAB-0148-420C15F82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Tomáš se probudil s horečkou. O pár hodin později se na jeho kůži objevily červené skvrny. Tomáš usoudil, že skvrny způsobila horečka.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83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92752B-9837-0EB7-28C2-005260D4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„Když získáš titul, tak dostaneš dobrou práci. Když nezískáš titul, tak dobrou práci mít nebudeš.“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813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A5D83-68EF-56F0-F447-F3C66A125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„Šacování často vadí lidem, kteří něco skrývají. Takže pokud vám vadí, že vás chceme šacovat, tak určitě něco skrýváte.“</a:t>
            </a:r>
            <a:endParaRPr lang="cs-CZ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71986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275</Words>
  <Application>Microsoft Office PowerPoint</Application>
  <PresentationFormat>Širokoúhlá obrazovka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Argumentační fauly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fauly</dc:title>
  <dc:creator>Luisa Pavlíková</dc:creator>
  <cp:lastModifiedBy>Luisa Pavlíková</cp:lastModifiedBy>
  <cp:revision>2</cp:revision>
  <dcterms:created xsi:type="dcterms:W3CDTF">2023-11-09T17:26:40Z</dcterms:created>
  <dcterms:modified xsi:type="dcterms:W3CDTF">2023-11-09T17:35:12Z</dcterms:modified>
</cp:coreProperties>
</file>