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319" r:id="rId5"/>
    <p:sldId id="320" r:id="rId6"/>
    <p:sldId id="337" r:id="rId7"/>
    <p:sldId id="321" r:id="rId8"/>
    <p:sldId id="322" r:id="rId9"/>
    <p:sldId id="323" r:id="rId10"/>
    <p:sldId id="338" r:id="rId11"/>
    <p:sldId id="324" r:id="rId12"/>
    <p:sldId id="325" r:id="rId13"/>
    <p:sldId id="326" r:id="rId14"/>
    <p:sldId id="327" r:id="rId15"/>
    <p:sldId id="328" r:id="rId16"/>
    <p:sldId id="329" r:id="rId17"/>
    <p:sldId id="331" r:id="rId18"/>
    <p:sldId id="332" r:id="rId19"/>
    <p:sldId id="333" r:id="rId20"/>
  </p:sldIdLst>
  <p:sldSz cx="9144000" cy="6858000" type="screen4x3"/>
  <p:notesSz cx="6858000" cy="9144000"/>
  <p:defaultTextStyle>
    <a:defPPr rtl="0">
      <a:defRPr lang="cs-cz"/>
    </a:defPPr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3647" autoAdjust="0"/>
  </p:normalViewPr>
  <p:slideViewPr>
    <p:cSldViewPr>
      <p:cViewPr varScale="1">
        <p:scale>
          <a:sx n="63" d="100"/>
          <a:sy n="63" d="100"/>
        </p:scale>
        <p:origin x="1364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2796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pPr rtl="0"/>
            <a:endParaRPr lang="cs-CZ" dirty="0"/>
          </a:p>
        </p:txBody>
      </p:sp>
      <p:sp>
        <p:nvSpPr>
          <p:cNvPr id="3" name="Obdélník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pPr rtl="0"/>
            <a:fld id="{E2FBD913-0E18-415E-BFCB-123407D46C97}" type="datetime1">
              <a:rPr lang="cs-CZ" smtClean="0"/>
              <a:t>25.09.2023</a:t>
            </a:fld>
            <a:endParaRPr lang="cs-CZ" dirty="0"/>
          </a:p>
        </p:txBody>
      </p:sp>
      <p:sp>
        <p:nvSpPr>
          <p:cNvPr id="4" name="Obdélník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pPr rtl="0"/>
            <a:endParaRPr lang="cs-CZ" dirty="0"/>
          </a:p>
        </p:txBody>
      </p:sp>
      <p:sp>
        <p:nvSpPr>
          <p:cNvPr id="5" name="Obdélník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pPr rtl="0"/>
            <a:fld id="{B16A41B8-7DC3-4DB6-84E4-E105629EAA3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pPr rtl="0"/>
            <a:endParaRPr lang="cs-CZ" dirty="0"/>
          </a:p>
        </p:txBody>
      </p:sp>
      <p:sp>
        <p:nvSpPr>
          <p:cNvPr id="3" name="Obdélník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pPr rtl="0"/>
            <a:fld id="{769E4CAE-93D8-434B-AE7A-6116A0643598}" type="datetime1">
              <a:rPr lang="cs-CZ" smtClean="0"/>
              <a:t>25.09.2023</a:t>
            </a:fld>
            <a:endParaRPr lang="cs-CZ" dirty="0"/>
          </a:p>
        </p:txBody>
      </p:sp>
      <p:sp>
        <p:nvSpPr>
          <p:cNvPr id="4" name="Obdélník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rtl="0"/>
            <a:endParaRPr lang="cs-CZ" dirty="0"/>
          </a:p>
        </p:txBody>
      </p:sp>
      <p:sp>
        <p:nvSpPr>
          <p:cNvPr id="5" name="Obdélník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/>
            <a:r>
              <a:rPr lang="cs-CZ" dirty="0"/>
              <a:t>Kliknutím můžete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6" name="Obdélník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pPr rtl="0"/>
            <a:endParaRPr lang="cs-CZ" dirty="0"/>
          </a:p>
        </p:txBody>
      </p:sp>
      <p:sp>
        <p:nvSpPr>
          <p:cNvPr id="7" name="Obdélník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pPr rtl="0"/>
            <a:fld id="{9B26CD33-4337-4529-948A-94F6960B2374}" type="slidenum">
              <a:rPr lang="cs-CZ" smtClean="0"/>
              <a:pPr rtl="0"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B26CD33-4337-4529-948A-94F6960B2374}" type="slidenum">
              <a:rPr lang="cs-CZ" smtClean="0"/>
              <a:pPr/>
              <a:t>1</a:t>
            </a:fld>
            <a:endParaRPr lang="cs-CZ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álka fotoal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délník 7"/>
          <p:cNvSpPr>
            <a:spLocks noGrp="1"/>
          </p:cNvSpPr>
          <p:nvPr>
            <p:ph type="title" hasCustomPrompt="1"/>
          </p:nvPr>
        </p:nvSpPr>
        <p:spPr>
          <a:xfrm>
            <a:off x="228601" y="3962400"/>
            <a:ext cx="8298485" cy="1066800"/>
          </a:xfrm>
          <a:prstGeom prst="rect">
            <a:avLst/>
          </a:prstGeom>
        </p:spPr>
        <p:txBody>
          <a:bodyPr bIns="0" rtlCol="0" anchor="ctr" anchorCtr="0"/>
          <a:lstStyle>
            <a:lvl1pPr algn="r" eaLnBrk="1" latinLnBrk="0" hangingPunct="1">
              <a:defRPr kumimoji="0" lang="en-US" dirty="0"/>
            </a:lvl1pPr>
            <a:extLst/>
          </a:lstStyle>
          <a:p>
            <a:pPr rtl="0"/>
            <a:r>
              <a:rPr lang="cs-CZ" dirty="0"/>
              <a:t>Kliknutím přidáte název fotoalba.</a:t>
            </a:r>
          </a:p>
        </p:txBody>
      </p:sp>
      <p:sp>
        <p:nvSpPr>
          <p:cNvPr id="9" name="Obdélník 7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5133975"/>
            <a:ext cx="6386946" cy="1219200"/>
          </a:xfrm>
        </p:spPr>
        <p:txBody>
          <a:bodyPr vert="horz" tIns="0" rtlCol="0" anchor="t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 rtl="0"/>
            <a:r>
              <a:rPr lang="cs-CZ" dirty="0"/>
              <a:t>Kliknutím přidáte datum a další podrobnosti.</a:t>
            </a:r>
          </a:p>
        </p:txBody>
      </p:sp>
      <p:sp>
        <p:nvSpPr>
          <p:cNvPr id="27" name="Obdélník 6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rtlCol="0"/>
          <a:lstStyle/>
          <a:p>
            <a:pPr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6" name="Obdélník 5"/>
          <p:cNvSpPr/>
          <p:nvPr userDrawn="1"/>
        </p:nvSpPr>
        <p:spPr>
          <a:xfrm>
            <a:off x="176844" y="186904"/>
            <a:ext cx="8763000" cy="6213896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0" lang="cs-CZ" dirty="0"/>
          </a:p>
        </p:txBody>
      </p:sp>
      <p:sp>
        <p:nvSpPr>
          <p:cNvPr id="11" name="Obdélník 10"/>
          <p:cNvSpPr>
            <a:spLocks noGrp="1"/>
          </p:cNvSpPr>
          <p:nvPr>
            <p:ph type="dt" sz="half" idx="12"/>
          </p:nvPr>
        </p:nvSpPr>
        <p:spPr/>
        <p:txBody>
          <a:bodyPr rtlCol="0"/>
          <a:lstStyle/>
          <a:p>
            <a:pPr rtl="0"/>
            <a:fld id="{ADCAFF7E-B7DC-490B-BCF8-87765E3159A1}" type="datetime1">
              <a:rPr kumimoji="0" lang="cs-CZ" smtClean="0"/>
              <a:t>25.09.2023</a:t>
            </a:fld>
            <a:endParaRPr kumimoji="0" lang="cs-CZ" dirty="0"/>
          </a:p>
        </p:txBody>
      </p:sp>
      <p:sp>
        <p:nvSpPr>
          <p:cNvPr id="13" name="Obdélník 12"/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12" name="Obdélník 11"/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ránky na šířku s titulkem na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38600" cy="86836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8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5" name="Obdélník 7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2"/>
          </p:nvPr>
        </p:nvSpPr>
        <p:spPr>
          <a:xfrm>
            <a:off x="45720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6" name="Obdélník 7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228600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3" name="Obdélník 7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7" name="Obdélník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219200"/>
            <a:ext cx="4023360" cy="2026920"/>
          </a:xfrm>
        </p:spPr>
        <p:txBody>
          <a:bodyPr rtlCol="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6" name="Obdélník 5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rtl="0"/>
            <a:fld id="{E904BF6A-FB19-42F9-AE1D-044424BD8864}" type="datetime1">
              <a:rPr kumimoji="0" lang="cs-CZ" smtClean="0"/>
              <a:t>25.09.2023</a:t>
            </a:fld>
            <a:endParaRPr kumimoji="0" lang="cs-CZ" dirty="0"/>
          </a:p>
        </p:txBody>
      </p:sp>
      <p:sp>
        <p:nvSpPr>
          <p:cNvPr id="8" name="Obdélník 7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7" name="Obdélník 6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ránky smíšené na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6720" y="365125"/>
            <a:ext cx="4457700" cy="100336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lang="en-US" sz="1800"/>
            </a:lvl1pPr>
          </a:lstStyle>
          <a:p>
            <a:pPr lvl="0"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9" name="Obdélník 7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1600200"/>
            <a:ext cx="4457700" cy="472744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0" name="Obdélník 7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2"/>
            <a:ext cx="3657600" cy="288726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Obdélník 7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436620"/>
            <a:ext cx="3649900" cy="288950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5" name="Obdélník 4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rtl="0"/>
            <a:fld id="{EBA491CE-19E6-4F5C-A30B-E1BB4D670423}" type="datetime1">
              <a:rPr kumimoji="0" lang="cs-CZ" smtClean="0"/>
              <a:t>25.09.2023</a:t>
            </a:fld>
            <a:endParaRPr kumimoji="0" lang="cs-CZ" dirty="0"/>
          </a:p>
        </p:txBody>
      </p:sp>
      <p:sp>
        <p:nvSpPr>
          <p:cNvPr id="8" name="Obdélník 7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6" name="Obdélník 5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stránky na výšku s titulky na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4"/>
          </p:nvPr>
        </p:nvSpPr>
        <p:spPr>
          <a:xfrm>
            <a:off x="2229297" y="228600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6" name="Obdélník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</p:spPr>
        <p:txBody>
          <a:bodyPr rtlCol="0" anchor="b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3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26"/>
          </p:nvPr>
        </p:nvSpPr>
        <p:spPr>
          <a:xfrm>
            <a:off x="22292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Obdélník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</p:spPr>
        <p:txBody>
          <a:bodyPr rtlCol="0" anchor="t" anchorCtr="0"/>
          <a:lstStyle>
            <a:lvl1pPr marL="0" marR="0" indent="0" algn="r" eaLnBrk="1" latinLnBrk="0" hangingPunct="1">
              <a:buFontTx/>
              <a:buNone/>
              <a:defRPr kumimoji="0" sz="1600" baseline="0"/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10" name="Obdélník 7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25"/>
          </p:nvPr>
        </p:nvSpPr>
        <p:spPr>
          <a:xfrm>
            <a:off x="4672217" y="228600"/>
            <a:ext cx="2286000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4" name="Obdélník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</p:spPr>
        <p:txBody>
          <a:bodyPr rtlCol="0" anchor="b" anchorCtr="0"/>
          <a:lstStyle>
            <a:lvl1pPr marL="0" marR="0" indent="0" algn="l" eaLnBrk="1" latinLnBrk="0" hangingPunct="1">
              <a:buFontTx/>
              <a:buNone/>
              <a:defRPr kumimoji="0" sz="1600" baseline="0"/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27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27"/>
          </p:nvPr>
        </p:nvSpPr>
        <p:spPr>
          <a:xfrm>
            <a:off x="46676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3" name="Obdélník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</p:spPr>
        <p:txBody>
          <a:bodyPr rtlCol="0" anchor="t" anchorCtr="0"/>
          <a:lstStyle>
            <a:lvl1pPr marL="0" marR="0" indent="0" algn="l" eaLnBrk="1" latinLnBrk="0" hangingPunct="1">
              <a:buFontTx/>
              <a:buNone/>
              <a:defRPr kumimoji="0" sz="1600" baseline="0"/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11" name="Obdélník 10"/>
          <p:cNvSpPr>
            <a:spLocks noGrp="1"/>
          </p:cNvSpPr>
          <p:nvPr>
            <p:ph type="dt" sz="half" idx="31"/>
          </p:nvPr>
        </p:nvSpPr>
        <p:spPr/>
        <p:txBody>
          <a:bodyPr rtlCol="0"/>
          <a:lstStyle/>
          <a:p>
            <a:pPr rtl="0"/>
            <a:fld id="{0F200B16-0E61-4873-B899-1EB02F4BC196}" type="datetime1">
              <a:rPr kumimoji="0" lang="cs-CZ" smtClean="0"/>
              <a:t>25.09.2023</a:t>
            </a:fld>
            <a:endParaRPr kumimoji="0" lang="cs-CZ" dirty="0"/>
          </a:p>
        </p:txBody>
      </p:sp>
      <p:sp>
        <p:nvSpPr>
          <p:cNvPr id="15" name="Obdélník 14"/>
          <p:cNvSpPr>
            <a:spLocks noGrp="1"/>
          </p:cNvSpPr>
          <p:nvPr>
            <p:ph type="ftr" sz="quarter" idx="33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12" name="Obdélník 11"/>
          <p:cNvSpPr>
            <a:spLocks noGrp="1"/>
          </p:cNvSpPr>
          <p:nvPr>
            <p:ph type="sldNum" sz="quarter" idx="32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stránky na šířku s titulkem na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4"/>
          </p:nvPr>
        </p:nvSpPr>
        <p:spPr>
          <a:xfrm>
            <a:off x="926821" y="533400"/>
            <a:ext cx="3653297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Obdélník 7"/>
          <p:cNvSpPr>
            <a:spLocks noGrp="1"/>
          </p:cNvSpPr>
          <p:nvPr>
            <p:ph type="body" sz="quarter" idx="22" hasCustomPrompt="1"/>
          </p:nvPr>
        </p:nvSpPr>
        <p:spPr>
          <a:xfrm>
            <a:off x="926821" y="152400"/>
            <a:ext cx="3657600" cy="304800"/>
          </a:xfrm>
        </p:spPr>
        <p:txBody>
          <a:bodyPr lIns="9144" rtlCol="0" anchor="t" anchorCtr="0"/>
          <a:lstStyle>
            <a:lvl1pPr marL="0" marR="0" indent="0" algn="l" eaLnBrk="1" latinLnBrk="0" hangingPunct="1">
              <a:buFontTx/>
              <a:buNone/>
              <a:defRPr kumimoji="0" sz="1600" baseline="0"/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6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8"/>
          </p:nvPr>
        </p:nvSpPr>
        <p:spPr>
          <a:xfrm>
            <a:off x="9268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" name="Obdélník 7"/>
          <p:cNvSpPr>
            <a:spLocks noGrp="1"/>
          </p:cNvSpPr>
          <p:nvPr>
            <p:ph type="body" sz="quarter" idx="16" hasCustomPrompt="1"/>
          </p:nvPr>
        </p:nvSpPr>
        <p:spPr>
          <a:xfrm>
            <a:off x="926821" y="6172200"/>
            <a:ext cx="3657600" cy="304800"/>
          </a:xfrm>
        </p:spPr>
        <p:txBody>
          <a:bodyPr lIns="9144" rtlCol="0" anchor="t" anchorCtr="0"/>
          <a:lstStyle>
            <a:lvl1pPr marL="0" marR="0" indent="0" algn="l" eaLnBrk="1" latinLnBrk="0" hangingPunct="1">
              <a:buFontTx/>
              <a:buNone/>
              <a:defRPr kumimoji="0" sz="1600" baseline="0"/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9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7"/>
          </p:nvPr>
        </p:nvSpPr>
        <p:spPr>
          <a:xfrm>
            <a:off x="4660621" y="5334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6" name="Obdélník 7"/>
          <p:cNvSpPr>
            <a:spLocks noGrp="1"/>
          </p:cNvSpPr>
          <p:nvPr>
            <p:ph type="body" sz="quarter" idx="24" hasCustomPrompt="1"/>
          </p:nvPr>
        </p:nvSpPr>
        <p:spPr>
          <a:xfrm>
            <a:off x="4660621" y="152400"/>
            <a:ext cx="3657600" cy="304800"/>
          </a:xfrm>
        </p:spPr>
        <p:txBody>
          <a:bodyPr lIns="9144" rtlCol="0" anchor="t" anchorCtr="0"/>
          <a:lstStyle>
            <a:lvl1pPr marL="0" marR="0" indent="0" algn="l" eaLnBrk="1" latinLnBrk="0" hangingPunct="1">
              <a:buFontTx/>
              <a:buNone/>
              <a:defRPr kumimoji="0" sz="1600" baseline="0"/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14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9"/>
          </p:nvPr>
        </p:nvSpPr>
        <p:spPr>
          <a:xfrm>
            <a:off x="46606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8" name="Obdélník 7"/>
          <p:cNvSpPr>
            <a:spLocks noGrp="1"/>
          </p:cNvSpPr>
          <p:nvPr>
            <p:ph type="body" sz="quarter" idx="23" hasCustomPrompt="1"/>
          </p:nvPr>
        </p:nvSpPr>
        <p:spPr>
          <a:xfrm>
            <a:off x="4660621" y="6172200"/>
            <a:ext cx="3657600" cy="304800"/>
          </a:xfrm>
        </p:spPr>
        <p:txBody>
          <a:bodyPr lIns="9144" rtlCol="0" anchor="t" anchorCtr="0"/>
          <a:lstStyle>
            <a:lvl1pPr marL="0" marR="0" indent="0" algn="l" eaLnBrk="1" latinLnBrk="0" hangingPunct="1">
              <a:buFontTx/>
              <a:buNone/>
              <a:defRPr kumimoji="0" sz="1600" baseline="0"/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10" name="Obdélník 9"/>
          <p:cNvSpPr>
            <a:spLocks noGrp="1"/>
          </p:cNvSpPr>
          <p:nvPr>
            <p:ph type="dt" sz="half" idx="25"/>
          </p:nvPr>
        </p:nvSpPr>
        <p:spPr/>
        <p:txBody>
          <a:bodyPr rtlCol="0"/>
          <a:lstStyle/>
          <a:p>
            <a:pPr rtl="0"/>
            <a:fld id="{01F66CD6-7E7F-4A04-9A9C-B5E2799254F2}" type="datetime1">
              <a:rPr kumimoji="0" lang="cs-CZ" smtClean="0"/>
              <a:t>25.09.2023</a:t>
            </a:fld>
            <a:endParaRPr kumimoji="0" lang="cs-CZ" dirty="0"/>
          </a:p>
        </p:txBody>
      </p:sp>
      <p:sp>
        <p:nvSpPr>
          <p:cNvPr id="12" name="Obdélník 11"/>
          <p:cNvSpPr>
            <a:spLocks noGrp="1"/>
          </p:cNvSpPr>
          <p:nvPr>
            <p:ph type="ftr" sz="quarter" idx="27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11" name="Obdélník 10"/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stránky na výšku s velkým titulkem na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4"/>
          </p:nvPr>
        </p:nvSpPr>
        <p:spPr>
          <a:xfrm>
            <a:off x="1524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30"/>
          </p:nvPr>
        </p:nvSpPr>
        <p:spPr>
          <a:xfrm>
            <a:off x="234906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30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31"/>
          </p:nvPr>
        </p:nvSpPr>
        <p:spPr>
          <a:xfrm>
            <a:off x="45466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9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32"/>
          </p:nvPr>
        </p:nvSpPr>
        <p:spPr>
          <a:xfrm>
            <a:off x="6740166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4" name="Obdélník 7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4495800"/>
            <a:ext cx="8763000" cy="609600"/>
          </a:xfrm>
        </p:spPr>
        <p:txBody>
          <a:bodyPr rtlCol="0" anchor="t" anchorCtr="0"/>
          <a:lstStyle>
            <a:lvl1pPr marL="0" marR="0" indent="0" algn="l" eaLnBrk="1" latinLnBrk="0" hangingPunct="1">
              <a:buFontTx/>
              <a:buNone/>
              <a:defRPr kumimoji="0" sz="2400" baseline="0"/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8" name="Obdélník 7"/>
          <p:cNvSpPr>
            <a:spLocks noGrp="1"/>
          </p:cNvSpPr>
          <p:nvPr>
            <p:ph type="dt" sz="half" idx="33"/>
          </p:nvPr>
        </p:nvSpPr>
        <p:spPr/>
        <p:txBody>
          <a:bodyPr rtlCol="0"/>
          <a:lstStyle/>
          <a:p>
            <a:pPr rtl="0"/>
            <a:fld id="{8AC16A51-7890-42CC-B77C-E4C56F8EE4C0}" type="datetime1">
              <a:rPr kumimoji="0" lang="cs-CZ" smtClean="0"/>
              <a:t>25.09.2023</a:t>
            </a:fld>
            <a:endParaRPr kumimoji="0" lang="cs-CZ" dirty="0"/>
          </a:p>
        </p:txBody>
      </p:sp>
      <p:sp>
        <p:nvSpPr>
          <p:cNvPr id="10" name="Obdélník 9"/>
          <p:cNvSpPr>
            <a:spLocks noGrp="1"/>
          </p:cNvSpPr>
          <p:nvPr>
            <p:ph type="ftr" sz="quarter" idx="35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9" name="Obdélník 8"/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ránky na list: 1 na výšku a 3 na šíř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4705350" cy="115576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lang="en-US" sz="1800"/>
            </a:lvl1pPr>
          </a:lstStyle>
          <a:p>
            <a:pPr lvl="0"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6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4"/>
          </p:nvPr>
        </p:nvSpPr>
        <p:spPr>
          <a:xfrm>
            <a:off x="609600" y="1676400"/>
            <a:ext cx="4724400" cy="4727448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Obdélník 7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8"/>
          </p:nvPr>
        </p:nvSpPr>
        <p:spPr>
          <a:xfrm>
            <a:off x="5788848" y="257665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6" name="Obdélník 7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22"/>
          </p:nvPr>
        </p:nvSpPr>
        <p:spPr>
          <a:xfrm>
            <a:off x="5788848" y="2432657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4" name="Obdélník 7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23"/>
          </p:nvPr>
        </p:nvSpPr>
        <p:spPr>
          <a:xfrm>
            <a:off x="5788848" y="4607649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Obdélník 6"/>
          <p:cNvSpPr>
            <a:spLocks noGrp="1"/>
          </p:cNvSpPr>
          <p:nvPr>
            <p:ph type="dt" sz="half" idx="24"/>
          </p:nvPr>
        </p:nvSpPr>
        <p:spPr/>
        <p:txBody>
          <a:bodyPr rtlCol="0"/>
          <a:lstStyle/>
          <a:p>
            <a:pPr rtl="0"/>
            <a:fld id="{AA761C00-8A71-4D55-9892-41E0D7560714}" type="datetime1">
              <a:rPr kumimoji="0" lang="cs-CZ" smtClean="0"/>
              <a:t>25.09.2023</a:t>
            </a:fld>
            <a:endParaRPr kumimoji="0" lang="cs-CZ" dirty="0"/>
          </a:p>
        </p:txBody>
      </p:sp>
      <p:sp>
        <p:nvSpPr>
          <p:cNvPr id="9" name="Obdélník 8"/>
          <p:cNvSpPr>
            <a:spLocks noGrp="1"/>
          </p:cNvSpPr>
          <p:nvPr>
            <p:ph type="ftr" sz="quarter" idx="26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8" name="Obdélník 7"/>
          <p:cNvSpPr>
            <a:spLocks noGrp="1"/>
          </p:cNvSpPr>
          <p:nvPr>
            <p:ph type="sldNum" sz="quarter" idx="25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 stránek na list: 3 na šířku a 2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7"/>
          </p:nvPr>
        </p:nvSpPr>
        <p:spPr>
          <a:xfrm>
            <a:off x="3033848" y="228600"/>
            <a:ext cx="5562600" cy="4171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31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26"/>
          </p:nvPr>
        </p:nvSpPr>
        <p:spPr>
          <a:xfrm>
            <a:off x="609600" y="2286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9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4"/>
          </p:nvPr>
        </p:nvSpPr>
        <p:spPr>
          <a:xfrm>
            <a:off x="609600" y="34290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3" name="Obdélník 7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28"/>
          </p:nvPr>
        </p:nvSpPr>
        <p:spPr>
          <a:xfrm>
            <a:off x="3033848" y="4495800"/>
            <a:ext cx="2757352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6" name="Obdélník 7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27"/>
          </p:nvPr>
        </p:nvSpPr>
        <p:spPr>
          <a:xfrm>
            <a:off x="5943600" y="4495800"/>
            <a:ext cx="2666999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Obdélník 6"/>
          <p:cNvSpPr>
            <a:spLocks noGrp="1"/>
          </p:cNvSpPr>
          <p:nvPr>
            <p:ph type="dt" sz="half" idx="29"/>
          </p:nvPr>
        </p:nvSpPr>
        <p:spPr/>
        <p:txBody>
          <a:bodyPr rtlCol="0"/>
          <a:lstStyle/>
          <a:p>
            <a:pPr rtl="0"/>
            <a:fld id="{1232EF4B-12E3-472E-8060-04BA898FF516}" type="datetime1">
              <a:rPr kumimoji="0" lang="cs-CZ" smtClean="0"/>
              <a:t>25.09.2023</a:t>
            </a:fld>
            <a:endParaRPr kumimoji="0" lang="cs-CZ" dirty="0"/>
          </a:p>
        </p:txBody>
      </p:sp>
      <p:sp>
        <p:nvSpPr>
          <p:cNvPr id="10" name="Obdélník 9"/>
          <p:cNvSpPr>
            <a:spLocks noGrp="1"/>
          </p:cNvSpPr>
          <p:nvPr>
            <p:ph type="ftr" sz="quarter" idx="3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8" name="Obdélník 7"/>
          <p:cNvSpPr>
            <a:spLocks noGrp="1"/>
          </p:cNvSpPr>
          <p:nvPr>
            <p:ph type="sldNum" sz="quarter" idx="30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 stránek na list: 3 na výšku a 2 na šíř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29"/>
          </p:nvPr>
        </p:nvSpPr>
        <p:spPr>
          <a:xfrm>
            <a:off x="51213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30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30"/>
          </p:nvPr>
        </p:nvSpPr>
        <p:spPr>
          <a:xfrm>
            <a:off x="471837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7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26"/>
          </p:nvPr>
        </p:nvSpPr>
        <p:spPr>
          <a:xfrm>
            <a:off x="5121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2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27"/>
          </p:nvPr>
        </p:nvSpPr>
        <p:spPr>
          <a:xfrm>
            <a:off x="32934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31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28"/>
          </p:nvPr>
        </p:nvSpPr>
        <p:spPr>
          <a:xfrm>
            <a:off x="60747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Obdélník 6"/>
          <p:cNvSpPr>
            <a:spLocks noGrp="1"/>
          </p:cNvSpPr>
          <p:nvPr>
            <p:ph type="dt" sz="half" idx="31"/>
          </p:nvPr>
        </p:nvSpPr>
        <p:spPr/>
        <p:txBody>
          <a:bodyPr rtlCol="0"/>
          <a:lstStyle/>
          <a:p>
            <a:pPr rtl="0"/>
            <a:fld id="{4C068CF9-0869-4B84-9181-D3E174844643}" type="datetime1">
              <a:rPr kumimoji="0" lang="cs-CZ" smtClean="0"/>
              <a:t>25.09.2023</a:t>
            </a:fld>
            <a:endParaRPr kumimoji="0" lang="cs-CZ" dirty="0"/>
          </a:p>
        </p:txBody>
      </p:sp>
      <p:sp>
        <p:nvSpPr>
          <p:cNvPr id="9" name="Obdélník 8"/>
          <p:cNvSpPr>
            <a:spLocks noGrp="1"/>
          </p:cNvSpPr>
          <p:nvPr>
            <p:ph type="ftr" sz="quarter" idx="33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8" name="Obdélník 7"/>
          <p:cNvSpPr>
            <a:spLocks noGrp="1"/>
          </p:cNvSpPr>
          <p:nvPr>
            <p:ph type="sldNum" sz="quarter" idx="32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Čtverec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252728"/>
          </a:xfrm>
          <a:prstGeom prst="rect">
            <a:avLst/>
          </a:prstGeom>
        </p:spPr>
        <p:txBody>
          <a:bodyPr rtlCol="0" anchor="ctr" anchorCtr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symbol obrázku 3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0"/>
          </p:nvPr>
        </p:nvSpPr>
        <p:spPr>
          <a:xfrm>
            <a:off x="3050273" y="16002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0" y="4876800"/>
            <a:ext cx="3200400" cy="1295400"/>
          </a:xfrm>
        </p:spPr>
        <p:txBody>
          <a:bodyPr tIns="91440" rIns="9144" bIns="91440" rtlCol="0" anchor="t"/>
          <a:lstStyle>
            <a:lvl1pPr marL="0" marR="0" indent="0" algn="l" eaLnBrk="1" latinLnBrk="0" hangingPunct="1">
              <a:buFontTx/>
              <a:buNone/>
              <a:defRPr kumimoji="0" sz="1800" i="0"/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5" name="Obdélník 4"/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fld id="{E8F12D0C-E70F-4406-A57F-3A00A8F5DBF9}" type="datetime1">
              <a:rPr kumimoji="0" lang="cs-CZ" smtClean="0"/>
              <a:t>25.09.2023</a:t>
            </a:fld>
            <a:endParaRPr kumimoji="0" lang="cs-CZ" dirty="0"/>
          </a:p>
        </p:txBody>
      </p:sp>
      <p:sp>
        <p:nvSpPr>
          <p:cNvPr id="8" name="Obdélník 7"/>
          <p:cNvSpPr>
            <a:spLocks noGrp="1"/>
          </p:cNvSpPr>
          <p:nvPr>
            <p:ph type="ftr" sz="quarter" idx="18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6" name="Obdélník 5"/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stránky čtvercové s titulkem na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rtlCol="0" anchor="t"/>
          <a:lstStyle>
            <a:lvl1pPr marL="0" marR="0" indent="0" algn="l" eaLnBrk="1" latinLnBrk="0" hangingPunct="1">
              <a:buFontTx/>
              <a:buNone/>
              <a:defRPr kumimoji="0" sz="1800" i="0"/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4" name="Zástupný symbol obrázku 3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0"/>
          </p:nvPr>
        </p:nvSpPr>
        <p:spPr>
          <a:xfrm>
            <a:off x="4955273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rtlCol="0" anchor="t"/>
          <a:lstStyle>
            <a:lvl1pPr marL="0" marR="0" indent="0" algn="l" eaLnBrk="1" latinLnBrk="0" hangingPunct="1">
              <a:buFontTx/>
              <a:buNone/>
              <a:defRPr kumimoji="0" sz="1800" i="0"/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9" name="Obdélník 8"/>
          <p:cNvSpPr>
            <a:spLocks noGrp="1"/>
          </p:cNvSpPr>
          <p:nvPr>
            <p:ph type="dt" sz="half" idx="17"/>
          </p:nvPr>
        </p:nvSpPr>
        <p:spPr/>
        <p:txBody>
          <a:bodyPr rtlCol="0"/>
          <a:lstStyle/>
          <a:p>
            <a:pPr rtl="0"/>
            <a:fld id="{BD3CD851-9DF7-470B-84F8-5E9A4D409620}" type="datetime1">
              <a:rPr kumimoji="0" lang="cs-CZ" smtClean="0"/>
              <a:t>25.09.2023</a:t>
            </a:fld>
            <a:endParaRPr kumimoji="0" lang="cs-CZ" dirty="0"/>
          </a:p>
        </p:txBody>
      </p:sp>
      <p:sp>
        <p:nvSpPr>
          <p:cNvPr id="11" name="Obdélník 10"/>
          <p:cNvSpPr>
            <a:spLocks noGrp="1"/>
          </p:cNvSpPr>
          <p:nvPr>
            <p:ph type="ftr" sz="quarter" idx="19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10" name="Obdélník 9"/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 šířku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5924" y="5943600"/>
            <a:ext cx="7388352" cy="334962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18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5" name="Obdélník 9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94590"/>
            <a:ext cx="7391400" cy="554355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n-US" i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Obdélník 5"/>
          <p:cNvSpPr>
            <a:spLocks noGrp="1"/>
          </p:cNvSpPr>
          <p:nvPr>
            <p:ph type="body" sz="quarter" idx="11" hasCustomPrompt="1"/>
          </p:nvPr>
        </p:nvSpPr>
        <p:spPr>
          <a:xfrm>
            <a:off x="915924" y="6324600"/>
            <a:ext cx="7388352" cy="381000"/>
          </a:xfrm>
        </p:spPr>
        <p:txBody>
          <a:bodyPr rIns="9144" rtlCol="0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o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252728"/>
          </a:xfrm>
          <a:prstGeom prst="rect">
            <a:avLst/>
          </a:prstGeom>
        </p:spPr>
        <p:txBody>
          <a:bodyPr rtlCol="0" anchor="ctr" anchorCtr="0"/>
          <a:lstStyle>
            <a:lvl1pPr>
              <a:defRPr lang="en-US"/>
            </a:lvl1pPr>
          </a:lstStyle>
          <a:p>
            <a:pPr lvl="0"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30"/>
          </p:nvPr>
        </p:nvSpPr>
        <p:spPr>
          <a:xfrm>
            <a:off x="457200" y="2057400"/>
            <a:ext cx="8229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76800"/>
            <a:ext cx="8229600" cy="1447800"/>
          </a:xfrm>
        </p:spPr>
        <p:txBody>
          <a:bodyPr tIns="91440" rIns="9144" bIns="91440" rtlCol="0" anchor="t"/>
          <a:lstStyle>
            <a:lvl1pPr marL="0" marR="0" indent="0" algn="l" eaLnBrk="1" latinLnBrk="0" hangingPunct="1">
              <a:buFontTx/>
              <a:buNone/>
              <a:defRPr kumimoji="0" sz="1800" i="0"/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5" name="Obdélník 4"/>
          <p:cNvSpPr>
            <a:spLocks noGrp="1"/>
          </p:cNvSpPr>
          <p:nvPr>
            <p:ph type="dt" sz="half" idx="31"/>
          </p:nvPr>
        </p:nvSpPr>
        <p:spPr/>
        <p:txBody>
          <a:bodyPr rtlCol="0"/>
          <a:lstStyle/>
          <a:p>
            <a:pPr rtl="0"/>
            <a:fld id="{8C4C8018-91FC-4801-8A36-121E51D1F5CD}" type="datetime1">
              <a:rPr kumimoji="0" lang="cs-CZ" smtClean="0"/>
              <a:t>25.09.2023</a:t>
            </a:fld>
            <a:endParaRPr kumimoji="0" lang="cs-CZ" dirty="0"/>
          </a:p>
        </p:txBody>
      </p:sp>
      <p:sp>
        <p:nvSpPr>
          <p:cNvPr id="7" name="Obdélník 6"/>
          <p:cNvSpPr>
            <a:spLocks noGrp="1"/>
          </p:cNvSpPr>
          <p:nvPr>
            <p:ph type="ftr" sz="quarter" idx="33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6" name="Obdélník 5"/>
          <p:cNvSpPr>
            <a:spLocks noGrp="1"/>
          </p:cNvSpPr>
          <p:nvPr>
            <p:ph type="sldNum" sz="quarter" idx="32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252728"/>
          </a:xfrm>
          <a:prstGeom prst="rect">
            <a:avLst/>
          </a:prstGeom>
        </p:spPr>
        <p:txBody>
          <a:bodyPr rtlCol="0" anchor="ctr" anchorCtr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4" name="Obdélník 6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 eaLnBrk="1" latinLnBrk="1" hangingPunct="1"/>
            <a:r>
              <a:rPr lang="cs-CZ"/>
              <a:t>Po kliknutí můžete upravovat styly textu v předloze.</a:t>
            </a:r>
          </a:p>
          <a:p>
            <a:pPr lvl="1" rtl="0" eaLnBrk="1" latinLnBrk="1" hangingPunct="1"/>
            <a:r>
              <a:rPr lang="cs-CZ"/>
              <a:t>Druhá úroveň</a:t>
            </a:r>
          </a:p>
          <a:p>
            <a:pPr lvl="2" rtl="0" eaLnBrk="1" latinLnBrk="1" hangingPunct="1"/>
            <a:r>
              <a:rPr lang="cs-CZ"/>
              <a:t>Třetí úroveň</a:t>
            </a:r>
          </a:p>
          <a:p>
            <a:pPr lvl="3" rtl="0" eaLnBrk="1" latinLnBrk="1" hangingPunct="1"/>
            <a:r>
              <a:rPr lang="cs-CZ"/>
              <a:t>Čtvrtá úroveň</a:t>
            </a:r>
          </a:p>
          <a:p>
            <a:pPr lvl="4" rtl="0" eaLnBrk="1" latinLnBrk="1" hangingPunct="1"/>
            <a:r>
              <a:rPr lang="cs-CZ"/>
              <a:t>Pátá úroveň</a:t>
            </a:r>
            <a:endParaRPr lang="cs-CZ" dirty="0"/>
          </a:p>
        </p:txBody>
      </p:sp>
      <p:sp>
        <p:nvSpPr>
          <p:cNvPr id="2" name="Obdélník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9F5B199-B9AD-4300-94F1-6945F958E249}" type="datetime1">
              <a:rPr kumimoji="0" lang="cs-CZ" smtClean="0"/>
              <a:t>25.09.2023</a:t>
            </a:fld>
            <a:endParaRPr kumimoji="0" lang="cs-CZ" dirty="0"/>
          </a:p>
        </p:txBody>
      </p:sp>
      <p:sp>
        <p:nvSpPr>
          <p:cNvPr id="27" name="Obdélník 19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24" name="Obdélník 2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63B0023-0CED-47F7-85AE-654F0B232C29}" type="slidenum">
              <a:rPr kumimoji="0" lang="cs-CZ" smtClean="0"/>
              <a:pPr rtl="0"/>
              <a:t>‹#›</a:t>
            </a:fld>
            <a:endParaRPr kumimoji="0" lang="cs-CZ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 výšku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57800" y="228600"/>
            <a:ext cx="3505200" cy="685800"/>
          </a:xfrm>
          <a:prstGeom prst="rect">
            <a:avLst/>
          </a:prstGeom>
        </p:spPr>
        <p:txBody>
          <a:bodyPr rtlCol="0" anchor="t" anchorCtr="0">
            <a:normAutofit/>
          </a:bodyPr>
          <a:lstStyle>
            <a:lvl1pPr>
              <a:defRPr sz="18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1" name="Obdélník 8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3" name="Obdélník 6"/>
          <p:cNvSpPr>
            <a:spLocks noGrp="1"/>
          </p:cNvSpPr>
          <p:nvPr>
            <p:ph type="body" sz="quarter" idx="11" hasCustomPrompt="1"/>
          </p:nvPr>
        </p:nvSpPr>
        <p:spPr>
          <a:xfrm>
            <a:off x="5257800" y="2895600"/>
            <a:ext cx="3505200" cy="3505200"/>
          </a:xfrm>
        </p:spPr>
        <p:txBody>
          <a:bodyPr tIns="91440" bIns="91440" rtlCol="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4" name="Obdélník 3"/>
          <p:cNvSpPr>
            <a:spLocks noGrp="1"/>
          </p:cNvSpPr>
          <p:nvPr>
            <p:ph type="dt" sz="half" idx="12"/>
          </p:nvPr>
        </p:nvSpPr>
        <p:spPr/>
        <p:txBody>
          <a:bodyPr rtlCol="0"/>
          <a:lstStyle/>
          <a:p>
            <a:pPr rtl="0"/>
            <a:fld id="{7EF85A5E-69CD-4289-B04F-C48538A72A0A}" type="datetime1">
              <a:rPr kumimoji="0" lang="cs-CZ" smtClean="0"/>
              <a:t>25.09.2023</a:t>
            </a:fld>
            <a:endParaRPr kumimoji="0" lang="cs-CZ" dirty="0"/>
          </a:p>
        </p:txBody>
      </p:sp>
      <p:sp>
        <p:nvSpPr>
          <p:cNvPr id="6" name="Obdélník 5"/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5" name="Obdélník 4"/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a šířku (celá obrazovk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6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>
              <a:buFontTx/>
              <a:buNone/>
            </a:pPr>
            <a:r>
              <a:rPr lang="cs-CZ" i="0" dirty="0"/>
              <a:t>Kliknutím na ikonu můžete přidat obrázek na celou stránku.</a:t>
            </a:r>
            <a:endParaRPr kumimoji="0" lang="cs-CZ" i="0" baseline="0" dirty="0"/>
          </a:p>
          <a:p>
            <a:pPr marL="0" marR="0" indent="0" algn="ctr" rtl="0">
              <a:buFontTx/>
              <a:buNone/>
            </a:pPr>
            <a:endParaRPr kumimoji="0" lang="cs-CZ" i="0" dirty="0"/>
          </a:p>
          <a:p>
            <a:pPr algn="ctr" rtl="0">
              <a:buFontTx/>
              <a:buNone/>
            </a:pPr>
            <a:endParaRPr kumimoji="0" lang="cs-CZ" i="0" dirty="0"/>
          </a:p>
          <a:p>
            <a:pPr algn="ctr" rtl="0">
              <a:buFontTx/>
              <a:buNone/>
            </a:pPr>
            <a:endParaRPr kumimoji="0" lang="cs-CZ" i="0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ddíl al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752856" y="4575048"/>
            <a:ext cx="7781544" cy="987552"/>
          </a:xfrm>
          <a:prstGeom prst="rect">
            <a:avLst/>
          </a:prstGeom>
        </p:spPr>
        <p:txBody>
          <a:bodyPr bIns="0" rtlCol="0" anchor="b" anchorCtr="0">
            <a:normAutofit/>
          </a:bodyPr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Obdélník 6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1"/>
          </p:nvPr>
        </p:nvSpPr>
        <p:spPr>
          <a:xfrm>
            <a:off x="786338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rtlCol="0"/>
          <a:lstStyle/>
          <a:p>
            <a:pPr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8" name="Obdélník 6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rtlCol="0"/>
          <a:lstStyle/>
          <a:p>
            <a:pPr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" name="Obdélník 6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6"/>
          </p:nvPr>
        </p:nvSpPr>
        <p:spPr>
          <a:xfrm>
            <a:off x="6162870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rtlCol="0"/>
          <a:lstStyle/>
          <a:p>
            <a:pPr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7" name="Obdélník 11"/>
          <p:cNvSpPr>
            <a:spLocks noGrp="1"/>
          </p:cNvSpPr>
          <p:nvPr>
            <p:ph type="body" sz="quarter" idx="14" hasCustomPrompt="1"/>
          </p:nvPr>
        </p:nvSpPr>
        <p:spPr>
          <a:xfrm>
            <a:off x="752670" y="5600700"/>
            <a:ext cx="7772400" cy="838200"/>
          </a:xfrm>
        </p:spPr>
        <p:txBody>
          <a:bodyPr vert="horz" tIns="0" rtlCol="0"/>
          <a:lstStyle>
            <a:lvl1pPr eaLnBrk="1" latinLnBrk="0" hangingPunct="1">
              <a:buFontTx/>
              <a:buNone/>
              <a:defRPr kumimoji="0" sz="1800"/>
            </a:lvl1pPr>
            <a:extLst/>
          </a:lstStyle>
          <a:p>
            <a:pPr lvl="0" rtl="0"/>
            <a:r>
              <a:rPr lang="cs-CZ" dirty="0"/>
              <a:t>Po kliknutí můžete přidat podnadpis.</a:t>
            </a:r>
          </a:p>
        </p:txBody>
      </p:sp>
      <p:sp>
        <p:nvSpPr>
          <p:cNvPr id="8" name="Obdélník 7"/>
          <p:cNvSpPr>
            <a:spLocks noGrp="1"/>
          </p:cNvSpPr>
          <p:nvPr>
            <p:ph type="dt" sz="half" idx="17"/>
          </p:nvPr>
        </p:nvSpPr>
        <p:spPr/>
        <p:txBody>
          <a:bodyPr rtlCol="0"/>
          <a:lstStyle/>
          <a:p>
            <a:pPr rtl="0"/>
            <a:fld id="{140DDF9F-D21C-4D72-8FE8-48A1D7EE5374}" type="datetime1">
              <a:rPr kumimoji="0" lang="cs-CZ" smtClean="0"/>
              <a:t>25.09.2023</a:t>
            </a:fld>
            <a:endParaRPr kumimoji="0" lang="cs-CZ" dirty="0"/>
          </a:p>
        </p:txBody>
      </p:sp>
      <p:sp>
        <p:nvSpPr>
          <p:cNvPr id="10" name="Obdélník 9"/>
          <p:cNvSpPr>
            <a:spLocks noGrp="1"/>
          </p:cNvSpPr>
          <p:nvPr>
            <p:ph type="ftr" sz="quarter" idx="19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9" name="Obdélník 8"/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tránky na výšku s titulky na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1" name="Obdélník 8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1"/>
          </p:nvPr>
        </p:nvSpPr>
        <p:spPr>
          <a:xfrm>
            <a:off x="1297754" y="1625111"/>
            <a:ext cx="2895966" cy="386128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3" name="Obdélník 7"/>
          <p:cNvSpPr>
            <a:spLocks noGrp="1"/>
          </p:cNvSpPr>
          <p:nvPr>
            <p:ph type="body" sz="quarter" idx="14" hasCustomPrompt="1"/>
          </p:nvPr>
        </p:nvSpPr>
        <p:spPr>
          <a:xfrm>
            <a:off x="1297753" y="5652341"/>
            <a:ext cx="2895967" cy="748458"/>
          </a:xfrm>
        </p:spPr>
        <p:txBody>
          <a:bodyPr lIns="91440" rIns="9144" rtlCol="0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20" name="Obdélník 8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0"/>
          </p:nvPr>
        </p:nvSpPr>
        <p:spPr>
          <a:xfrm>
            <a:off x="4953000" y="1625600"/>
            <a:ext cx="2897953" cy="3863941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9" name="Obdélník 7"/>
          <p:cNvSpPr>
            <a:spLocks noGrp="1"/>
          </p:cNvSpPr>
          <p:nvPr>
            <p:ph type="body" sz="quarter" idx="15" hasCustomPrompt="1"/>
          </p:nvPr>
        </p:nvSpPr>
        <p:spPr>
          <a:xfrm>
            <a:off x="4955353" y="5652341"/>
            <a:ext cx="2895967" cy="748458"/>
          </a:xfrm>
        </p:spPr>
        <p:txBody>
          <a:bodyPr lIns="91440" rIns="9144" rtlCol="0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6" name="Obdélník 5"/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fld id="{6D1A4B07-C179-461A-BDDB-AE7F238486A2}" type="datetime1">
              <a:rPr kumimoji="0" lang="cs-CZ" smtClean="0"/>
              <a:t>25.09.2023</a:t>
            </a:fld>
            <a:endParaRPr kumimoji="0" lang="cs-CZ" dirty="0"/>
          </a:p>
        </p:txBody>
      </p:sp>
      <p:sp>
        <p:nvSpPr>
          <p:cNvPr id="8" name="Obdélník 7"/>
          <p:cNvSpPr>
            <a:spLocks noGrp="1"/>
          </p:cNvSpPr>
          <p:nvPr>
            <p:ph type="ftr" sz="quarter" idx="18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7" name="Obdélník 6"/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tránky na šířku s titulky na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5" name="Obdélník 7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" name="Obdélník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57750"/>
            <a:ext cx="4038600" cy="1238250"/>
          </a:xfrm>
        </p:spPr>
        <p:txBody>
          <a:bodyPr rIns="9144" rtlCol="0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23" name="Obdélník 7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9" name="Obdélník 7"/>
          <p:cNvSpPr>
            <a:spLocks noGrp="1"/>
          </p:cNvSpPr>
          <p:nvPr>
            <p:ph type="body" sz="quarter" idx="17" hasCustomPrompt="1"/>
          </p:nvPr>
        </p:nvSpPr>
        <p:spPr>
          <a:xfrm>
            <a:off x="4648200" y="4857750"/>
            <a:ext cx="4038600" cy="1238250"/>
          </a:xfrm>
        </p:spPr>
        <p:txBody>
          <a:bodyPr rIns="9144" rtlCol="0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6" name="Obdélník 5"/>
          <p:cNvSpPr>
            <a:spLocks noGrp="1"/>
          </p:cNvSpPr>
          <p:nvPr>
            <p:ph type="dt" sz="half" idx="18"/>
          </p:nvPr>
        </p:nvSpPr>
        <p:spPr/>
        <p:txBody>
          <a:bodyPr rtlCol="0"/>
          <a:lstStyle/>
          <a:p>
            <a:pPr rtl="0"/>
            <a:fld id="{6AEE7300-573E-4AD5-B180-EEDEC8B2F8DF}" type="datetime1">
              <a:rPr kumimoji="0" lang="cs-CZ" smtClean="0"/>
              <a:t>25.09.2023</a:t>
            </a:fld>
            <a:endParaRPr kumimoji="0" lang="cs-CZ" dirty="0"/>
          </a:p>
        </p:txBody>
      </p:sp>
      <p:sp>
        <p:nvSpPr>
          <p:cNvPr id="9" name="Obdélník 8"/>
          <p:cNvSpPr>
            <a:spLocks noGrp="1"/>
          </p:cNvSpPr>
          <p:nvPr>
            <p:ph type="ftr" sz="quarter" idx="20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7" name="Obdélník 6"/>
          <p:cNvSpPr>
            <a:spLocks noGrp="1"/>
          </p:cNvSpPr>
          <p:nvPr>
            <p:ph type="sldNum" sz="quarter" idx="19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tránky smíšené s titulkem na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délník 7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2"/>
          </p:nvPr>
        </p:nvSpPr>
        <p:spPr>
          <a:xfrm>
            <a:off x="454152" y="381000"/>
            <a:ext cx="4462272" cy="594969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6" name="Obdélník 7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1"/>
          </p:nvPr>
        </p:nvSpPr>
        <p:spPr>
          <a:xfrm>
            <a:off x="5141976" y="381000"/>
            <a:ext cx="3773424" cy="283006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1" name="Obdélník 7"/>
          <p:cNvSpPr>
            <a:spLocks noGrp="1"/>
          </p:cNvSpPr>
          <p:nvPr>
            <p:ph type="body" sz="quarter" idx="13" hasCustomPrompt="1"/>
          </p:nvPr>
        </p:nvSpPr>
        <p:spPr>
          <a:xfrm>
            <a:off x="5141976" y="3352800"/>
            <a:ext cx="3773425" cy="2971800"/>
          </a:xfrm>
        </p:spPr>
        <p:txBody>
          <a:bodyPr rtlCol="0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5" name="Obdélník 4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rtl="0"/>
            <a:fld id="{476290EE-546B-48F8-8DEE-0A906872C392}" type="datetime1">
              <a:rPr kumimoji="0" lang="cs-CZ" smtClean="0"/>
              <a:t>25.09.2023</a:t>
            </a:fld>
            <a:endParaRPr kumimoji="0" lang="cs-CZ" dirty="0"/>
          </a:p>
        </p:txBody>
      </p:sp>
      <p:sp>
        <p:nvSpPr>
          <p:cNvPr id="8" name="Obdélník 7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7" name="Obdélník 6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ránky na výšku s titulky na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" name="Obdélník 8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0"/>
          </p:nvPr>
        </p:nvSpPr>
        <p:spPr>
          <a:xfrm>
            <a:off x="457200" y="1752600"/>
            <a:ext cx="2514600" cy="33528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Obdélník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181600"/>
            <a:ext cx="2514600" cy="1143000"/>
          </a:xfrm>
        </p:spPr>
        <p:txBody>
          <a:bodyPr rtlCol="0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4" name="Obdélník 8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1"/>
          </p:nvPr>
        </p:nvSpPr>
        <p:spPr>
          <a:xfrm>
            <a:off x="3314700" y="1752600"/>
            <a:ext cx="2514600" cy="33528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6" name="Obdélník 6"/>
          <p:cNvSpPr>
            <a:spLocks noGrp="1"/>
          </p:cNvSpPr>
          <p:nvPr>
            <p:ph type="body" sz="quarter" idx="14" hasCustomPrompt="1"/>
          </p:nvPr>
        </p:nvSpPr>
        <p:spPr>
          <a:xfrm>
            <a:off x="3314700" y="5181600"/>
            <a:ext cx="2514600" cy="1143000"/>
          </a:xfrm>
        </p:spPr>
        <p:txBody>
          <a:bodyPr rtlCol="0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31" name="Obdélník 8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1752600"/>
            <a:ext cx="2514600" cy="33528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4" name="Obdélník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5181600"/>
            <a:ext cx="2514600" cy="1143000"/>
          </a:xfrm>
        </p:spPr>
        <p:txBody>
          <a:bodyPr rtlCol="0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8" name="Obdélník 7"/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fld id="{26EC89DC-864A-47EC-90E0-4D93D9A6B873}" type="datetime1">
              <a:rPr kumimoji="0" lang="cs-CZ" smtClean="0"/>
              <a:t>25.09.2023</a:t>
            </a:fld>
            <a:endParaRPr kumimoji="0" lang="cs-CZ" dirty="0"/>
          </a:p>
        </p:txBody>
      </p:sp>
      <p:sp>
        <p:nvSpPr>
          <p:cNvPr id="10" name="Obdélník 9"/>
          <p:cNvSpPr>
            <a:spLocks noGrp="1"/>
          </p:cNvSpPr>
          <p:nvPr>
            <p:ph type="ftr" sz="quarter" idx="18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9" name="Obdélník 8"/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 rtl="0" eaLnBrk="1" latinLnBrk="1" hangingPunct="1"/>
            <a:r>
              <a:rPr lang="cs-CZ" dirty="0"/>
              <a:t>Kliknutím můžete upravit styly předlohy textu.</a:t>
            </a:r>
          </a:p>
          <a:p>
            <a:pPr lvl="1" rtl="0" eaLnBrk="1" latinLnBrk="1" hangingPunct="1"/>
            <a:r>
              <a:rPr lang="cs-CZ" dirty="0"/>
              <a:t>Druhá úroveň</a:t>
            </a:r>
          </a:p>
          <a:p>
            <a:pPr lvl="2" rtl="0" eaLnBrk="1" latinLnBrk="1" hangingPunct="1"/>
            <a:r>
              <a:rPr lang="cs-CZ" dirty="0"/>
              <a:t>Třetí úroveň</a:t>
            </a:r>
          </a:p>
          <a:p>
            <a:pPr lvl="3" rtl="0" eaLnBrk="1" latinLnBrk="1" hangingPunct="1"/>
            <a:r>
              <a:rPr lang="cs-CZ" dirty="0"/>
              <a:t>Čtvrtá úroveň</a:t>
            </a:r>
          </a:p>
          <a:p>
            <a:pPr lvl="4" rtl="0" eaLnBrk="1" latinLnBrk="1" hangingPunct="1"/>
            <a:r>
              <a:rPr lang="cs-CZ" dirty="0"/>
              <a:t>Pátá úroveň</a:t>
            </a:r>
          </a:p>
        </p:txBody>
      </p:sp>
      <p:sp>
        <p:nvSpPr>
          <p:cNvPr id="29" name="Obdélník 3"/>
          <p:cNvSpPr>
            <a:spLocks noGrp="1"/>
          </p:cNvSpPr>
          <p:nvPr>
            <p:ph type="dt" sz="half" idx="2"/>
          </p:nvPr>
        </p:nvSpPr>
        <p:spPr>
          <a:xfrm>
            <a:off x="66675" y="6559360"/>
            <a:ext cx="2438400" cy="244475"/>
          </a:xfrm>
          <a:prstGeom prst="rect">
            <a:avLst/>
          </a:prstGeom>
        </p:spPr>
        <p:txBody>
          <a:bodyPr rtlCol="0" anchor="b"/>
          <a:lstStyle>
            <a:lvl1pPr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rtl="0"/>
            <a:fld id="{8EE81103-3D98-4A4A-B13D-362FFB985EBD}" type="datetime1">
              <a:rPr kumimoji="0" lang="cs-CZ" sz="1200" smtClean="0">
                <a:solidFill>
                  <a:schemeClr val="tx2"/>
                </a:solidFill>
              </a:rPr>
              <a:t>25.09.2023</a:t>
            </a:fld>
            <a:endParaRPr kumimoji="0" lang="cs-CZ" sz="1200" dirty="0">
              <a:solidFill>
                <a:schemeClr val="tx2"/>
              </a:solidFill>
            </a:endParaRPr>
          </a:p>
        </p:txBody>
      </p:sp>
      <p:sp>
        <p:nvSpPr>
          <p:cNvPr id="20" name="Obdélník 25"/>
          <p:cNvSpPr>
            <a:spLocks noGrp="1"/>
          </p:cNvSpPr>
          <p:nvPr>
            <p:ph type="ftr" sz="quarter" idx="3"/>
          </p:nvPr>
        </p:nvSpPr>
        <p:spPr>
          <a:xfrm>
            <a:off x="2995653" y="6558153"/>
            <a:ext cx="4648200" cy="246888"/>
          </a:xfrm>
          <a:prstGeom prst="rect">
            <a:avLst/>
          </a:prstGeom>
        </p:spPr>
        <p:txBody>
          <a:bodyPr rtlCol="0" anchor="b"/>
          <a:lstStyle>
            <a:lvl1pPr algn="ctr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23" name="Obdélník 16"/>
          <p:cNvSpPr>
            <a:spLocks noGrp="1"/>
          </p:cNvSpPr>
          <p:nvPr>
            <p:ph type="sldNum" sz="quarter" idx="4"/>
          </p:nvPr>
        </p:nvSpPr>
        <p:spPr>
          <a:xfrm>
            <a:off x="8172450" y="6559360"/>
            <a:ext cx="914400" cy="244475"/>
          </a:xfrm>
          <a:prstGeom prst="rect">
            <a:avLst/>
          </a:prstGeom>
        </p:spPr>
        <p:txBody>
          <a:bodyPr rtlCol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sz="1200" dirty="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>
    <p:fade/>
  </p:transition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200" cap="all" baseline="0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kumimoji="0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kumimoji="0"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kumimoji="0"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kumimoji="0"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kumimoji="0"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video" Target="https://www.youtube.com/embed/IepqGRVxhy0?feature=oembed" TargetMode="External"/><Relationship Id="rId7" Type="http://schemas.openxmlformats.org/officeDocument/2006/relationships/image" Target="../media/image24.jpeg"/><Relationship Id="rId2" Type="http://schemas.openxmlformats.org/officeDocument/2006/relationships/video" Target="https://www.youtube.com/embed/M1Z_cnIuhL8?feature=oembed" TargetMode="External"/><Relationship Id="rId1" Type="http://schemas.openxmlformats.org/officeDocument/2006/relationships/video" Target="https://www.youtube.com/embed/wi53TfeqgWM?feature=oembed" TargetMode="Externa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https://www.youtube.com/embed/XAtxChUrhlc?feature=oembed" TargetMode="External"/><Relationship Id="rId1" Type="http://schemas.openxmlformats.org/officeDocument/2006/relationships/video" Target="https://www.youtube.com/embed/4gLBXikghE0?feature=oembed" TargetMode="Externa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video" Target="https://www.youtube.com/embed/PprrfzDL_HY?feature=oembed" TargetMode="External"/><Relationship Id="rId7" Type="http://schemas.openxmlformats.org/officeDocument/2006/relationships/image" Target="../media/image32.jpeg"/><Relationship Id="rId2" Type="http://schemas.openxmlformats.org/officeDocument/2006/relationships/video" Target="https://www.youtube.com/embed/Ywk6Deq9FOQ?feature=oembed" TargetMode="External"/><Relationship Id="rId1" Type="http://schemas.openxmlformats.org/officeDocument/2006/relationships/video" Target="https://www.youtube.com/embed/W9aSKjXqF8U?feature=oembed" TargetMode="Externa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hyperlink" Target="http://ubu.com/film/fluxfilm.html" TargetMode="Externa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www.youtube.com/watch?v=tfSpT47GY8M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XDluhrGgyqc?feature=oembed" TargetMode="External"/><Relationship Id="rId4" Type="http://schemas.openxmlformats.org/officeDocument/2006/relationships/hyperlink" Target="https://www.cinematheque.fr/henri/film/48677-la-folie-du-docteur-tube-abel-gance-1915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JgbtQE1jEfU?feature=oembed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https://www.youtube.com/embed/R_kceafWtbE?feature=oembed" TargetMode="External"/><Relationship Id="rId1" Type="http://schemas.openxmlformats.org/officeDocument/2006/relationships/video" Target="https://www.youtube.com/embed/gdEtw4B3RE4?feature=oembed" TargetMode="Externa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vimeo.com/54587174" TargetMode="External"/><Relationship Id="rId3" Type="http://schemas.openxmlformats.org/officeDocument/2006/relationships/video" Target="https://www.youtube.com/embed/MqJWYa2Mxvc?feature=oembed" TargetMode="External"/><Relationship Id="rId7" Type="http://schemas.openxmlformats.org/officeDocument/2006/relationships/image" Target="../media/image13.jpeg"/><Relationship Id="rId2" Type="http://schemas.openxmlformats.org/officeDocument/2006/relationships/video" Target="https://player.vimeo.com/video/89193540?app_id=122963" TargetMode="External"/><Relationship Id="rId1" Type="http://schemas.openxmlformats.org/officeDocument/2006/relationships/video" Target="https://www.youtube.com/embed/3ILonUB6YHw?feature=oembed" TargetMode="Externa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player.vimeo.com/video/30000106?h=5671ba5d2d&amp;app_id=122963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video" Target="https://www.youtube.com/embed/Ebz2AARJUwI?feature=oembed" TargetMode="External"/><Relationship Id="rId7" Type="http://schemas.openxmlformats.org/officeDocument/2006/relationships/image" Target="../media/image16.jpeg"/><Relationship Id="rId2" Type="http://schemas.openxmlformats.org/officeDocument/2006/relationships/video" Target="https://www.youtube.com/embed/rTwL54u7cSw?feature=oembed" TargetMode="External"/><Relationship Id="rId1" Type="http://schemas.openxmlformats.org/officeDocument/2006/relationships/video" Target="https://www.youtube.com/embed/dXINTf8kXCc?feature=oembed" TargetMode="External"/><Relationship Id="rId6" Type="http://schemas.openxmlformats.org/officeDocument/2006/relationships/image" Target="../media/image15.jpeg"/><Relationship Id="rId5" Type="http://schemas.openxmlformats.org/officeDocument/2006/relationships/hyperlink" Target="https://www.ubu.com/film/clair_entracte.html" TargetMode="External"/><Relationship Id="rId4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video" Target="https://www.youtube.com/embed/XnbbqiD7C7A?feature=oembed" TargetMode="External"/><Relationship Id="rId7" Type="http://schemas.openxmlformats.org/officeDocument/2006/relationships/image" Target="../media/image19.jpeg"/><Relationship Id="rId2" Type="http://schemas.openxmlformats.org/officeDocument/2006/relationships/video" Target="https://www.youtube.com/embed/ypseXIQVaF0?feature=oembed" TargetMode="External"/><Relationship Id="rId1" Type="http://schemas.openxmlformats.org/officeDocument/2006/relationships/video" Target="https://www.youtube.com/embed/ezkw2i8INlU?feature=oembed" TargetMode="External"/><Relationship Id="rId6" Type="http://schemas.openxmlformats.org/officeDocument/2006/relationships/image" Target="../media/image18.jpeg"/><Relationship Id="rId5" Type="http://schemas.openxmlformats.org/officeDocument/2006/relationships/slideLayout" Target="../slideLayouts/slideLayout5.xml"/><Relationship Id="rId4" Type="http://schemas.openxmlformats.org/officeDocument/2006/relationships/video" Target="https://www.youtube.com/embed/79h05vqezJ0?feature=oembed" TargetMode="External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br>
              <a:rPr lang="cs-CZ" b="1" dirty="0">
                <a:effectLst/>
              </a:rPr>
            </a:br>
            <a:r>
              <a:rPr lang="cs-CZ" dirty="0">
                <a:effectLst/>
              </a:rPr>
              <a:t>Videoart – precedenty</a:t>
            </a:r>
            <a:br>
              <a:rPr lang="cs-CZ" dirty="0">
                <a:effectLst/>
              </a:rPr>
            </a:b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0"/>
          </p:nvPr>
        </p:nvSpPr>
        <p:spPr/>
        <p:txBody>
          <a:bodyPr rtlCol="0"/>
          <a:lstStyle/>
          <a:p>
            <a:r>
              <a:rPr lang="cs-CZ" sz="2400" dirty="0"/>
              <a:t>Filmová avantgarda 20. a 30.let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04F858D-E47D-44AB-9E55-3C6CB952EC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359051"/>
            <a:ext cx="4699959" cy="3524969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47274D-EA74-4EF0-9A09-07957E2EF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670" y="68155"/>
            <a:ext cx="7781544" cy="987552"/>
          </a:xfrm>
        </p:spPr>
        <p:txBody>
          <a:bodyPr/>
          <a:lstStyle/>
          <a:p>
            <a:r>
              <a:rPr lang="cs-CZ" dirty="0"/>
              <a:t>4. </a:t>
            </a:r>
            <a:r>
              <a:rPr lang="cs-CZ" dirty="0" err="1"/>
              <a:t>Cinéma</a:t>
            </a:r>
            <a:r>
              <a:rPr lang="cs-CZ" dirty="0"/>
              <a:t> </a:t>
            </a:r>
            <a:r>
              <a:rPr lang="cs-CZ" dirty="0" err="1"/>
              <a:t>pur</a:t>
            </a:r>
            <a:endParaRPr 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94AC7BD0-312A-4212-BDB3-B9691E0194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5536" y="4051417"/>
            <a:ext cx="3315274" cy="838200"/>
          </a:xfrm>
        </p:spPr>
        <p:txBody>
          <a:bodyPr/>
          <a:lstStyle/>
          <a:p>
            <a:r>
              <a:rPr lang="cs-CZ" dirty="0" err="1"/>
              <a:t>Fernand</a:t>
            </a:r>
            <a:r>
              <a:rPr lang="cs-CZ" dirty="0"/>
              <a:t> </a:t>
            </a:r>
            <a:r>
              <a:rPr lang="cs-CZ" dirty="0" err="1"/>
              <a:t>Léger</a:t>
            </a:r>
            <a:r>
              <a:rPr lang="cs-CZ" dirty="0"/>
              <a:t> – Mechanický balet (1924)</a:t>
            </a:r>
          </a:p>
        </p:txBody>
      </p:sp>
      <p:pic>
        <p:nvPicPr>
          <p:cNvPr id="7" name="Online médium 6" title="Le Ballet Mecanique 1924">
            <a:hlinkClick r:id="" action="ppaction://media"/>
            <a:extLst>
              <a:ext uri="{FF2B5EF4-FFF2-40B4-BE49-F238E27FC236}">
                <a16:creationId xmlns:a16="http://schemas.microsoft.com/office/drawing/2014/main" id="{451387B0-862F-436B-A737-0604B5ADCC8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07504" y="1538186"/>
            <a:ext cx="4063999" cy="228600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E59191B9-2690-483A-AE38-75A7A6D541DA}"/>
              </a:ext>
            </a:extLst>
          </p:cNvPr>
          <p:cNvSpPr txBox="1"/>
          <p:nvPr/>
        </p:nvSpPr>
        <p:spPr>
          <a:xfrm>
            <a:off x="4355976" y="4470517"/>
            <a:ext cx="4706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Henri Chomette - Hra odrazů a rychlosti (1925)</a:t>
            </a:r>
            <a:endParaRPr lang="cs-CZ" dirty="0"/>
          </a:p>
        </p:txBody>
      </p:sp>
      <p:pic>
        <p:nvPicPr>
          <p:cNvPr id="11" name="Online médium 10" title="Jeux des reflets et de la vitesse  (HQ)">
            <a:hlinkClick r:id="" action="ppaction://media"/>
            <a:extLst>
              <a:ext uri="{FF2B5EF4-FFF2-40B4-BE49-F238E27FC236}">
                <a16:creationId xmlns:a16="http://schemas.microsoft.com/office/drawing/2014/main" id="{CACE7B81-1BED-46B9-AE3A-506472712598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4594675" y="1484363"/>
            <a:ext cx="3683294" cy="2760464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D197AC90-E178-F3B4-2E8F-4692668A3B83}"/>
              </a:ext>
            </a:extLst>
          </p:cNvPr>
          <p:cNvSpPr txBox="1"/>
          <p:nvPr/>
        </p:nvSpPr>
        <p:spPr>
          <a:xfrm>
            <a:off x="611560" y="6381328"/>
            <a:ext cx="4519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Dudley</a:t>
            </a:r>
            <a:r>
              <a:rPr lang="cs-CZ" dirty="0"/>
              <a:t> Murphy – </a:t>
            </a:r>
            <a:r>
              <a:rPr lang="cs-CZ" dirty="0" err="1"/>
              <a:t>Danse</a:t>
            </a:r>
            <a:r>
              <a:rPr lang="cs-CZ" dirty="0"/>
              <a:t> </a:t>
            </a:r>
            <a:r>
              <a:rPr lang="cs-CZ" dirty="0" err="1"/>
              <a:t>Macabre</a:t>
            </a:r>
            <a:r>
              <a:rPr lang="cs-CZ" dirty="0"/>
              <a:t> (1922)</a:t>
            </a:r>
          </a:p>
        </p:txBody>
      </p:sp>
      <p:pic>
        <p:nvPicPr>
          <p:cNvPr id="4" name="Online médium 3" title="Danse Macabre - Film - Dudley Murphy / Saint-Saens. 1922. Visual Symphony Production.">
            <a:hlinkClick r:id="" action="ppaction://media"/>
            <a:extLst>
              <a:ext uri="{FF2B5EF4-FFF2-40B4-BE49-F238E27FC236}">
                <a16:creationId xmlns:a16="http://schemas.microsoft.com/office/drawing/2014/main" id="{0E851E6B-90DF-6717-2F4A-6806827153BA}"/>
              </a:ext>
            </a:extLst>
          </p:cNvPr>
          <p:cNvPicPr>
            <a:picLocks noRot="1" noChangeAspect="1"/>
          </p:cNvPicPr>
          <p:nvPr>
            <a:videoFile r:link="rId3"/>
          </p:nvPr>
        </p:nvPicPr>
        <p:blipFill>
          <a:blip r:embed="rId7"/>
          <a:stretch>
            <a:fillRect/>
          </a:stretch>
        </p:blipFill>
        <p:spPr>
          <a:xfrm>
            <a:off x="378210" y="4725144"/>
            <a:ext cx="2865608" cy="161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9105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3D4CE3-4310-438C-93F9-2A5FF7CC1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293" y="72365"/>
            <a:ext cx="7781544" cy="987552"/>
          </a:xfrm>
        </p:spPr>
        <p:txBody>
          <a:bodyPr/>
          <a:lstStyle/>
          <a:p>
            <a:r>
              <a:rPr lang="cs-CZ" dirty="0"/>
              <a:t>5. Sovětská montážní škola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481D7742-6767-4037-BF12-FFD9128F43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9512" y="4780099"/>
            <a:ext cx="4968552" cy="838200"/>
          </a:xfrm>
        </p:spPr>
        <p:txBody>
          <a:bodyPr/>
          <a:lstStyle/>
          <a:p>
            <a:r>
              <a:rPr lang="cs-CZ" dirty="0"/>
              <a:t>Alexander </a:t>
            </a:r>
            <a:r>
              <a:rPr lang="cs-CZ" dirty="0" err="1"/>
              <a:t>Rodchenko</a:t>
            </a:r>
            <a:r>
              <a:rPr lang="cs-CZ" dirty="0"/>
              <a:t> a Varvara </a:t>
            </a:r>
            <a:r>
              <a:rPr lang="cs-CZ" dirty="0" err="1"/>
              <a:t>Stepanova</a:t>
            </a:r>
            <a:r>
              <a:rPr lang="cs-CZ" dirty="0"/>
              <a:t> </a:t>
            </a:r>
          </a:p>
          <a:p>
            <a:r>
              <a:rPr lang="cs-CZ" dirty="0"/>
              <a:t>(1924)</a:t>
            </a:r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06145906-7EA9-4736-8E16-54E0315BB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0" y="1700808"/>
            <a:ext cx="5095875" cy="2857500"/>
          </a:xfrm>
          <a:prstGeom prst="rect">
            <a:avLst/>
          </a:prstGeom>
        </p:spPr>
      </p:pic>
      <p:sp>
        <p:nvSpPr>
          <p:cNvPr id="21" name="TextovéPole 20">
            <a:extLst>
              <a:ext uri="{FF2B5EF4-FFF2-40B4-BE49-F238E27FC236}">
                <a16:creationId xmlns:a16="http://schemas.microsoft.com/office/drawing/2014/main" id="{3ACBBB2E-A558-4F86-AD6A-99EE48F84496}"/>
              </a:ext>
            </a:extLst>
          </p:cNvPr>
          <p:cNvSpPr txBox="1"/>
          <p:nvPr/>
        </p:nvSpPr>
        <p:spPr>
          <a:xfrm>
            <a:off x="5148064" y="4780099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Naum</a:t>
            </a:r>
            <a:r>
              <a:rPr lang="en-US" dirty="0"/>
              <a:t> Gabo</a:t>
            </a:r>
            <a:r>
              <a:rPr lang="cs-CZ" dirty="0"/>
              <a:t> - </a:t>
            </a:r>
            <a:r>
              <a:rPr lang="en-US" dirty="0"/>
              <a:t>Spiral Theme </a:t>
            </a:r>
            <a:r>
              <a:rPr lang="cs-CZ" dirty="0"/>
              <a:t>(</a:t>
            </a:r>
            <a:r>
              <a:rPr lang="en-US" dirty="0"/>
              <a:t>1941</a:t>
            </a:r>
            <a:r>
              <a:rPr lang="cs-CZ" dirty="0"/>
              <a:t>)</a:t>
            </a:r>
          </a:p>
        </p:txBody>
      </p:sp>
      <p:pic>
        <p:nvPicPr>
          <p:cNvPr id="23" name="Obrázek 22" descr="Obsah obrázku interiér, stůl, vsedě, voda&#10;&#10;Popis byl vytvořen automaticky">
            <a:extLst>
              <a:ext uri="{FF2B5EF4-FFF2-40B4-BE49-F238E27FC236}">
                <a16:creationId xmlns:a16="http://schemas.microsoft.com/office/drawing/2014/main" id="{14F31FBF-FFDC-4429-8F20-B129F767B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4526" y="1878360"/>
            <a:ext cx="4068760" cy="263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425957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text 5">
            <a:extLst>
              <a:ext uri="{FF2B5EF4-FFF2-40B4-BE49-F238E27FC236}">
                <a16:creationId xmlns:a16="http://schemas.microsoft.com/office/drawing/2014/main" id="{0644EDEE-BB4D-49BC-93DB-690218823A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7504" y="6145136"/>
            <a:ext cx="4896544" cy="838200"/>
          </a:xfrm>
        </p:spPr>
        <p:txBody>
          <a:bodyPr/>
          <a:lstStyle/>
          <a:p>
            <a:r>
              <a:rPr lang="cs-CZ" dirty="0" err="1"/>
              <a:t>Dziga</a:t>
            </a:r>
            <a:r>
              <a:rPr lang="cs-CZ" dirty="0"/>
              <a:t> </a:t>
            </a:r>
            <a:r>
              <a:rPr lang="cs-CZ" dirty="0" err="1"/>
              <a:t>Vertov</a:t>
            </a:r>
            <a:r>
              <a:rPr lang="cs-CZ" dirty="0"/>
              <a:t> - Muž s kinoaparátem(1929)</a:t>
            </a:r>
          </a:p>
          <a:p>
            <a:r>
              <a:rPr lang="cs-CZ" dirty="0"/>
              <a:t>11.00, 34:30, 46:00, 59:20</a:t>
            </a:r>
          </a:p>
        </p:txBody>
      </p:sp>
      <p:pic>
        <p:nvPicPr>
          <p:cNvPr id="7" name="Online médium 6" title="the kuleshov experiment.mov">
            <a:hlinkClick r:id="" action="ppaction://media"/>
            <a:extLst>
              <a:ext uri="{FF2B5EF4-FFF2-40B4-BE49-F238E27FC236}">
                <a16:creationId xmlns:a16="http://schemas.microsoft.com/office/drawing/2014/main" id="{10981416-540E-4D84-B2F6-0002F4C8E96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51520" y="712864"/>
            <a:ext cx="3491133" cy="2616448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0451DB58-D20A-4656-B4F7-F2607F169283}"/>
              </a:ext>
            </a:extLst>
          </p:cNvPr>
          <p:cNvSpPr txBox="1"/>
          <p:nvPr/>
        </p:nvSpPr>
        <p:spPr>
          <a:xfrm>
            <a:off x="5148064" y="3187890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Kote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Mikaberidze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 –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Chemi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bebia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 (1929)</a:t>
            </a:r>
          </a:p>
        </p:txBody>
      </p:sp>
      <p:pic>
        <p:nvPicPr>
          <p:cNvPr id="9" name="Online médium 8" title="￐ﾜ￐ﾾ￑ﾏ ￐ﾱ￐ﾰ￐ﾱ￑ﾃ￑ﾈ￐ﾺ￐ﾰ (1929) ￑ﾄ￐ﾸ￐ﾻ￑ﾌ￐ﾼ ￑ﾁ￐ﾼ￐ﾾ￑ﾂ￑ﾀ￐ﾵ￑ﾂ￑ﾌ ￐ﾾ￐ﾽ￐ﾻ￐ﾰ￐ﾹ￐ﾽ">
            <a:hlinkClick r:id="" action="ppaction://media"/>
            <a:extLst>
              <a:ext uri="{FF2B5EF4-FFF2-40B4-BE49-F238E27FC236}">
                <a16:creationId xmlns:a16="http://schemas.microsoft.com/office/drawing/2014/main" id="{318B6CA0-E37C-486F-8F75-45C85443C94E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4860032" y="712864"/>
            <a:ext cx="3202682" cy="2400267"/>
          </a:xfrm>
          <a:prstGeom prst="rect">
            <a:avLst/>
          </a:prstGeom>
        </p:spPr>
      </p:pic>
      <p:pic>
        <p:nvPicPr>
          <p:cNvPr id="1026" name="Picture 2" descr="Man with a Movie Camera - Wikipedia">
            <a:extLst>
              <a:ext uri="{FF2B5EF4-FFF2-40B4-BE49-F238E27FC236}">
                <a16:creationId xmlns:a16="http://schemas.microsoft.com/office/drawing/2014/main" id="{10F980DE-D7C5-F07D-DFAB-92DC32004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31" y="3581069"/>
            <a:ext cx="2952328" cy="242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982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1F240C-82CD-4551-889F-F9AAFD3D3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-260298"/>
            <a:ext cx="7781544" cy="987552"/>
          </a:xfrm>
        </p:spPr>
        <p:txBody>
          <a:bodyPr>
            <a:normAutofit fontScale="90000"/>
          </a:bodyPr>
          <a:lstStyle/>
          <a:p>
            <a:r>
              <a:rPr lang="cs-CZ" dirty="0"/>
              <a:t>6. Lyrické dokumentární filmy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8DB7527B-FEF9-4C04-A17E-D6F859D7F9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9861" y="3573440"/>
            <a:ext cx="3675314" cy="838200"/>
          </a:xfrm>
        </p:spPr>
        <p:txBody>
          <a:bodyPr/>
          <a:lstStyle/>
          <a:p>
            <a:r>
              <a:rPr lang="cs-CZ" dirty="0"/>
              <a:t>Walter </a:t>
            </a:r>
            <a:r>
              <a:rPr lang="cs-CZ" dirty="0" err="1"/>
              <a:t>Ruttmann</a:t>
            </a:r>
            <a:r>
              <a:rPr lang="cs-CZ" dirty="0"/>
              <a:t> - Berlín,</a:t>
            </a:r>
          </a:p>
          <a:p>
            <a:r>
              <a:rPr lang="cs-CZ" dirty="0"/>
              <a:t>symfonie velkoměsta (1927)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4B4ADC7-F31B-4E88-84A5-58699E72B01E}"/>
              </a:ext>
            </a:extLst>
          </p:cNvPr>
          <p:cNvSpPr txBox="1"/>
          <p:nvPr/>
        </p:nvSpPr>
        <p:spPr>
          <a:xfrm>
            <a:off x="4968980" y="3478445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Charles </a:t>
            </a:r>
            <a:r>
              <a:rPr lang="cs-CZ" dirty="0" err="1"/>
              <a:t>Dekeukeleire</a:t>
            </a:r>
            <a:r>
              <a:rPr lang="cs-CZ" dirty="0"/>
              <a:t> – </a:t>
            </a:r>
            <a:r>
              <a:rPr lang="cs-CZ" dirty="0" err="1"/>
              <a:t>Combat</a:t>
            </a:r>
            <a:r>
              <a:rPr lang="cs-CZ" dirty="0"/>
              <a:t> Boxe (1927)</a:t>
            </a:r>
          </a:p>
        </p:txBody>
      </p:sp>
      <p:pic>
        <p:nvPicPr>
          <p:cNvPr id="9" name="Online médium 8" title="Combat Boxe (1927) charles dekeukeleire, les Capillotracteurs">
            <a:hlinkClick r:id="" action="ppaction://media"/>
            <a:extLst>
              <a:ext uri="{FF2B5EF4-FFF2-40B4-BE49-F238E27FC236}">
                <a16:creationId xmlns:a16="http://schemas.microsoft.com/office/drawing/2014/main" id="{D617F101-4CC1-4CDB-920A-FAEFCDD8F9A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148064" y="1064463"/>
            <a:ext cx="2786333" cy="2088232"/>
          </a:xfrm>
          <a:prstGeom prst="rect">
            <a:avLst/>
          </a:prstGeom>
        </p:spPr>
      </p:pic>
      <p:pic>
        <p:nvPicPr>
          <p:cNvPr id="3" name="Online médium 2" title="Berlin: Symphony of a Great City (1927)">
            <a:hlinkClick r:id="" action="ppaction://media"/>
            <a:extLst>
              <a:ext uri="{FF2B5EF4-FFF2-40B4-BE49-F238E27FC236}">
                <a16:creationId xmlns:a16="http://schemas.microsoft.com/office/drawing/2014/main" id="{E960A201-E462-4E8D-9371-020878F7ADA7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499708" y="1064463"/>
            <a:ext cx="3950881" cy="2232248"/>
          </a:xfrm>
          <a:prstGeom prst="rect">
            <a:avLst/>
          </a:prstGeom>
        </p:spPr>
      </p:pic>
      <p:pic>
        <p:nvPicPr>
          <p:cNvPr id="4" name="Online médium 3" title="Les nuits électriques - Eugène Deslaw - Musique Xavier Garcia">
            <a:hlinkClick r:id="" action="ppaction://media"/>
            <a:extLst>
              <a:ext uri="{FF2B5EF4-FFF2-40B4-BE49-F238E27FC236}">
                <a16:creationId xmlns:a16="http://schemas.microsoft.com/office/drawing/2014/main" id="{031A0A40-1141-8873-6D07-3E321BF8B366}"/>
              </a:ext>
            </a:extLst>
          </p:cNvPr>
          <p:cNvPicPr>
            <a:picLocks noRot="1" noChangeAspect="1"/>
          </p:cNvPicPr>
          <p:nvPr>
            <a:videoFile r:link="rId3"/>
          </p:nvPr>
        </p:nvPicPr>
        <p:blipFill>
          <a:blip r:embed="rId7"/>
          <a:stretch>
            <a:fillRect/>
          </a:stretch>
        </p:blipFill>
        <p:spPr>
          <a:xfrm>
            <a:off x="777078" y="4293096"/>
            <a:ext cx="2540000" cy="1905000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A16A5728-7BBF-6A6B-1900-D353D322EF7F}"/>
              </a:ext>
            </a:extLst>
          </p:cNvPr>
          <p:cNvSpPr txBox="1"/>
          <p:nvPr/>
        </p:nvSpPr>
        <p:spPr>
          <a:xfrm>
            <a:off x="35496" y="6381328"/>
            <a:ext cx="4988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Eugène Deslaw</a:t>
            </a:r>
            <a:r>
              <a:rPr lang="cs-CZ" dirty="0"/>
              <a:t> - </a:t>
            </a:r>
            <a:r>
              <a:rPr lang="fr-FR" dirty="0"/>
              <a:t>Les nuits électriques </a:t>
            </a:r>
            <a:r>
              <a:rPr lang="cs-CZ" dirty="0"/>
              <a:t>(1928)</a:t>
            </a:r>
          </a:p>
        </p:txBody>
      </p:sp>
    </p:spTree>
    <p:extLst>
      <p:ext uri="{BB962C8B-B14F-4D97-AF65-F5344CB8AC3E}">
        <p14:creationId xmlns:p14="http://schemas.microsoft.com/office/powerpoint/2010/main" val="20724498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24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1CF3B0BD-A4C5-4218-B13F-CC4A34510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88640"/>
            <a:ext cx="7781544" cy="987552"/>
          </a:xfrm>
        </p:spPr>
        <p:txBody>
          <a:bodyPr/>
          <a:lstStyle/>
          <a:p>
            <a:r>
              <a:rPr lang="cs-CZ" dirty="0" err="1"/>
              <a:t>Fluxus</a:t>
            </a:r>
            <a:endParaRPr lang="cs-CZ" dirty="0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36093A3F-7975-4E5D-A4E1-75E6D55BAB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2672" y="1484784"/>
            <a:ext cx="8271776" cy="838200"/>
          </a:xfrm>
        </p:spPr>
        <p:txBody>
          <a:bodyPr>
            <a:normAutofit fontScale="92500"/>
          </a:bodyPr>
          <a:lstStyle/>
          <a:p>
            <a:r>
              <a:rPr lang="en-US" dirty="0"/>
              <a:t>“the immense stupidity, sadness and lack of meaning that is our wound in life.”</a:t>
            </a:r>
          </a:p>
          <a:p>
            <a:r>
              <a:rPr lang="cs-CZ" dirty="0"/>
              <a:t> </a:t>
            </a:r>
            <a:r>
              <a:rPr lang="en-US" dirty="0"/>
              <a:t>George Brecht</a:t>
            </a:r>
          </a:p>
          <a:p>
            <a:endParaRPr lang="cs-CZ" dirty="0"/>
          </a:p>
        </p:txBody>
      </p:sp>
      <p:pic>
        <p:nvPicPr>
          <p:cNvPr id="13" name="Obrázek 12" descr="Obsah obrázku budova, muž, černá, kolo&#10;&#10;Popis byl vytvořen automaticky">
            <a:extLst>
              <a:ext uri="{FF2B5EF4-FFF2-40B4-BE49-F238E27FC236}">
                <a16:creationId xmlns:a16="http://schemas.microsoft.com/office/drawing/2014/main" id="{8942980F-6160-4495-A6DA-EBA881E6A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54560"/>
            <a:ext cx="91440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892735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566DA599-0086-4821-9FDF-17CA6CF37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Fluxfilm</a:t>
            </a:r>
            <a:r>
              <a:rPr lang="cs-CZ" dirty="0"/>
              <a:t> </a:t>
            </a:r>
            <a:r>
              <a:rPr lang="cs-CZ" dirty="0" err="1"/>
              <a:t>Anthology</a:t>
            </a:r>
            <a:endParaRPr lang="cs-CZ" dirty="0"/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7F7A7578-08C5-4951-AD4D-D5C01CBDB2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/>
              <a:t>George </a:t>
            </a:r>
            <a:r>
              <a:rPr lang="cs-CZ" dirty="0" err="1"/>
              <a:t>Maciunas</a:t>
            </a:r>
            <a:r>
              <a:rPr lang="cs-CZ" dirty="0"/>
              <a:t> </a:t>
            </a:r>
          </a:p>
        </p:txBody>
      </p:sp>
      <p:pic>
        <p:nvPicPr>
          <p:cNvPr id="13" name="Obrázek 12" descr="Obsah obrázku fotka, různé, visící, místnost&#10;&#10;Popis byl vytvořen automaticky">
            <a:hlinkClick r:id="rId2"/>
            <a:extLst>
              <a:ext uri="{FF2B5EF4-FFF2-40B4-BE49-F238E27FC236}">
                <a16:creationId xmlns:a16="http://schemas.microsoft.com/office/drawing/2014/main" id="{72398E9C-8E5F-46B0-8743-D8BBFF60A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332656"/>
            <a:ext cx="8676456" cy="458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337927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7D2CED-680A-4393-80E7-1898E29DA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228" y="260648"/>
            <a:ext cx="7781544" cy="987552"/>
          </a:xfrm>
        </p:spPr>
        <p:txBody>
          <a:bodyPr>
            <a:normAutofit fontScale="90000"/>
          </a:bodyPr>
          <a:lstStyle/>
          <a:p>
            <a:r>
              <a:rPr lang="en-US" dirty="0"/>
              <a:t>Button Happening - Nam June Paik (1965)</a:t>
            </a:r>
            <a:endParaRPr 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A2650603-3B6A-4A74-AC8C-E2FDFCBAB7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Obrázek 7">
            <a:hlinkClick r:id="rId2"/>
            <a:extLst>
              <a:ext uri="{FF2B5EF4-FFF2-40B4-BE49-F238E27FC236}">
                <a16:creationId xmlns:a16="http://schemas.microsoft.com/office/drawing/2014/main" id="{C6A0110C-36B1-4294-AE61-20AE1FF38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1745084"/>
            <a:ext cx="4490442" cy="336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42245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CBB07BA2-2915-4478-9C50-36AB02C96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Filmové experimenty mimo hlavní proud  - počátky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08810723-BEA3-4DE0-920A-5C743AC407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1510" y="4006898"/>
            <a:ext cx="7920880" cy="748458"/>
          </a:xfrm>
        </p:spPr>
        <p:txBody>
          <a:bodyPr/>
          <a:lstStyle/>
          <a:p>
            <a:r>
              <a:rPr lang="cs-CZ" dirty="0"/>
              <a:t>Billy </a:t>
            </a:r>
            <a:r>
              <a:rPr lang="cs-CZ" dirty="0" err="1"/>
              <a:t>Bitzer</a:t>
            </a:r>
            <a:r>
              <a:rPr lang="cs-CZ" dirty="0"/>
              <a:t> - </a:t>
            </a:r>
            <a:r>
              <a:rPr lang="en-US" dirty="0"/>
              <a:t>Interior NY Subway, 14th Street to 42nd Street</a:t>
            </a:r>
            <a:r>
              <a:rPr lang="cs-CZ" dirty="0"/>
              <a:t> (1905)</a:t>
            </a:r>
          </a:p>
        </p:txBody>
      </p:sp>
      <p:pic>
        <p:nvPicPr>
          <p:cNvPr id="7" name="Online médium 6" title="New York Subway (1905) Interior N.Y. Subway, 14th St. to 42nd St. (AM&amp;B)">
            <a:hlinkClick r:id="" action="ppaction://media"/>
            <a:extLst>
              <a:ext uri="{FF2B5EF4-FFF2-40B4-BE49-F238E27FC236}">
                <a16:creationId xmlns:a16="http://schemas.microsoft.com/office/drawing/2014/main" id="{F67D9157-C941-C765-F041-705B26FA54D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11560" y="1196752"/>
            <a:ext cx="3515320" cy="2636490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644C106C-4B7F-FC9A-5E93-629414BEE2C9}"/>
              </a:ext>
            </a:extLst>
          </p:cNvPr>
          <p:cNvSpPr txBox="1"/>
          <p:nvPr/>
        </p:nvSpPr>
        <p:spPr>
          <a:xfrm>
            <a:off x="601511" y="4929012"/>
            <a:ext cx="5194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Abel </a:t>
            </a:r>
            <a:r>
              <a:rPr lang="cs-CZ" dirty="0" err="1"/>
              <a:t>Gance</a:t>
            </a:r>
            <a:r>
              <a:rPr lang="cs-CZ" dirty="0"/>
              <a:t> - </a:t>
            </a:r>
            <a:r>
              <a:rPr lang="fr-FR" dirty="0"/>
              <a:t>La Folie du Docteur Tube</a:t>
            </a:r>
            <a:r>
              <a:rPr lang="cs-CZ" dirty="0"/>
              <a:t> (1915)</a:t>
            </a:r>
          </a:p>
          <a:p>
            <a:r>
              <a:rPr lang="cs-CZ" dirty="0">
                <a:hlinkClick r:id="rId4"/>
              </a:rPr>
              <a:t>https://www.cinematheque.fr/henri/film/48677-la-folie-du-docteur-tube-abel-gance-1915/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15726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CBB07BA2-2915-4478-9C50-36AB02C96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Filmové experimenty mimo hlavní proud  - počátky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pic>
        <p:nvPicPr>
          <p:cNvPr id="11" name="Zástupný symbol obrázku 10">
            <a:extLst>
              <a:ext uri="{FF2B5EF4-FFF2-40B4-BE49-F238E27FC236}">
                <a16:creationId xmlns:a16="http://schemas.microsoft.com/office/drawing/2014/main" id="{C1CE474E-51CC-4619-9E76-828BC843EB4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5251" r="5251"/>
          <a:stretch>
            <a:fillRect/>
          </a:stretch>
        </p:blipFill>
        <p:spPr>
          <a:xfrm>
            <a:off x="235875" y="2020220"/>
            <a:ext cx="2895966" cy="3861288"/>
          </a:xfrm>
        </p:spPr>
      </p:pic>
      <p:sp>
        <p:nvSpPr>
          <p:cNvPr id="8" name="Zástupný text 7">
            <a:extLst>
              <a:ext uri="{FF2B5EF4-FFF2-40B4-BE49-F238E27FC236}">
                <a16:creationId xmlns:a16="http://schemas.microsoft.com/office/drawing/2014/main" id="{08810723-BEA3-4DE0-920A-5C743AC407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1728" y="5979041"/>
            <a:ext cx="2895967" cy="748458"/>
          </a:xfrm>
        </p:spPr>
        <p:txBody>
          <a:bodyPr/>
          <a:lstStyle/>
          <a:p>
            <a:r>
              <a:rPr lang="cs-CZ" dirty="0"/>
              <a:t>Drama v kabaretu  futuristů č. 13 (1914)</a:t>
            </a:r>
          </a:p>
        </p:txBody>
      </p:sp>
      <p:pic>
        <p:nvPicPr>
          <p:cNvPr id="13" name="Zástupný symbol obrázku 12" descr="Obsah obrázku fotka, bílá, staré, černá&#10;&#10;Popis byl vytvořen automaticky">
            <a:extLst>
              <a:ext uri="{FF2B5EF4-FFF2-40B4-BE49-F238E27FC236}">
                <a16:creationId xmlns:a16="http://schemas.microsoft.com/office/drawing/2014/main" id="{6EBED811-574F-45F8-A101-E019940164D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/>
          <a:srcRect l="10407" r="10407"/>
          <a:stretch>
            <a:fillRect/>
          </a:stretch>
        </p:blipFill>
        <p:spPr>
          <a:xfrm>
            <a:off x="6012160" y="1986414"/>
            <a:ext cx="2897953" cy="3863941"/>
          </a:xfrm>
        </p:spPr>
      </p:pic>
      <p:sp>
        <p:nvSpPr>
          <p:cNvPr id="9" name="Zástupný text 8">
            <a:extLst>
              <a:ext uri="{FF2B5EF4-FFF2-40B4-BE49-F238E27FC236}">
                <a16:creationId xmlns:a16="http://schemas.microsoft.com/office/drawing/2014/main" id="{E7CA0855-B533-4A3C-8B43-B9B8BEDF2B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68144" y="5998233"/>
            <a:ext cx="2895967" cy="748458"/>
          </a:xfrm>
        </p:spPr>
        <p:txBody>
          <a:bodyPr/>
          <a:lstStyle/>
          <a:p>
            <a:r>
              <a:rPr lang="cs-CZ" dirty="0"/>
              <a:t>Futuristický život (1916)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F8F7FB7B-3DC3-48F3-97BC-2D28C4E6FBC0}"/>
              </a:ext>
            </a:extLst>
          </p:cNvPr>
          <p:cNvSpPr txBox="1"/>
          <p:nvPr/>
        </p:nvSpPr>
        <p:spPr>
          <a:xfrm>
            <a:off x="2691974" y="1293167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Filmová tvorba futuristů</a:t>
            </a:r>
          </a:p>
        </p:txBody>
      </p:sp>
      <p:pic>
        <p:nvPicPr>
          <p:cNvPr id="17" name="Online médium 16" title="Thaￃﾯs Fragmentos Italia 1917">
            <a:hlinkClick r:id="" action="ppaction://media"/>
            <a:extLst>
              <a:ext uri="{FF2B5EF4-FFF2-40B4-BE49-F238E27FC236}">
                <a16:creationId xmlns:a16="http://schemas.microsoft.com/office/drawing/2014/main" id="{0B3E7A58-C05E-4768-9FF9-8F32CF49753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158472" y="3090292"/>
            <a:ext cx="2802084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8479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A27BEB4-DBAA-4DCA-8033-C0643F86B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040" y="332656"/>
            <a:ext cx="8753463" cy="288032"/>
          </a:xfrm>
        </p:spPr>
        <p:txBody>
          <a:bodyPr>
            <a:noAutofit/>
          </a:bodyPr>
          <a:lstStyle/>
          <a:p>
            <a:r>
              <a:rPr lang="cs-CZ" sz="2400" dirty="0"/>
              <a:t>Šest hlavních trendů  v experimentálním filmu</a:t>
            </a:r>
          </a:p>
        </p:txBody>
      </p:sp>
      <p:pic>
        <p:nvPicPr>
          <p:cNvPr id="11" name="Zástupný symbol obrázku 10" descr="Obsah obrázku zvíře&#10;&#10;Popis byl vytvořen automaticky">
            <a:extLst>
              <a:ext uri="{FF2B5EF4-FFF2-40B4-BE49-F238E27FC236}">
                <a16:creationId xmlns:a16="http://schemas.microsoft.com/office/drawing/2014/main" id="{63CC61C6-0595-4F84-9F53-C83F9D6B075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2771" r="22771"/>
          <a:stretch>
            <a:fillRect/>
          </a:stretch>
        </p:blipFill>
        <p:spPr>
          <a:xfrm>
            <a:off x="419100" y="1557338"/>
            <a:ext cx="4224338" cy="4848225"/>
          </a:xfrm>
        </p:spPr>
      </p:pic>
      <p:sp>
        <p:nvSpPr>
          <p:cNvPr id="9" name="Zástupný text 8">
            <a:extLst>
              <a:ext uri="{FF2B5EF4-FFF2-40B4-BE49-F238E27FC236}">
                <a16:creationId xmlns:a16="http://schemas.microsoft.com/office/drawing/2014/main" id="{1F9267AC-3354-47D9-8983-0AB866E154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60032" y="1415155"/>
            <a:ext cx="4104456" cy="5132040"/>
          </a:xfrm>
        </p:spPr>
        <p:txBody>
          <a:bodyPr/>
          <a:lstStyle/>
          <a:p>
            <a:pPr marL="342900" indent="-342900">
              <a:buAutoNum type="arabicPeriod"/>
            </a:pPr>
            <a:endParaRPr lang="cs-CZ" sz="2400" dirty="0"/>
          </a:p>
          <a:p>
            <a:pPr marL="342900" indent="-342900">
              <a:buAutoNum type="arabicPeriod"/>
            </a:pPr>
            <a:endParaRPr lang="cs-CZ" sz="2400" dirty="0"/>
          </a:p>
          <a:p>
            <a:pPr marL="342900" indent="-342900">
              <a:buAutoNum type="arabicPeriod"/>
            </a:pPr>
            <a:endParaRPr lang="cs-CZ" sz="2400" dirty="0"/>
          </a:p>
          <a:p>
            <a:pPr marL="342900" indent="-342900">
              <a:buAutoNum type="arabicPeriod"/>
            </a:pPr>
            <a:endParaRPr lang="cs-CZ" sz="2400" dirty="0"/>
          </a:p>
          <a:p>
            <a:pPr marL="342900" indent="-342900">
              <a:buAutoNum type="arabicPeriod"/>
            </a:pPr>
            <a:endParaRPr lang="cs-CZ" sz="2400" dirty="0"/>
          </a:p>
          <a:p>
            <a:pPr marL="342900" indent="-342900">
              <a:buAutoNum type="arabicPeriod"/>
            </a:pPr>
            <a:endParaRPr lang="cs-CZ" sz="2400" dirty="0"/>
          </a:p>
          <a:p>
            <a:pPr marL="342900" indent="-342900">
              <a:buAutoNum type="arabicPeriod"/>
            </a:pPr>
            <a:r>
              <a:rPr lang="cs-CZ" sz="2400" dirty="0"/>
              <a:t>Abstraktní animace</a:t>
            </a:r>
          </a:p>
          <a:p>
            <a:pPr marL="342900" indent="-342900">
              <a:buAutoNum type="arabicPeriod"/>
            </a:pPr>
            <a:r>
              <a:rPr lang="cs-CZ" sz="2400" dirty="0"/>
              <a:t>Dadaismus</a:t>
            </a:r>
          </a:p>
          <a:p>
            <a:pPr marL="342900" indent="-342900">
              <a:buAutoNum type="arabicPeriod"/>
            </a:pPr>
            <a:r>
              <a:rPr lang="cs-CZ" sz="2400" dirty="0"/>
              <a:t>Surrealismus</a:t>
            </a:r>
          </a:p>
          <a:p>
            <a:pPr marL="342900" indent="-342900">
              <a:buAutoNum type="arabicPeriod"/>
            </a:pPr>
            <a:r>
              <a:rPr lang="cs-CZ" sz="2400" dirty="0" err="1"/>
              <a:t>Cinéma</a:t>
            </a:r>
            <a:r>
              <a:rPr lang="cs-CZ" sz="2400" dirty="0"/>
              <a:t> </a:t>
            </a:r>
            <a:r>
              <a:rPr lang="cs-CZ" sz="2400" dirty="0" err="1"/>
              <a:t>pur</a:t>
            </a:r>
            <a:endParaRPr lang="cs-CZ" sz="2400" dirty="0"/>
          </a:p>
          <a:p>
            <a:pPr marL="342900" indent="-342900">
              <a:buAutoNum type="arabicPeriod"/>
            </a:pPr>
            <a:r>
              <a:rPr lang="cs-CZ" sz="2400" dirty="0"/>
              <a:t>Sovětská montážní škola</a:t>
            </a:r>
          </a:p>
          <a:p>
            <a:pPr marL="342900" indent="-342900">
              <a:buAutoNum type="arabicPeriod"/>
            </a:pPr>
            <a:r>
              <a:rPr lang="cs-CZ" sz="2400" dirty="0"/>
              <a:t>Lyrická dokumentární tvorba</a:t>
            </a:r>
          </a:p>
          <a:p>
            <a:pPr marL="342900" indent="-342900">
              <a:buAutoNum type="arabicPeriod"/>
            </a:pPr>
            <a:endParaRPr lang="cs-CZ" dirty="0"/>
          </a:p>
          <a:p>
            <a:pPr marL="342900" indent="-342900">
              <a:buAutoNum type="arabicPeriod"/>
            </a:pPr>
            <a:endParaRPr lang="cs-CZ" dirty="0"/>
          </a:p>
          <a:p>
            <a:pPr marL="342900" indent="-342900">
              <a:buAutoNum type="arabicPeriod"/>
            </a:pPr>
            <a:endParaRPr lang="cs-CZ" dirty="0"/>
          </a:p>
          <a:p>
            <a:pPr marL="342900" indent="-342900">
              <a:buAutoNum type="arabicPeriod"/>
            </a:pPr>
            <a:endParaRPr lang="cs-CZ" dirty="0"/>
          </a:p>
          <a:p>
            <a:pPr marL="342900" indent="-342900"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556020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6C681A25-97D7-4DE6-A9A9-3A7AEC19C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484784" y="116632"/>
            <a:ext cx="8298485" cy="1031329"/>
          </a:xfrm>
        </p:spPr>
        <p:txBody>
          <a:bodyPr/>
          <a:lstStyle/>
          <a:p>
            <a:r>
              <a:rPr lang="cs-CZ" dirty="0"/>
              <a:t>1. Abstraktní animace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BC500F14-63E1-4663-9B44-C31463A708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83968" y="4556201"/>
            <a:ext cx="4586746" cy="1532159"/>
          </a:xfrm>
        </p:spPr>
        <p:txBody>
          <a:bodyPr/>
          <a:lstStyle/>
          <a:p>
            <a:r>
              <a:rPr lang="cs-CZ" dirty="0" err="1"/>
              <a:t>Composizione</a:t>
            </a:r>
            <a:r>
              <a:rPr lang="cs-CZ" dirty="0"/>
              <a:t> VI, 1913, </a:t>
            </a:r>
            <a:r>
              <a:rPr lang="cs-CZ" dirty="0" err="1"/>
              <a:t>Kandinsky</a:t>
            </a:r>
            <a:endParaRPr lang="cs-CZ" dirty="0"/>
          </a:p>
        </p:txBody>
      </p:sp>
      <p:pic>
        <p:nvPicPr>
          <p:cNvPr id="9" name="Zástupný symbol obrázku 8" descr="Obsah obrázku barevné, zakryté, graffiti, drak&#10;&#10;Popis byl vytvořen automaticky">
            <a:extLst>
              <a:ext uri="{FF2B5EF4-FFF2-40B4-BE49-F238E27FC236}">
                <a16:creationId xmlns:a16="http://schemas.microsoft.com/office/drawing/2014/main" id="{8CE4D43F-9CED-4740-BAF8-BC094E5817C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 l="10378" r="10378"/>
          <a:stretch>
            <a:fillRect/>
          </a:stretch>
        </p:blipFill>
        <p:spPr>
          <a:xfrm>
            <a:off x="5148065" y="1268760"/>
            <a:ext cx="3522663" cy="2978150"/>
          </a:xfr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E484F8BF-823B-4E62-B93D-F25BFB4ED27A}"/>
              </a:ext>
            </a:extLst>
          </p:cNvPr>
          <p:cNvSpPr txBox="1"/>
          <p:nvPr/>
        </p:nvSpPr>
        <p:spPr>
          <a:xfrm rot="10800000" flipV="1">
            <a:off x="611560" y="3495851"/>
            <a:ext cx="4392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Hans Richter - </a:t>
            </a:r>
            <a:r>
              <a:rPr lang="cs-CZ" dirty="0" err="1"/>
              <a:t>Rhythmus</a:t>
            </a:r>
            <a:r>
              <a:rPr lang="cs-CZ" dirty="0"/>
              <a:t> 21 (1921)</a:t>
            </a:r>
            <a:endParaRPr lang="cs-CZ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Online médium 11" title="Symphonie Diagonale (Viking Eggeling, 1924) (NEW MUSIC)">
            <a:hlinkClick r:id="" action="ppaction://media"/>
            <a:extLst>
              <a:ext uri="{FF2B5EF4-FFF2-40B4-BE49-F238E27FC236}">
                <a16:creationId xmlns:a16="http://schemas.microsoft.com/office/drawing/2014/main" id="{CFFCF056-D089-40EB-9A80-78071F6B49C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137507" y="3996549"/>
            <a:ext cx="2791109" cy="2091811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249A7F62-21BD-4A01-A234-A7600CE39183}"/>
              </a:ext>
            </a:extLst>
          </p:cNvPr>
          <p:cNvSpPr txBox="1"/>
          <p:nvPr/>
        </p:nvSpPr>
        <p:spPr>
          <a:xfrm>
            <a:off x="179512" y="6197913"/>
            <a:ext cx="5218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Viking </a:t>
            </a:r>
            <a:r>
              <a:rPr lang="cs-CZ" dirty="0" err="1"/>
              <a:t>Eggeling</a:t>
            </a:r>
            <a:r>
              <a:rPr lang="cs-CZ" dirty="0"/>
              <a:t> – </a:t>
            </a:r>
            <a:r>
              <a:rPr lang="cs-CZ" dirty="0" err="1"/>
              <a:t>Symphonie</a:t>
            </a:r>
            <a:r>
              <a:rPr lang="cs-CZ" dirty="0"/>
              <a:t> </a:t>
            </a:r>
            <a:r>
              <a:rPr lang="cs-CZ" dirty="0" err="1"/>
              <a:t>Diagonale</a:t>
            </a:r>
            <a:r>
              <a:rPr lang="cs-CZ" dirty="0"/>
              <a:t> (1924)</a:t>
            </a:r>
          </a:p>
        </p:txBody>
      </p:sp>
      <p:pic>
        <p:nvPicPr>
          <p:cNvPr id="2" name="Online médium 1" title="Hans Richter: Rhythmus 21 (1921)">
            <a:hlinkClick r:id="" action="ppaction://media"/>
            <a:extLst>
              <a:ext uri="{FF2B5EF4-FFF2-40B4-BE49-F238E27FC236}">
                <a16:creationId xmlns:a16="http://schemas.microsoft.com/office/drawing/2014/main" id="{395C2009-E888-492E-9E84-FE2FBD784C53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880089" y="1518440"/>
            <a:ext cx="3305944" cy="186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7680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216E6AE7-0B3D-4FD4-A5E0-CB43EE3840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3648" y="5939941"/>
            <a:ext cx="3531298" cy="708620"/>
          </a:xfrm>
        </p:spPr>
        <p:txBody>
          <a:bodyPr/>
          <a:lstStyle/>
          <a:p>
            <a:r>
              <a:rPr lang="cs-CZ" dirty="0"/>
              <a:t>Len </a:t>
            </a:r>
            <a:r>
              <a:rPr lang="cs-CZ" dirty="0" err="1"/>
              <a:t>Lye</a:t>
            </a:r>
            <a:r>
              <a:rPr lang="cs-CZ" dirty="0"/>
              <a:t> – </a:t>
            </a:r>
            <a:r>
              <a:rPr lang="cs-CZ" dirty="0" err="1"/>
              <a:t>Tusalava</a:t>
            </a:r>
            <a:r>
              <a:rPr lang="cs-CZ" dirty="0"/>
              <a:t> (1929)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6ED18B07-977D-43F3-90E0-A39EACBF4580}"/>
              </a:ext>
            </a:extLst>
          </p:cNvPr>
          <p:cNvSpPr txBox="1"/>
          <p:nvPr/>
        </p:nvSpPr>
        <p:spPr>
          <a:xfrm>
            <a:off x="4844189" y="312499"/>
            <a:ext cx="4511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Oskar </a:t>
            </a:r>
            <a:r>
              <a:rPr lang="cs-CZ" dirty="0" err="1"/>
              <a:t>Fischinger</a:t>
            </a:r>
            <a:r>
              <a:rPr lang="cs-CZ" dirty="0"/>
              <a:t> – Naše vědomí překládá hudbu do vizuální podoby.</a:t>
            </a:r>
            <a:endParaRPr lang="cs-CZ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B875709F-56D1-4CDD-A31E-30F3B9EC7D4C}"/>
              </a:ext>
            </a:extLst>
          </p:cNvPr>
          <p:cNvSpPr txBox="1"/>
          <p:nvPr/>
        </p:nvSpPr>
        <p:spPr>
          <a:xfrm>
            <a:off x="5580112" y="6297147"/>
            <a:ext cx="3461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Optický poem (1937)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4067BDE4-6BEC-4366-8701-5EBAAC808045}"/>
              </a:ext>
            </a:extLst>
          </p:cNvPr>
          <p:cNvSpPr txBox="1"/>
          <p:nvPr/>
        </p:nvSpPr>
        <p:spPr>
          <a:xfrm>
            <a:off x="5283421" y="3413627"/>
            <a:ext cx="4208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Kompozice v modrém (1935)</a:t>
            </a:r>
          </a:p>
        </p:txBody>
      </p:sp>
      <p:pic>
        <p:nvPicPr>
          <p:cNvPr id="16" name="Online médium 15" title="An Optical Poem by Oskar Fischinger / Deep Blue Dub">
            <a:hlinkClick r:id="" action="ppaction://media"/>
            <a:extLst>
              <a:ext uri="{FF2B5EF4-FFF2-40B4-BE49-F238E27FC236}">
                <a16:creationId xmlns:a16="http://schemas.microsoft.com/office/drawing/2014/main" id="{D1890613-D9FE-41EF-89C4-59E53590109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266172" y="4149080"/>
            <a:ext cx="3048000" cy="1958549"/>
          </a:xfrm>
          <a:prstGeom prst="rect">
            <a:avLst/>
          </a:prstGeom>
        </p:spPr>
      </p:pic>
      <p:pic>
        <p:nvPicPr>
          <p:cNvPr id="2" name="Online médium 1" title="Composition in Blue (excerpt) by Oskar Fischinger">
            <a:hlinkClick r:id="" action="ppaction://media"/>
            <a:extLst>
              <a:ext uri="{FF2B5EF4-FFF2-40B4-BE49-F238E27FC236}">
                <a16:creationId xmlns:a16="http://schemas.microsoft.com/office/drawing/2014/main" id="{88C53E02-220A-408B-A3AB-8C25BC65AFE3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4963244" y="1130842"/>
            <a:ext cx="3641204" cy="2051383"/>
          </a:xfrm>
          <a:prstGeom prst="rect">
            <a:avLst/>
          </a:prstGeom>
        </p:spPr>
      </p:pic>
      <p:pic>
        <p:nvPicPr>
          <p:cNvPr id="4" name="Online médium 3" title="Tusalava - Film by Len Lye with music by Harry Harrison 2002 (full version)">
            <a:hlinkClick r:id="" action="ppaction://media"/>
            <a:extLst>
              <a:ext uri="{FF2B5EF4-FFF2-40B4-BE49-F238E27FC236}">
                <a16:creationId xmlns:a16="http://schemas.microsoft.com/office/drawing/2014/main" id="{4297054D-0E9B-CF99-DAB2-FCAF0A9E71F8}"/>
              </a:ext>
            </a:extLst>
          </p:cNvPr>
          <p:cNvPicPr>
            <a:picLocks noRot="1" noChangeAspect="1"/>
          </p:cNvPicPr>
          <p:nvPr>
            <a:videoFile r:link="rId3"/>
          </p:nvPr>
        </p:nvPicPr>
        <p:blipFill>
          <a:blip r:embed="rId7"/>
          <a:stretch>
            <a:fillRect/>
          </a:stretch>
        </p:blipFill>
        <p:spPr>
          <a:xfrm>
            <a:off x="107504" y="3438711"/>
            <a:ext cx="4208019" cy="2377531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501FD13F-5CD8-BE4E-31D3-0A1B37DA6B16}"/>
              </a:ext>
            </a:extLst>
          </p:cNvPr>
          <p:cNvSpPr txBox="1"/>
          <p:nvPr/>
        </p:nvSpPr>
        <p:spPr>
          <a:xfrm>
            <a:off x="231867" y="1268760"/>
            <a:ext cx="40895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Oskar </a:t>
            </a:r>
            <a:r>
              <a:rPr lang="cs-CZ" dirty="0" err="1"/>
              <a:t>Fischinger</a:t>
            </a:r>
            <a:r>
              <a:rPr lang="cs-CZ" dirty="0"/>
              <a:t> -</a:t>
            </a:r>
            <a:r>
              <a:rPr lang="cs-CZ" dirty="0" err="1"/>
              <a:t>Wax</a:t>
            </a:r>
            <a:r>
              <a:rPr lang="cs-CZ" dirty="0"/>
              <a:t> </a:t>
            </a:r>
            <a:r>
              <a:rPr lang="cs-CZ" dirty="0" err="1"/>
              <a:t>Experiments</a:t>
            </a:r>
            <a:endParaRPr lang="cs-CZ" dirty="0"/>
          </a:p>
          <a:p>
            <a:r>
              <a:rPr lang="cs-CZ" dirty="0"/>
              <a:t>(1921-1926)</a:t>
            </a:r>
          </a:p>
          <a:p>
            <a:r>
              <a:rPr lang="cs-CZ" dirty="0">
                <a:hlinkClick r:id="rId8"/>
              </a:rPr>
              <a:t>https://vimeo.com/54587174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78475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>
            <a:extLst>
              <a:ext uri="{FF2B5EF4-FFF2-40B4-BE49-F238E27FC236}">
                <a16:creationId xmlns:a16="http://schemas.microsoft.com/office/drawing/2014/main" id="{8E7CD2EA-EB71-8931-FF5D-89843F1B7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6309320"/>
            <a:ext cx="7388352" cy="334962"/>
          </a:xfrm>
        </p:spPr>
        <p:txBody>
          <a:bodyPr/>
          <a:lstStyle/>
          <a:p>
            <a:r>
              <a:rPr lang="cs-CZ" dirty="0"/>
              <a:t>Karel a Irena </a:t>
            </a:r>
            <a:r>
              <a:rPr lang="cs-CZ" dirty="0" err="1"/>
              <a:t>Dodalovi</a:t>
            </a:r>
            <a:r>
              <a:rPr lang="cs-CZ" dirty="0"/>
              <a:t> – Hra bublinek (1936)</a:t>
            </a:r>
          </a:p>
        </p:txBody>
      </p:sp>
      <p:sp>
        <p:nvSpPr>
          <p:cNvPr id="11" name="Zástupný symbol obrázku 10">
            <a:extLst>
              <a:ext uri="{FF2B5EF4-FFF2-40B4-BE49-F238E27FC236}">
                <a16:creationId xmlns:a16="http://schemas.microsoft.com/office/drawing/2014/main" id="{05D94F9F-146A-12C7-4628-AE53E94E6C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3" name="Online médium 12" title="Hra bublinek (1936)">
            <a:hlinkClick r:id="" action="ppaction://media"/>
            <a:extLst>
              <a:ext uri="{FF2B5EF4-FFF2-40B4-BE49-F238E27FC236}">
                <a16:creationId xmlns:a16="http://schemas.microsoft.com/office/drawing/2014/main" id="{4568F813-4313-07E8-18B1-922C90EAE0B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68795" y="104576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967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98F87C-2653-4252-83DF-1C9AAF93A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889" y="188640"/>
            <a:ext cx="7781544" cy="987552"/>
          </a:xfrm>
        </p:spPr>
        <p:txBody>
          <a:bodyPr/>
          <a:lstStyle/>
          <a:p>
            <a:r>
              <a:rPr lang="cs-CZ" dirty="0"/>
              <a:t>2. Dadaismus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14AC1B0D-DED5-4663-94FC-406EE19976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1560" y="4032298"/>
            <a:ext cx="2520280" cy="838200"/>
          </a:xfrm>
        </p:spPr>
        <p:txBody>
          <a:bodyPr/>
          <a:lstStyle/>
          <a:p>
            <a:r>
              <a:rPr lang="pl-PL" dirty="0"/>
              <a:t>Man Ray - „Návrat k rozumu (1923)</a:t>
            </a: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86D783D-C899-4300-9920-0C5A3F200922}"/>
              </a:ext>
            </a:extLst>
          </p:cNvPr>
          <p:cNvSpPr txBox="1"/>
          <p:nvPr/>
        </p:nvSpPr>
        <p:spPr>
          <a:xfrm>
            <a:off x="3419872" y="2062523"/>
            <a:ext cx="28083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René </a:t>
            </a:r>
            <a:r>
              <a:rPr lang="cs-CZ" dirty="0" err="1"/>
              <a:t>Clair</a:t>
            </a:r>
            <a:r>
              <a:rPr lang="cs-CZ" dirty="0"/>
              <a:t> – Mezihra (1924)</a:t>
            </a:r>
          </a:p>
          <a:p>
            <a:endParaRPr lang="cs-CZ" dirty="0"/>
          </a:p>
          <a:p>
            <a:r>
              <a:rPr lang="cs-CZ" dirty="0">
                <a:hlinkClick r:id="rId5"/>
              </a:rPr>
              <a:t>https://www.ubu.com/film/clair_entracte.html</a:t>
            </a:r>
            <a:endParaRPr lang="cs-CZ" dirty="0"/>
          </a:p>
          <a:p>
            <a:endParaRPr lang="cs-CZ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BE3016C0-A999-43D2-8B17-779568E2B626}"/>
              </a:ext>
            </a:extLst>
          </p:cNvPr>
          <p:cNvSpPr txBox="1"/>
          <p:nvPr/>
        </p:nvSpPr>
        <p:spPr>
          <a:xfrm>
            <a:off x="6804248" y="4015780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Marcel </a:t>
            </a:r>
            <a:r>
              <a:rPr lang="cs-CZ" dirty="0" err="1"/>
              <a:t>Duchamp</a:t>
            </a:r>
            <a:r>
              <a:rPr lang="cs-CZ" dirty="0"/>
              <a:t> - </a:t>
            </a:r>
            <a:r>
              <a:rPr lang="cs-CZ" dirty="0" err="1"/>
              <a:t>Anémic</a:t>
            </a:r>
            <a:r>
              <a:rPr lang="cs-CZ" dirty="0"/>
              <a:t> </a:t>
            </a:r>
            <a:r>
              <a:rPr lang="cs-CZ" dirty="0" err="1"/>
              <a:t>cinéma</a:t>
            </a:r>
            <a:r>
              <a:rPr lang="cs-CZ" dirty="0"/>
              <a:t> (1926)</a:t>
            </a:r>
          </a:p>
        </p:txBody>
      </p:sp>
      <p:pic>
        <p:nvPicPr>
          <p:cNvPr id="11" name="Online médium 10" title="Marcel Duchamp - Anemic Cinema">
            <a:hlinkClick r:id="" action="ppaction://media"/>
            <a:extLst>
              <a:ext uri="{FF2B5EF4-FFF2-40B4-BE49-F238E27FC236}">
                <a16:creationId xmlns:a16="http://schemas.microsoft.com/office/drawing/2014/main" id="{64222014-0B3E-400B-9277-2BE06F6B9E0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6377025" y="1832271"/>
            <a:ext cx="2766975" cy="2073724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92075006-053D-4CA6-AB03-5DDB6E8C9C28}"/>
              </a:ext>
            </a:extLst>
          </p:cNvPr>
          <p:cNvSpPr txBox="1"/>
          <p:nvPr/>
        </p:nvSpPr>
        <p:spPr>
          <a:xfrm>
            <a:off x="2286963" y="6381328"/>
            <a:ext cx="4631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Hans Richter - Odpolední strašidlo (1928)</a:t>
            </a:r>
          </a:p>
        </p:txBody>
      </p:sp>
      <p:pic>
        <p:nvPicPr>
          <p:cNvPr id="13" name="Online médium 12" title="&quot;Ghosts Before Breakfast&quot; ~ 1929 German DaDa silent film">
            <a:hlinkClick r:id="" action="ppaction://media"/>
            <a:extLst>
              <a:ext uri="{FF2B5EF4-FFF2-40B4-BE49-F238E27FC236}">
                <a16:creationId xmlns:a16="http://schemas.microsoft.com/office/drawing/2014/main" id="{55B8F924-BB24-4E7E-8E08-E40F8CA0CFB3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3419872" y="4725144"/>
            <a:ext cx="2077166" cy="1556743"/>
          </a:xfrm>
          <a:prstGeom prst="rect">
            <a:avLst/>
          </a:prstGeom>
        </p:spPr>
      </p:pic>
      <p:pic>
        <p:nvPicPr>
          <p:cNvPr id="3" name="Online médium 2" title="Man Ray: Le Retour à la raison (1923)">
            <a:hlinkClick r:id="" action="ppaction://media"/>
            <a:extLst>
              <a:ext uri="{FF2B5EF4-FFF2-40B4-BE49-F238E27FC236}">
                <a16:creationId xmlns:a16="http://schemas.microsoft.com/office/drawing/2014/main" id="{C7F1C42E-4962-560A-A296-F38FDD332057}"/>
              </a:ext>
            </a:extLst>
          </p:cNvPr>
          <p:cNvPicPr>
            <a:picLocks noRot="1" noChangeAspect="1"/>
          </p:cNvPicPr>
          <p:nvPr>
            <a:videoFile r:link="rId3"/>
          </p:nvPr>
        </p:nvPicPr>
        <p:blipFill>
          <a:blip r:embed="rId8"/>
          <a:stretch>
            <a:fillRect/>
          </a:stretch>
        </p:blipFill>
        <p:spPr>
          <a:xfrm>
            <a:off x="343248" y="2036440"/>
            <a:ext cx="2766975" cy="156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1676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B68B86-8442-4B09-8D25-6E2EE815A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045" y="72365"/>
            <a:ext cx="7781544" cy="987552"/>
          </a:xfrm>
        </p:spPr>
        <p:txBody>
          <a:bodyPr/>
          <a:lstStyle/>
          <a:p>
            <a:r>
              <a:rPr lang="cs-CZ" dirty="0"/>
              <a:t>3. Surrealismus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C2F3BF09-3576-4BE0-94EF-3179C25CA3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3528" y="4725144"/>
            <a:ext cx="2736304" cy="838200"/>
          </a:xfrm>
        </p:spPr>
        <p:txBody>
          <a:bodyPr/>
          <a:lstStyle/>
          <a:p>
            <a:r>
              <a:rPr lang="cs-CZ" dirty="0"/>
              <a:t>Man </a:t>
            </a:r>
            <a:r>
              <a:rPr lang="cs-CZ" dirty="0" err="1"/>
              <a:t>Ray</a:t>
            </a:r>
            <a:r>
              <a:rPr lang="cs-CZ" dirty="0"/>
              <a:t> – </a:t>
            </a:r>
            <a:r>
              <a:rPr lang="cs-CZ" dirty="0" err="1"/>
              <a:t>Emak</a:t>
            </a:r>
            <a:r>
              <a:rPr lang="cs-CZ" dirty="0"/>
              <a:t> </a:t>
            </a:r>
            <a:r>
              <a:rPr lang="cs-CZ" dirty="0" err="1"/>
              <a:t>Bakia</a:t>
            </a:r>
            <a:r>
              <a:rPr lang="cs-CZ" dirty="0"/>
              <a:t> (1926)</a:t>
            </a:r>
          </a:p>
        </p:txBody>
      </p:sp>
      <p:pic>
        <p:nvPicPr>
          <p:cNvPr id="7" name="Online médium 6" title="Man Ray Emak Bakia , 1926,">
            <a:hlinkClick r:id="" action="ppaction://media"/>
            <a:extLst>
              <a:ext uri="{FF2B5EF4-FFF2-40B4-BE49-F238E27FC236}">
                <a16:creationId xmlns:a16="http://schemas.microsoft.com/office/drawing/2014/main" id="{ECD39801-DB66-4DD3-B229-B632A792F11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62347" y="2255650"/>
            <a:ext cx="3058666" cy="2292334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CF0D511B-68DA-4B6F-9BA3-B85A6BF17F1B}"/>
              </a:ext>
            </a:extLst>
          </p:cNvPr>
          <p:cNvSpPr txBox="1"/>
          <p:nvPr/>
        </p:nvSpPr>
        <p:spPr>
          <a:xfrm>
            <a:off x="3402604" y="3613672"/>
            <a:ext cx="2701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Germaine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Dulac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 - Škeble a kněz (1928)</a:t>
            </a:r>
          </a:p>
        </p:txBody>
      </p:sp>
      <p:pic>
        <p:nvPicPr>
          <p:cNvPr id="9" name="Online médium 8" title="The Seashell and the Clergyman 1928 (Restored Full Movie)">
            <a:hlinkClick r:id="" action="ppaction://media"/>
            <a:extLst>
              <a:ext uri="{FF2B5EF4-FFF2-40B4-BE49-F238E27FC236}">
                <a16:creationId xmlns:a16="http://schemas.microsoft.com/office/drawing/2014/main" id="{C8DC4139-2227-4F40-A3CC-6880BA9697B4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3390200" y="1463834"/>
            <a:ext cx="2710436" cy="2031351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426030B9-3BF7-419C-8583-A09A10A2D0C3}"/>
              </a:ext>
            </a:extLst>
          </p:cNvPr>
          <p:cNvSpPr txBox="1"/>
          <p:nvPr/>
        </p:nvSpPr>
        <p:spPr>
          <a:xfrm>
            <a:off x="6611905" y="4725144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Joseph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Cornell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 -Rose Hobart (1936)</a:t>
            </a:r>
          </a:p>
        </p:txBody>
      </p:sp>
      <p:pic>
        <p:nvPicPr>
          <p:cNvPr id="11" name="Online médium 10" title="Rose Hobart, pt. 1 of 2">
            <a:hlinkClick r:id="" action="ppaction://media"/>
            <a:extLst>
              <a:ext uri="{FF2B5EF4-FFF2-40B4-BE49-F238E27FC236}">
                <a16:creationId xmlns:a16="http://schemas.microsoft.com/office/drawing/2014/main" id="{13089C7E-F65A-4F44-AEA1-E0F967D799C8}"/>
              </a:ext>
            </a:extLst>
          </p:cNvPr>
          <p:cNvPicPr>
            <a:picLocks noRot="1" noChangeAspect="1"/>
          </p:cNvPicPr>
          <p:nvPr>
            <a:videoFile r:link="rId3"/>
          </p:nvPr>
        </p:nvPicPr>
        <p:blipFill>
          <a:blip r:embed="rId8"/>
          <a:stretch>
            <a:fillRect/>
          </a:stretch>
        </p:blipFill>
        <p:spPr>
          <a:xfrm>
            <a:off x="6269823" y="2336074"/>
            <a:ext cx="3058666" cy="2292334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18AEC238-0E5A-453C-9EBC-D746F55AA083}"/>
              </a:ext>
            </a:extLst>
          </p:cNvPr>
          <p:cNvSpPr txBox="1"/>
          <p:nvPr/>
        </p:nvSpPr>
        <p:spPr>
          <a:xfrm>
            <a:off x="3305258" y="6211669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Luis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Buñuel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 - Andaluský pes (1929)</a:t>
            </a:r>
          </a:p>
        </p:txBody>
      </p:sp>
      <p:pic>
        <p:nvPicPr>
          <p:cNvPr id="3" name="Online médium 2" title="An Andalusian Dog 1929  - Luis Buñuel">
            <a:hlinkClick r:id="" action="ppaction://media"/>
            <a:extLst>
              <a:ext uri="{FF2B5EF4-FFF2-40B4-BE49-F238E27FC236}">
                <a16:creationId xmlns:a16="http://schemas.microsoft.com/office/drawing/2014/main" id="{06734109-85D2-53E8-7336-AEDE954BECB6}"/>
              </a:ext>
            </a:extLst>
          </p:cNvPr>
          <p:cNvPicPr>
            <a:picLocks noRot="1" noChangeAspect="1"/>
          </p:cNvPicPr>
          <p:nvPr>
            <a:videoFile r:link="rId4"/>
          </p:nvPr>
        </p:nvPicPr>
        <p:blipFill>
          <a:blip r:embed="rId9"/>
          <a:stretch>
            <a:fillRect/>
          </a:stretch>
        </p:blipFill>
        <p:spPr>
          <a:xfrm>
            <a:off x="3508407" y="4378490"/>
            <a:ext cx="2378819" cy="178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8782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24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lasickéFotoalbum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756913_TF16401343.potx" id="{8A4BD516-D8C9-4EF8-909F-60997488BDAB}" vid="{0984135F-1B03-47D5-868A-B4844F97A269}"/>
    </a:ext>
  </a:extLst>
</a:theme>
</file>

<file path=ppt/theme/theme2.xml><?xml version="1.0" encoding="utf-8"?>
<a:theme xmlns:a="http://schemas.openxmlformats.org/drawingml/2006/main" name="Firemní moti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iremní moti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31d92cf942c19623f8ea37c5ae89e9e4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5ae4c53a902569674f13d354e575c07c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7AC59B4-08CA-4A65-A6A2-05C030B9841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7AF2633-212A-42A8-A664-9532FA5B8A87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40262f94-9f35-4ac3-9a90-690165a166b7"/>
    <ds:schemaRef ds:uri="a4f35948-e619-41b3-aa29-22878b09cfd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72707BD-2281-4DCA-AA5D-81635DA3C3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Klasické fotoalbum</Template>
  <TotalTime>680</TotalTime>
  <Words>418</Words>
  <Application>Microsoft Office PowerPoint</Application>
  <PresentationFormat>Předvádění na obrazovce (4:3)</PresentationFormat>
  <Paragraphs>73</Paragraphs>
  <Slides>16</Slides>
  <Notes>1</Notes>
  <HiddenSlides>0</HiddenSlides>
  <MMClips>23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9" baseType="lpstr">
      <vt:lpstr>Calibri</vt:lpstr>
      <vt:lpstr>Century Schoolbook</vt:lpstr>
      <vt:lpstr>KlasickéFotoalbum</vt:lpstr>
      <vt:lpstr> Videoart – precedenty </vt:lpstr>
      <vt:lpstr>Filmové experimenty mimo hlavní proud  - počátky   </vt:lpstr>
      <vt:lpstr>Filmové experimenty mimo hlavní proud  - počátky   </vt:lpstr>
      <vt:lpstr>Šest hlavních trendů  v experimentálním filmu</vt:lpstr>
      <vt:lpstr>1. Abstraktní animace</vt:lpstr>
      <vt:lpstr>Prezentace aplikace PowerPoint</vt:lpstr>
      <vt:lpstr>Karel a Irena Dodalovi – Hra bublinek (1936)</vt:lpstr>
      <vt:lpstr>2. Dadaismus</vt:lpstr>
      <vt:lpstr>3. Surrealismus</vt:lpstr>
      <vt:lpstr>4. Cinéma pur</vt:lpstr>
      <vt:lpstr>5. Sovětská montážní škola</vt:lpstr>
      <vt:lpstr>Prezentace aplikace PowerPoint</vt:lpstr>
      <vt:lpstr>6. Lyrické dokumentární filmy</vt:lpstr>
      <vt:lpstr>Fluxus</vt:lpstr>
      <vt:lpstr>Fluxfilm Anthology</vt:lpstr>
      <vt:lpstr>Button Happening - Nam June Paik (1965)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Videoart – precedenty</dc:title>
  <dc:creator>Adam Franc</dc:creator>
  <cp:lastModifiedBy>Adam Franc</cp:lastModifiedBy>
  <cp:revision>45</cp:revision>
  <dcterms:created xsi:type="dcterms:W3CDTF">2020-02-23T17:24:55Z</dcterms:created>
  <dcterms:modified xsi:type="dcterms:W3CDTF">2023-09-25T17:07:18Z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mageGenCounter">
    <vt:lpwstr>0</vt:lpwstr>
  </property>
  <property fmtid="{D5CDD505-2E9C-101B-9397-08002B2CF9AE}" pid="4" name="ViolationReportStatus">
    <vt:lpwstr>None</vt:lpwstr>
  </property>
  <property fmtid="{D5CDD505-2E9C-101B-9397-08002B2CF9AE}" pid="5" name="ImageGenStatus">
    <vt:lpwstr>0</vt:lpwstr>
  </property>
  <property fmtid="{D5CDD505-2E9C-101B-9397-08002B2CF9AE}" pid="6" name="PolicheckStatus">
    <vt:lpwstr>0</vt:lpwstr>
  </property>
  <property fmtid="{D5CDD505-2E9C-101B-9397-08002B2CF9AE}" pid="7" name="Applications">
    <vt:lpwstr>65;#zpp120;#79;#tpl120;#419;#zpp140</vt:lpwstr>
  </property>
  <property fmtid="{D5CDD505-2E9C-101B-9397-08002B2CF9AE}" pid="8" name="PolicheckCounter">
    <vt:lpwstr>0</vt:lpwstr>
  </property>
  <property fmtid="{D5CDD505-2E9C-101B-9397-08002B2CF9AE}" pid="9" name="_LCID">
    <vt:i4>1033</vt:i4>
  </property>
  <property fmtid="{D5CDD505-2E9C-101B-9397-08002B2CF9AE}" pid="10" name="_Version">
    <vt:lpwstr>12.0.4513</vt:lpwstr>
  </property>
  <property fmtid="{D5CDD505-2E9C-101B-9397-08002B2CF9AE}" pid="11" name="APTrustLevel">
    <vt:r8>1</vt:r8>
  </property>
</Properties>
</file>