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1"/>
  </p:notesMasterIdLst>
  <p:sldIdLst>
    <p:sldId id="256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Medium" panose="00000600000000000000" pitchFamily="2" charset="-18"/>
      <p:regular r:id="rId26"/>
      <p:bold r:id="rId27"/>
      <p:italic r:id="rId28"/>
      <p:boldItalic r:id="rId29"/>
    </p:embeddedFont>
    <p:embeddedFont>
      <p:font typeface="Zen Dots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5B65D5-894C-4BEE-AD98-0809A65C1367}">
  <a:tblStyle styleId="{875B65D5-894C-4BEE-AD98-0809A65C13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4" name="Google Shape;7334;g19b76171c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5" name="Google Shape;7335;g19b76171c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408200" y="1921650"/>
            <a:ext cx="2330283" cy="2330724"/>
          </a:xfrm>
          <a:custGeom>
            <a:avLst/>
            <a:gdLst/>
            <a:ahLst/>
            <a:cxnLst/>
            <a:rect l="l" t="t" r="r" b="b"/>
            <a:pathLst>
              <a:path w="52970" h="52971" extrusionOk="0">
                <a:moveTo>
                  <a:pt x="26485" y="1"/>
                </a:moveTo>
                <a:cubicBezTo>
                  <a:pt x="19461" y="1"/>
                  <a:pt x="12724" y="2791"/>
                  <a:pt x="7758" y="7758"/>
                </a:cubicBezTo>
                <a:cubicBezTo>
                  <a:pt x="2791" y="12725"/>
                  <a:pt x="0" y="19461"/>
                  <a:pt x="0" y="26486"/>
                </a:cubicBezTo>
                <a:cubicBezTo>
                  <a:pt x="0" y="33510"/>
                  <a:pt x="2791" y="40247"/>
                  <a:pt x="7758" y="45213"/>
                </a:cubicBezTo>
                <a:cubicBezTo>
                  <a:pt x="12724" y="50180"/>
                  <a:pt x="19461" y="52971"/>
                  <a:pt x="26485" y="52971"/>
                </a:cubicBezTo>
                <a:cubicBezTo>
                  <a:pt x="33510" y="52971"/>
                  <a:pt x="40246" y="50180"/>
                  <a:pt x="45213" y="45213"/>
                </a:cubicBezTo>
                <a:cubicBezTo>
                  <a:pt x="50180" y="40247"/>
                  <a:pt x="52970" y="33510"/>
                  <a:pt x="52970" y="26486"/>
                </a:cubicBezTo>
                <a:cubicBezTo>
                  <a:pt x="52970" y="19461"/>
                  <a:pt x="50180" y="12725"/>
                  <a:pt x="45213" y="7758"/>
                </a:cubicBezTo>
                <a:cubicBezTo>
                  <a:pt x="40246" y="2791"/>
                  <a:pt x="33510" y="1"/>
                  <a:pt x="26485" y="1"/>
                </a:cubicBezTo>
                <a:close/>
              </a:path>
            </a:pathLst>
          </a:custGeom>
          <a:gradFill>
            <a:gsLst>
              <a:gs pos="0">
                <a:srgbClr val="E643DE">
                  <a:alpha val="31372"/>
                  <a:alpha val="56550"/>
                </a:srgbClr>
              </a:gs>
              <a:gs pos="50000">
                <a:srgbClr val="6947B5">
                  <a:alpha val="19215"/>
                  <a:alpha val="56550"/>
                </a:srgbClr>
              </a:gs>
              <a:gs pos="100000">
                <a:srgbClr val="FFFFFF">
                  <a:alpha val="31372"/>
                  <a:alpha val="5655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3884562"/>
            <a:ext cx="9144003" cy="61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4209244"/>
            <a:ext cx="9144003" cy="44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602490"/>
            <a:ext cx="9144003" cy="539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>
            <a:off x="112854" y="28022"/>
            <a:ext cx="8987492" cy="4005848"/>
            <a:chOff x="112854" y="28022"/>
            <a:chExt cx="8987492" cy="4005848"/>
          </a:xfrm>
        </p:grpSpPr>
        <p:sp>
          <p:nvSpPr>
            <p:cNvPr id="14" name="Google Shape;14;p2"/>
            <p:cNvSpPr/>
            <p:nvPr/>
          </p:nvSpPr>
          <p:spPr>
            <a:xfrm>
              <a:off x="8894901" y="869082"/>
              <a:ext cx="19225" cy="14960"/>
            </a:xfrm>
            <a:custGeom>
              <a:avLst/>
              <a:gdLst/>
              <a:ahLst/>
              <a:cxnLst/>
              <a:rect l="l" t="t" r="r" b="b"/>
              <a:pathLst>
                <a:path w="437" h="340" extrusionOk="0">
                  <a:moveTo>
                    <a:pt x="218" y="0"/>
                  </a:moveTo>
                  <a:cubicBezTo>
                    <a:pt x="0" y="0"/>
                    <a:pt x="0" y="340"/>
                    <a:pt x="218" y="340"/>
                  </a:cubicBezTo>
                  <a:cubicBezTo>
                    <a:pt x="436" y="340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52981" y="791246"/>
              <a:ext cx="30751" cy="23848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349" y="0"/>
                  </a:moveTo>
                  <a:cubicBezTo>
                    <a:pt x="1" y="0"/>
                    <a:pt x="1" y="541"/>
                    <a:pt x="349" y="541"/>
                  </a:cubicBezTo>
                  <a:cubicBezTo>
                    <a:pt x="697" y="541"/>
                    <a:pt x="699" y="0"/>
                    <a:pt x="34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088870" y="28022"/>
              <a:ext cx="17949" cy="13948"/>
            </a:xfrm>
            <a:custGeom>
              <a:avLst/>
              <a:gdLst/>
              <a:ahLst/>
              <a:cxnLst/>
              <a:rect l="l" t="t" r="r" b="b"/>
              <a:pathLst>
                <a:path w="408" h="317" extrusionOk="0">
                  <a:moveTo>
                    <a:pt x="204" y="1"/>
                  </a:moveTo>
                  <a:cubicBezTo>
                    <a:pt x="2" y="1"/>
                    <a:pt x="1" y="317"/>
                    <a:pt x="204" y="317"/>
                  </a:cubicBezTo>
                  <a:cubicBezTo>
                    <a:pt x="408" y="317"/>
                    <a:pt x="408" y="1"/>
                    <a:pt x="20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272942" y="102206"/>
              <a:ext cx="29827" cy="23144"/>
            </a:xfrm>
            <a:custGeom>
              <a:avLst/>
              <a:gdLst/>
              <a:ahLst/>
              <a:cxnLst/>
              <a:rect l="l" t="t" r="r" b="b"/>
              <a:pathLst>
                <a:path w="678" h="526" extrusionOk="0">
                  <a:moveTo>
                    <a:pt x="339" y="1"/>
                  </a:moveTo>
                  <a:cubicBezTo>
                    <a:pt x="0" y="1"/>
                    <a:pt x="0" y="525"/>
                    <a:pt x="339" y="525"/>
                  </a:cubicBezTo>
                  <a:cubicBezTo>
                    <a:pt x="677" y="525"/>
                    <a:pt x="678" y="1"/>
                    <a:pt x="33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874501" y="218542"/>
              <a:ext cx="28815" cy="22352"/>
            </a:xfrm>
            <a:custGeom>
              <a:avLst/>
              <a:gdLst/>
              <a:ahLst/>
              <a:cxnLst/>
              <a:rect l="l" t="t" r="r" b="b"/>
              <a:pathLst>
                <a:path w="655" h="508" extrusionOk="0">
                  <a:moveTo>
                    <a:pt x="326" y="0"/>
                  </a:moveTo>
                  <a:cubicBezTo>
                    <a:pt x="1" y="0"/>
                    <a:pt x="1" y="507"/>
                    <a:pt x="328" y="507"/>
                  </a:cubicBezTo>
                  <a:cubicBezTo>
                    <a:pt x="655" y="507"/>
                    <a:pt x="655" y="0"/>
                    <a:pt x="328" y="0"/>
                  </a:cubicBezTo>
                  <a:cubicBezTo>
                    <a:pt x="327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01288" y="930946"/>
              <a:ext cx="18741" cy="14564"/>
            </a:xfrm>
            <a:custGeom>
              <a:avLst/>
              <a:gdLst/>
              <a:ahLst/>
              <a:cxnLst/>
              <a:rect l="l" t="t" r="r" b="b"/>
              <a:pathLst>
                <a:path w="426" h="331" extrusionOk="0">
                  <a:moveTo>
                    <a:pt x="212" y="1"/>
                  </a:moveTo>
                  <a:cubicBezTo>
                    <a:pt x="0" y="1"/>
                    <a:pt x="0" y="331"/>
                    <a:pt x="213" y="331"/>
                  </a:cubicBezTo>
                  <a:cubicBezTo>
                    <a:pt x="426" y="331"/>
                    <a:pt x="426" y="1"/>
                    <a:pt x="213" y="1"/>
                  </a:cubicBezTo>
                  <a:cubicBezTo>
                    <a:pt x="213" y="1"/>
                    <a:pt x="21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19218" y="133182"/>
              <a:ext cx="18829" cy="14652"/>
            </a:xfrm>
            <a:custGeom>
              <a:avLst/>
              <a:gdLst/>
              <a:ahLst/>
              <a:cxnLst/>
              <a:rect l="l" t="t" r="r" b="b"/>
              <a:pathLst>
                <a:path w="428" h="333" extrusionOk="0">
                  <a:moveTo>
                    <a:pt x="212" y="1"/>
                  </a:moveTo>
                  <a:cubicBezTo>
                    <a:pt x="0" y="1"/>
                    <a:pt x="1" y="332"/>
                    <a:pt x="213" y="332"/>
                  </a:cubicBezTo>
                  <a:cubicBezTo>
                    <a:pt x="426" y="332"/>
                    <a:pt x="427" y="1"/>
                    <a:pt x="213" y="1"/>
                  </a:cubicBezTo>
                  <a:cubicBezTo>
                    <a:pt x="213" y="1"/>
                    <a:pt x="21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84479" y="766034"/>
              <a:ext cx="30047" cy="23364"/>
            </a:xfrm>
            <a:custGeom>
              <a:avLst/>
              <a:gdLst/>
              <a:ahLst/>
              <a:cxnLst/>
              <a:rect l="l" t="t" r="r" b="b"/>
              <a:pathLst>
                <a:path w="683" h="531" extrusionOk="0">
                  <a:moveTo>
                    <a:pt x="342" y="1"/>
                  </a:moveTo>
                  <a:cubicBezTo>
                    <a:pt x="1" y="3"/>
                    <a:pt x="0" y="530"/>
                    <a:pt x="342" y="530"/>
                  </a:cubicBezTo>
                  <a:cubicBezTo>
                    <a:pt x="682" y="530"/>
                    <a:pt x="683" y="1"/>
                    <a:pt x="34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09311" y="364314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0" y="1"/>
                  </a:moveTo>
                  <a:cubicBezTo>
                    <a:pt x="0" y="2"/>
                    <a:pt x="0" y="344"/>
                    <a:pt x="220" y="344"/>
                  </a:cubicBezTo>
                  <a:cubicBezTo>
                    <a:pt x="442" y="344"/>
                    <a:pt x="442" y="1"/>
                    <a:pt x="2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707776" y="624706"/>
              <a:ext cx="17025" cy="132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194" y="1"/>
                  </a:moveTo>
                  <a:cubicBezTo>
                    <a:pt x="2" y="1"/>
                    <a:pt x="1" y="300"/>
                    <a:pt x="194" y="300"/>
                  </a:cubicBezTo>
                  <a:cubicBezTo>
                    <a:pt x="386" y="300"/>
                    <a:pt x="386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55381" y="824642"/>
              <a:ext cx="28375" cy="21956"/>
            </a:xfrm>
            <a:custGeom>
              <a:avLst/>
              <a:gdLst/>
              <a:ahLst/>
              <a:cxnLst/>
              <a:rect l="l" t="t" r="r" b="b"/>
              <a:pathLst>
                <a:path w="645" h="499" extrusionOk="0">
                  <a:moveTo>
                    <a:pt x="323" y="0"/>
                  </a:moveTo>
                  <a:cubicBezTo>
                    <a:pt x="2" y="0"/>
                    <a:pt x="1" y="499"/>
                    <a:pt x="323" y="499"/>
                  </a:cubicBezTo>
                  <a:cubicBezTo>
                    <a:pt x="643" y="499"/>
                    <a:pt x="645" y="0"/>
                    <a:pt x="32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67929" y="1313922"/>
              <a:ext cx="21072" cy="16368"/>
            </a:xfrm>
            <a:custGeom>
              <a:avLst/>
              <a:gdLst/>
              <a:ahLst/>
              <a:cxnLst/>
              <a:rect l="l" t="t" r="r" b="b"/>
              <a:pathLst>
                <a:path w="479" h="372" extrusionOk="0">
                  <a:moveTo>
                    <a:pt x="239" y="0"/>
                  </a:moveTo>
                  <a:cubicBezTo>
                    <a:pt x="1" y="0"/>
                    <a:pt x="1" y="371"/>
                    <a:pt x="239" y="371"/>
                  </a:cubicBezTo>
                  <a:cubicBezTo>
                    <a:pt x="478" y="371"/>
                    <a:pt x="478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4256" y="1352730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29" y="0"/>
                  </a:moveTo>
                  <a:cubicBezTo>
                    <a:pt x="1" y="0"/>
                    <a:pt x="1" y="510"/>
                    <a:pt x="329" y="510"/>
                  </a:cubicBezTo>
                  <a:cubicBezTo>
                    <a:pt x="657" y="510"/>
                    <a:pt x="658" y="0"/>
                    <a:pt x="32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47664" y="1613518"/>
              <a:ext cx="24196" cy="18788"/>
            </a:xfrm>
            <a:custGeom>
              <a:avLst/>
              <a:gdLst/>
              <a:ahLst/>
              <a:cxnLst/>
              <a:rect l="l" t="t" r="r" b="b"/>
              <a:pathLst>
                <a:path w="550" h="427" extrusionOk="0">
                  <a:moveTo>
                    <a:pt x="275" y="0"/>
                  </a:moveTo>
                  <a:cubicBezTo>
                    <a:pt x="1" y="1"/>
                    <a:pt x="1" y="426"/>
                    <a:pt x="275" y="426"/>
                  </a:cubicBezTo>
                  <a:cubicBezTo>
                    <a:pt x="549" y="426"/>
                    <a:pt x="549" y="0"/>
                    <a:pt x="27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09923" y="646486"/>
              <a:ext cx="31323" cy="24332"/>
            </a:xfrm>
            <a:custGeom>
              <a:avLst/>
              <a:gdLst/>
              <a:ahLst/>
              <a:cxnLst/>
              <a:rect l="l" t="t" r="r" b="b"/>
              <a:pathLst>
                <a:path w="712" h="553" extrusionOk="0">
                  <a:moveTo>
                    <a:pt x="356" y="0"/>
                  </a:moveTo>
                  <a:cubicBezTo>
                    <a:pt x="0" y="0"/>
                    <a:pt x="0" y="553"/>
                    <a:pt x="356" y="553"/>
                  </a:cubicBezTo>
                  <a:cubicBezTo>
                    <a:pt x="712" y="553"/>
                    <a:pt x="712" y="0"/>
                    <a:pt x="35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54195" y="787154"/>
              <a:ext cx="24020" cy="18656"/>
            </a:xfrm>
            <a:custGeom>
              <a:avLst/>
              <a:gdLst/>
              <a:ahLst/>
              <a:cxnLst/>
              <a:rect l="l" t="t" r="r" b="b"/>
              <a:pathLst>
                <a:path w="546" h="424" extrusionOk="0">
                  <a:moveTo>
                    <a:pt x="273" y="1"/>
                  </a:moveTo>
                  <a:cubicBezTo>
                    <a:pt x="0" y="1"/>
                    <a:pt x="0" y="423"/>
                    <a:pt x="273" y="423"/>
                  </a:cubicBezTo>
                  <a:cubicBezTo>
                    <a:pt x="545" y="423"/>
                    <a:pt x="545" y="1"/>
                    <a:pt x="27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671225" y="766738"/>
              <a:ext cx="28419" cy="22088"/>
            </a:xfrm>
            <a:custGeom>
              <a:avLst/>
              <a:gdLst/>
              <a:ahLst/>
              <a:cxnLst/>
              <a:rect l="l" t="t" r="r" b="b"/>
              <a:pathLst>
                <a:path w="646" h="502" extrusionOk="0">
                  <a:moveTo>
                    <a:pt x="323" y="0"/>
                  </a:moveTo>
                  <a:cubicBezTo>
                    <a:pt x="1" y="1"/>
                    <a:pt x="1" y="502"/>
                    <a:pt x="323" y="502"/>
                  </a:cubicBezTo>
                  <a:cubicBezTo>
                    <a:pt x="645" y="502"/>
                    <a:pt x="646" y="0"/>
                    <a:pt x="32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76915" y="1615454"/>
              <a:ext cx="30751" cy="23936"/>
            </a:xfrm>
            <a:custGeom>
              <a:avLst/>
              <a:gdLst/>
              <a:ahLst/>
              <a:cxnLst/>
              <a:rect l="l" t="t" r="r" b="b"/>
              <a:pathLst>
                <a:path w="699" h="544" extrusionOk="0">
                  <a:moveTo>
                    <a:pt x="349" y="0"/>
                  </a:moveTo>
                  <a:cubicBezTo>
                    <a:pt x="1" y="0"/>
                    <a:pt x="0" y="543"/>
                    <a:pt x="349" y="543"/>
                  </a:cubicBezTo>
                  <a:cubicBezTo>
                    <a:pt x="698" y="543"/>
                    <a:pt x="698" y="0"/>
                    <a:pt x="34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70678" y="1281978"/>
              <a:ext cx="25384" cy="19668"/>
            </a:xfrm>
            <a:custGeom>
              <a:avLst/>
              <a:gdLst/>
              <a:ahLst/>
              <a:cxnLst/>
              <a:rect l="l" t="t" r="r" b="b"/>
              <a:pathLst>
                <a:path w="577" h="447" extrusionOk="0">
                  <a:moveTo>
                    <a:pt x="289" y="0"/>
                  </a:moveTo>
                  <a:cubicBezTo>
                    <a:pt x="0" y="0"/>
                    <a:pt x="0" y="447"/>
                    <a:pt x="289" y="447"/>
                  </a:cubicBezTo>
                  <a:cubicBezTo>
                    <a:pt x="576" y="447"/>
                    <a:pt x="577" y="0"/>
                    <a:pt x="28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79355" y="1404650"/>
              <a:ext cx="18389" cy="14256"/>
            </a:xfrm>
            <a:custGeom>
              <a:avLst/>
              <a:gdLst/>
              <a:ahLst/>
              <a:cxnLst/>
              <a:rect l="l" t="t" r="r" b="b"/>
              <a:pathLst>
                <a:path w="418" h="324" extrusionOk="0">
                  <a:moveTo>
                    <a:pt x="208" y="0"/>
                  </a:moveTo>
                  <a:cubicBezTo>
                    <a:pt x="1" y="0"/>
                    <a:pt x="1" y="323"/>
                    <a:pt x="209" y="323"/>
                  </a:cubicBezTo>
                  <a:cubicBezTo>
                    <a:pt x="416" y="323"/>
                    <a:pt x="417" y="0"/>
                    <a:pt x="209" y="0"/>
                  </a:cubicBezTo>
                  <a:cubicBezTo>
                    <a:pt x="208" y="0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58161" y="318906"/>
              <a:ext cx="25252" cy="19668"/>
            </a:xfrm>
            <a:custGeom>
              <a:avLst/>
              <a:gdLst/>
              <a:ahLst/>
              <a:cxnLst/>
              <a:rect l="l" t="t" r="r" b="b"/>
              <a:pathLst>
                <a:path w="574" h="447" extrusionOk="0">
                  <a:moveTo>
                    <a:pt x="287" y="0"/>
                  </a:moveTo>
                  <a:cubicBezTo>
                    <a:pt x="1" y="0"/>
                    <a:pt x="0" y="446"/>
                    <a:pt x="287" y="446"/>
                  </a:cubicBezTo>
                  <a:cubicBezTo>
                    <a:pt x="573" y="446"/>
                    <a:pt x="574" y="0"/>
                    <a:pt x="28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28745" y="1173694"/>
              <a:ext cx="17729" cy="13772"/>
            </a:xfrm>
            <a:custGeom>
              <a:avLst/>
              <a:gdLst/>
              <a:ahLst/>
              <a:cxnLst/>
              <a:rect l="l" t="t" r="r" b="b"/>
              <a:pathLst>
                <a:path w="403" h="313" extrusionOk="0">
                  <a:moveTo>
                    <a:pt x="202" y="0"/>
                  </a:moveTo>
                  <a:cubicBezTo>
                    <a:pt x="3" y="0"/>
                    <a:pt x="1" y="312"/>
                    <a:pt x="202" y="312"/>
                  </a:cubicBezTo>
                  <a:cubicBezTo>
                    <a:pt x="403" y="312"/>
                    <a:pt x="403" y="0"/>
                    <a:pt x="2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5182" y="391726"/>
              <a:ext cx="19929" cy="15532"/>
            </a:xfrm>
            <a:custGeom>
              <a:avLst/>
              <a:gdLst/>
              <a:ahLst/>
              <a:cxnLst/>
              <a:rect l="l" t="t" r="r" b="b"/>
              <a:pathLst>
                <a:path w="453" h="353" extrusionOk="0">
                  <a:moveTo>
                    <a:pt x="226" y="0"/>
                  </a:moveTo>
                  <a:cubicBezTo>
                    <a:pt x="1" y="2"/>
                    <a:pt x="1" y="352"/>
                    <a:pt x="226" y="352"/>
                  </a:cubicBezTo>
                  <a:cubicBezTo>
                    <a:pt x="453" y="352"/>
                    <a:pt x="453" y="0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02579" y="48086"/>
              <a:ext cx="27671" cy="21516"/>
            </a:xfrm>
            <a:custGeom>
              <a:avLst/>
              <a:gdLst/>
              <a:ahLst/>
              <a:cxnLst/>
              <a:rect l="l" t="t" r="r" b="b"/>
              <a:pathLst>
                <a:path w="629" h="489" extrusionOk="0">
                  <a:moveTo>
                    <a:pt x="315" y="1"/>
                  </a:moveTo>
                  <a:cubicBezTo>
                    <a:pt x="2" y="2"/>
                    <a:pt x="0" y="489"/>
                    <a:pt x="315" y="489"/>
                  </a:cubicBezTo>
                  <a:cubicBezTo>
                    <a:pt x="629" y="489"/>
                    <a:pt x="629" y="1"/>
                    <a:pt x="31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632877" y="910574"/>
              <a:ext cx="20457" cy="15840"/>
            </a:xfrm>
            <a:custGeom>
              <a:avLst/>
              <a:gdLst/>
              <a:ahLst/>
              <a:cxnLst/>
              <a:rect l="l" t="t" r="r" b="b"/>
              <a:pathLst>
                <a:path w="465" h="360" extrusionOk="0">
                  <a:moveTo>
                    <a:pt x="231" y="0"/>
                  </a:moveTo>
                  <a:cubicBezTo>
                    <a:pt x="1" y="0"/>
                    <a:pt x="1" y="360"/>
                    <a:pt x="233" y="360"/>
                  </a:cubicBezTo>
                  <a:cubicBezTo>
                    <a:pt x="463" y="360"/>
                    <a:pt x="464" y="0"/>
                    <a:pt x="233" y="0"/>
                  </a:cubicBezTo>
                  <a:cubicBezTo>
                    <a:pt x="232" y="0"/>
                    <a:pt x="231" y="0"/>
                    <a:pt x="2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534861" y="171814"/>
              <a:ext cx="22568" cy="17556"/>
            </a:xfrm>
            <a:custGeom>
              <a:avLst/>
              <a:gdLst/>
              <a:ahLst/>
              <a:cxnLst/>
              <a:rect l="l" t="t" r="r" b="b"/>
              <a:pathLst>
                <a:path w="513" h="399" extrusionOk="0">
                  <a:moveTo>
                    <a:pt x="256" y="1"/>
                  </a:moveTo>
                  <a:cubicBezTo>
                    <a:pt x="1" y="1"/>
                    <a:pt x="1" y="399"/>
                    <a:pt x="256" y="399"/>
                  </a:cubicBezTo>
                  <a:cubicBezTo>
                    <a:pt x="513" y="399"/>
                    <a:pt x="513" y="1"/>
                    <a:pt x="25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5970" y="405586"/>
              <a:ext cx="19005" cy="14828"/>
            </a:xfrm>
            <a:custGeom>
              <a:avLst/>
              <a:gdLst/>
              <a:ahLst/>
              <a:cxnLst/>
              <a:rect l="l" t="t" r="r" b="b"/>
              <a:pathLst>
                <a:path w="432" h="337" extrusionOk="0">
                  <a:moveTo>
                    <a:pt x="216" y="1"/>
                  </a:moveTo>
                  <a:cubicBezTo>
                    <a:pt x="0" y="1"/>
                    <a:pt x="0" y="336"/>
                    <a:pt x="216" y="336"/>
                  </a:cubicBezTo>
                  <a:cubicBezTo>
                    <a:pt x="431" y="336"/>
                    <a:pt x="431" y="1"/>
                    <a:pt x="21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805334" y="350190"/>
              <a:ext cx="31983" cy="24772"/>
            </a:xfrm>
            <a:custGeom>
              <a:avLst/>
              <a:gdLst/>
              <a:ahLst/>
              <a:cxnLst/>
              <a:rect l="l" t="t" r="r" b="b"/>
              <a:pathLst>
                <a:path w="727" h="563" extrusionOk="0">
                  <a:moveTo>
                    <a:pt x="363" y="1"/>
                  </a:moveTo>
                  <a:cubicBezTo>
                    <a:pt x="3" y="1"/>
                    <a:pt x="1" y="563"/>
                    <a:pt x="363" y="563"/>
                  </a:cubicBezTo>
                  <a:cubicBezTo>
                    <a:pt x="726" y="563"/>
                    <a:pt x="726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50402" y="705094"/>
              <a:ext cx="18213" cy="14080"/>
            </a:xfrm>
            <a:custGeom>
              <a:avLst/>
              <a:gdLst/>
              <a:ahLst/>
              <a:cxnLst/>
              <a:rect l="l" t="t" r="r" b="b"/>
              <a:pathLst>
                <a:path w="414" h="320" extrusionOk="0">
                  <a:moveTo>
                    <a:pt x="206" y="1"/>
                  </a:moveTo>
                  <a:cubicBezTo>
                    <a:pt x="1" y="1"/>
                    <a:pt x="1" y="320"/>
                    <a:pt x="207" y="320"/>
                  </a:cubicBezTo>
                  <a:cubicBezTo>
                    <a:pt x="412" y="320"/>
                    <a:pt x="413" y="1"/>
                    <a:pt x="207" y="1"/>
                  </a:cubicBezTo>
                  <a:cubicBezTo>
                    <a:pt x="206" y="1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05848" y="3768814"/>
              <a:ext cx="28243" cy="21912"/>
            </a:xfrm>
            <a:custGeom>
              <a:avLst/>
              <a:gdLst/>
              <a:ahLst/>
              <a:cxnLst/>
              <a:rect l="l" t="t" r="r" b="b"/>
              <a:pathLst>
                <a:path w="642" h="498" extrusionOk="0">
                  <a:moveTo>
                    <a:pt x="320" y="0"/>
                  </a:moveTo>
                  <a:cubicBezTo>
                    <a:pt x="0" y="0"/>
                    <a:pt x="0" y="498"/>
                    <a:pt x="320" y="498"/>
                  </a:cubicBezTo>
                  <a:cubicBezTo>
                    <a:pt x="640" y="498"/>
                    <a:pt x="641" y="0"/>
                    <a:pt x="32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11089" y="107002"/>
              <a:ext cx="17421" cy="13552"/>
            </a:xfrm>
            <a:custGeom>
              <a:avLst/>
              <a:gdLst/>
              <a:ahLst/>
              <a:cxnLst/>
              <a:rect l="l" t="t" r="r" b="b"/>
              <a:pathLst>
                <a:path w="396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cubicBezTo>
                    <a:pt x="395" y="307"/>
                    <a:pt x="395" y="1"/>
                    <a:pt x="19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9367" y="459970"/>
              <a:ext cx="31587" cy="24464"/>
            </a:xfrm>
            <a:custGeom>
              <a:avLst/>
              <a:gdLst/>
              <a:ahLst/>
              <a:cxnLst/>
              <a:rect l="l" t="t" r="r" b="b"/>
              <a:pathLst>
                <a:path w="718" h="556" extrusionOk="0">
                  <a:moveTo>
                    <a:pt x="359" y="0"/>
                  </a:moveTo>
                  <a:cubicBezTo>
                    <a:pt x="1" y="0"/>
                    <a:pt x="0" y="556"/>
                    <a:pt x="359" y="556"/>
                  </a:cubicBezTo>
                  <a:cubicBezTo>
                    <a:pt x="716" y="556"/>
                    <a:pt x="717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32303" y="502606"/>
              <a:ext cx="24152" cy="18700"/>
            </a:xfrm>
            <a:custGeom>
              <a:avLst/>
              <a:gdLst/>
              <a:ahLst/>
              <a:cxnLst/>
              <a:rect l="l" t="t" r="r" b="b"/>
              <a:pathLst>
                <a:path w="549" h="425" extrusionOk="0">
                  <a:moveTo>
                    <a:pt x="275" y="0"/>
                  </a:moveTo>
                  <a:cubicBezTo>
                    <a:pt x="3" y="1"/>
                    <a:pt x="0" y="424"/>
                    <a:pt x="275" y="424"/>
                  </a:cubicBezTo>
                  <a:cubicBezTo>
                    <a:pt x="548" y="424"/>
                    <a:pt x="549" y="0"/>
                    <a:pt x="27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24105" y="713850"/>
              <a:ext cx="22832" cy="17688"/>
            </a:xfrm>
            <a:custGeom>
              <a:avLst/>
              <a:gdLst/>
              <a:ahLst/>
              <a:cxnLst/>
              <a:rect l="l" t="t" r="r" b="b"/>
              <a:pathLst>
                <a:path w="519" h="402" extrusionOk="0">
                  <a:moveTo>
                    <a:pt x="260" y="0"/>
                  </a:moveTo>
                  <a:cubicBezTo>
                    <a:pt x="1" y="1"/>
                    <a:pt x="1" y="401"/>
                    <a:pt x="260" y="401"/>
                  </a:cubicBezTo>
                  <a:cubicBezTo>
                    <a:pt x="518" y="401"/>
                    <a:pt x="51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37297" y="1552358"/>
              <a:ext cx="23228" cy="18040"/>
            </a:xfrm>
            <a:custGeom>
              <a:avLst/>
              <a:gdLst/>
              <a:ahLst/>
              <a:cxnLst/>
              <a:rect l="l" t="t" r="r" b="b"/>
              <a:pathLst>
                <a:path w="528" h="410" extrusionOk="0">
                  <a:moveTo>
                    <a:pt x="265" y="1"/>
                  </a:moveTo>
                  <a:cubicBezTo>
                    <a:pt x="2" y="3"/>
                    <a:pt x="1" y="410"/>
                    <a:pt x="265" y="410"/>
                  </a:cubicBezTo>
                  <a:cubicBezTo>
                    <a:pt x="527" y="410"/>
                    <a:pt x="528" y="1"/>
                    <a:pt x="26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09523" y="789442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8" y="1"/>
                  </a:moveTo>
                  <a:cubicBezTo>
                    <a:pt x="1" y="1"/>
                    <a:pt x="1" y="338"/>
                    <a:pt x="218" y="338"/>
                  </a:cubicBezTo>
                  <a:cubicBezTo>
                    <a:pt x="435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12993" y="678782"/>
              <a:ext cx="22788" cy="17688"/>
            </a:xfrm>
            <a:custGeom>
              <a:avLst/>
              <a:gdLst/>
              <a:ahLst/>
              <a:cxnLst/>
              <a:rect l="l" t="t" r="r" b="b"/>
              <a:pathLst>
                <a:path w="518" h="402" extrusionOk="0">
                  <a:moveTo>
                    <a:pt x="257" y="1"/>
                  </a:moveTo>
                  <a:cubicBezTo>
                    <a:pt x="1" y="1"/>
                    <a:pt x="1" y="402"/>
                    <a:pt x="259" y="402"/>
                  </a:cubicBezTo>
                  <a:cubicBezTo>
                    <a:pt x="518" y="402"/>
                    <a:pt x="518" y="1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83547" y="1375874"/>
              <a:ext cx="20720" cy="16060"/>
            </a:xfrm>
            <a:custGeom>
              <a:avLst/>
              <a:gdLst/>
              <a:ahLst/>
              <a:cxnLst/>
              <a:rect l="l" t="t" r="r" b="b"/>
              <a:pathLst>
                <a:path w="471" h="365" extrusionOk="0">
                  <a:moveTo>
                    <a:pt x="235" y="1"/>
                  </a:moveTo>
                  <a:cubicBezTo>
                    <a:pt x="0" y="1"/>
                    <a:pt x="0" y="364"/>
                    <a:pt x="235" y="364"/>
                  </a:cubicBezTo>
                  <a:cubicBezTo>
                    <a:pt x="469" y="364"/>
                    <a:pt x="471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70202" y="1534230"/>
              <a:ext cx="31675" cy="24552"/>
            </a:xfrm>
            <a:custGeom>
              <a:avLst/>
              <a:gdLst/>
              <a:ahLst/>
              <a:cxnLst/>
              <a:rect l="l" t="t" r="r" b="b"/>
              <a:pathLst>
                <a:path w="720" h="558" extrusionOk="0">
                  <a:moveTo>
                    <a:pt x="360" y="0"/>
                  </a:moveTo>
                  <a:cubicBezTo>
                    <a:pt x="1" y="0"/>
                    <a:pt x="0" y="558"/>
                    <a:pt x="360" y="558"/>
                  </a:cubicBezTo>
                  <a:cubicBezTo>
                    <a:pt x="718" y="558"/>
                    <a:pt x="719" y="0"/>
                    <a:pt x="3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25618" y="894294"/>
              <a:ext cx="19137" cy="14784"/>
            </a:xfrm>
            <a:custGeom>
              <a:avLst/>
              <a:gdLst/>
              <a:ahLst/>
              <a:cxnLst/>
              <a:rect l="l" t="t" r="r" b="b"/>
              <a:pathLst>
                <a:path w="435" h="336" extrusionOk="0">
                  <a:moveTo>
                    <a:pt x="218" y="0"/>
                  </a:moveTo>
                  <a:cubicBezTo>
                    <a:pt x="1" y="0"/>
                    <a:pt x="1" y="336"/>
                    <a:pt x="218" y="336"/>
                  </a:cubicBezTo>
                  <a:cubicBezTo>
                    <a:pt x="435" y="336"/>
                    <a:pt x="435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555670" y="1513066"/>
              <a:ext cx="29519" cy="22880"/>
            </a:xfrm>
            <a:custGeom>
              <a:avLst/>
              <a:gdLst/>
              <a:ahLst/>
              <a:cxnLst/>
              <a:rect l="l" t="t" r="r" b="b"/>
              <a:pathLst>
                <a:path w="671" h="520" extrusionOk="0">
                  <a:moveTo>
                    <a:pt x="336" y="0"/>
                  </a:moveTo>
                  <a:cubicBezTo>
                    <a:pt x="1" y="0"/>
                    <a:pt x="0" y="520"/>
                    <a:pt x="336" y="520"/>
                  </a:cubicBezTo>
                  <a:cubicBezTo>
                    <a:pt x="670" y="520"/>
                    <a:pt x="670" y="0"/>
                    <a:pt x="3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747873" y="1014150"/>
              <a:ext cx="29959" cy="23232"/>
            </a:xfrm>
            <a:custGeom>
              <a:avLst/>
              <a:gdLst/>
              <a:ahLst/>
              <a:cxnLst/>
              <a:rect l="l" t="t" r="r" b="b"/>
              <a:pathLst>
                <a:path w="681" h="528" extrusionOk="0">
                  <a:moveTo>
                    <a:pt x="341" y="0"/>
                  </a:moveTo>
                  <a:cubicBezTo>
                    <a:pt x="2" y="0"/>
                    <a:pt x="0" y="528"/>
                    <a:pt x="341" y="528"/>
                  </a:cubicBezTo>
                  <a:cubicBezTo>
                    <a:pt x="680" y="528"/>
                    <a:pt x="681" y="0"/>
                    <a:pt x="34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226995" y="708922"/>
              <a:ext cx="17421" cy="13552"/>
            </a:xfrm>
            <a:custGeom>
              <a:avLst/>
              <a:gdLst/>
              <a:ahLst/>
              <a:cxnLst/>
              <a:rect l="l" t="t" r="r" b="b"/>
              <a:pathLst>
                <a:path w="396" h="308" extrusionOk="0">
                  <a:moveTo>
                    <a:pt x="198" y="0"/>
                  </a:moveTo>
                  <a:cubicBezTo>
                    <a:pt x="1" y="1"/>
                    <a:pt x="1" y="308"/>
                    <a:pt x="198" y="308"/>
                  </a:cubicBezTo>
                  <a:cubicBezTo>
                    <a:pt x="396" y="308"/>
                    <a:pt x="396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096558" y="1568330"/>
              <a:ext cx="30399" cy="23628"/>
            </a:xfrm>
            <a:custGeom>
              <a:avLst/>
              <a:gdLst/>
              <a:ahLst/>
              <a:cxnLst/>
              <a:rect l="l" t="t" r="r" b="b"/>
              <a:pathLst>
                <a:path w="691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54519" y="849150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1" y="0"/>
                  </a:moveTo>
                  <a:cubicBezTo>
                    <a:pt x="1" y="0"/>
                    <a:pt x="1" y="344"/>
                    <a:pt x="221" y="344"/>
                  </a:cubicBezTo>
                  <a:cubicBezTo>
                    <a:pt x="442" y="344"/>
                    <a:pt x="443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443350" y="1753086"/>
              <a:ext cx="21424" cy="16588"/>
            </a:xfrm>
            <a:custGeom>
              <a:avLst/>
              <a:gdLst/>
              <a:ahLst/>
              <a:cxnLst/>
              <a:rect l="l" t="t" r="r" b="b"/>
              <a:pathLst>
                <a:path w="487" h="377" extrusionOk="0">
                  <a:moveTo>
                    <a:pt x="241" y="1"/>
                  </a:moveTo>
                  <a:cubicBezTo>
                    <a:pt x="1" y="1"/>
                    <a:pt x="1" y="377"/>
                    <a:pt x="243" y="377"/>
                  </a:cubicBezTo>
                  <a:cubicBezTo>
                    <a:pt x="486" y="377"/>
                    <a:pt x="486" y="1"/>
                    <a:pt x="243" y="1"/>
                  </a:cubicBezTo>
                  <a:cubicBezTo>
                    <a:pt x="243" y="1"/>
                    <a:pt x="242" y="1"/>
                    <a:pt x="2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10331" y="1539686"/>
              <a:ext cx="30663" cy="23804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8" y="1"/>
                  </a:moveTo>
                  <a:cubicBezTo>
                    <a:pt x="0" y="1"/>
                    <a:pt x="0" y="541"/>
                    <a:pt x="348" y="541"/>
                  </a:cubicBezTo>
                  <a:cubicBezTo>
                    <a:pt x="695" y="541"/>
                    <a:pt x="696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161308" y="813290"/>
              <a:ext cx="25516" cy="19844"/>
            </a:xfrm>
            <a:custGeom>
              <a:avLst/>
              <a:gdLst/>
              <a:ahLst/>
              <a:cxnLst/>
              <a:rect l="l" t="t" r="r" b="b"/>
              <a:pathLst>
                <a:path w="580" h="451" extrusionOk="0">
                  <a:moveTo>
                    <a:pt x="290" y="1"/>
                  </a:moveTo>
                  <a:cubicBezTo>
                    <a:pt x="2" y="1"/>
                    <a:pt x="0" y="451"/>
                    <a:pt x="290" y="451"/>
                  </a:cubicBezTo>
                  <a:cubicBezTo>
                    <a:pt x="580" y="451"/>
                    <a:pt x="580" y="1"/>
                    <a:pt x="29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253516" y="1535770"/>
              <a:ext cx="24812" cy="19272"/>
            </a:xfrm>
            <a:custGeom>
              <a:avLst/>
              <a:gdLst/>
              <a:ahLst/>
              <a:cxnLst/>
              <a:rect l="l" t="t" r="r" b="b"/>
              <a:pathLst>
                <a:path w="564" h="438" extrusionOk="0">
                  <a:moveTo>
                    <a:pt x="282" y="0"/>
                  </a:moveTo>
                  <a:cubicBezTo>
                    <a:pt x="0" y="0"/>
                    <a:pt x="0" y="438"/>
                    <a:pt x="282" y="438"/>
                  </a:cubicBezTo>
                  <a:cubicBezTo>
                    <a:pt x="563" y="438"/>
                    <a:pt x="563" y="0"/>
                    <a:pt x="28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3481" y="1863790"/>
              <a:ext cx="31279" cy="24288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6" y="1"/>
                  </a:moveTo>
                  <a:cubicBezTo>
                    <a:pt x="2" y="1"/>
                    <a:pt x="1" y="551"/>
                    <a:pt x="356" y="551"/>
                  </a:cubicBezTo>
                  <a:cubicBezTo>
                    <a:pt x="710" y="551"/>
                    <a:pt x="710" y="1"/>
                    <a:pt x="35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76489" y="1180998"/>
              <a:ext cx="24108" cy="18744"/>
            </a:xfrm>
            <a:custGeom>
              <a:avLst/>
              <a:gdLst/>
              <a:ahLst/>
              <a:cxnLst/>
              <a:rect l="l" t="t" r="r" b="b"/>
              <a:pathLst>
                <a:path w="548" h="426" extrusionOk="0">
                  <a:moveTo>
                    <a:pt x="274" y="1"/>
                  </a:moveTo>
                  <a:cubicBezTo>
                    <a:pt x="1" y="1"/>
                    <a:pt x="1" y="425"/>
                    <a:pt x="274" y="425"/>
                  </a:cubicBezTo>
                  <a:cubicBezTo>
                    <a:pt x="546" y="425"/>
                    <a:pt x="547" y="1"/>
                    <a:pt x="27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308236" y="1031002"/>
              <a:ext cx="31631" cy="24596"/>
            </a:xfrm>
            <a:custGeom>
              <a:avLst/>
              <a:gdLst/>
              <a:ahLst/>
              <a:cxnLst/>
              <a:rect l="l" t="t" r="r" b="b"/>
              <a:pathLst>
                <a:path w="719" h="559" extrusionOk="0">
                  <a:moveTo>
                    <a:pt x="359" y="0"/>
                  </a:moveTo>
                  <a:cubicBezTo>
                    <a:pt x="0" y="0"/>
                    <a:pt x="0" y="558"/>
                    <a:pt x="359" y="558"/>
                  </a:cubicBezTo>
                  <a:cubicBezTo>
                    <a:pt x="719" y="558"/>
                    <a:pt x="719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611609" y="1333106"/>
              <a:ext cx="25472" cy="19800"/>
            </a:xfrm>
            <a:custGeom>
              <a:avLst/>
              <a:gdLst/>
              <a:ahLst/>
              <a:cxnLst/>
              <a:rect l="l" t="t" r="r" b="b"/>
              <a:pathLst>
                <a:path w="579" h="450" extrusionOk="0">
                  <a:moveTo>
                    <a:pt x="289" y="1"/>
                  </a:moveTo>
                  <a:cubicBezTo>
                    <a:pt x="1" y="1"/>
                    <a:pt x="0" y="449"/>
                    <a:pt x="289" y="449"/>
                  </a:cubicBezTo>
                  <a:cubicBezTo>
                    <a:pt x="579" y="449"/>
                    <a:pt x="579" y="1"/>
                    <a:pt x="28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65709" y="1643482"/>
              <a:ext cx="28551" cy="22176"/>
            </a:xfrm>
            <a:custGeom>
              <a:avLst/>
              <a:gdLst/>
              <a:ahLst/>
              <a:cxnLst/>
              <a:rect l="l" t="t" r="r" b="b"/>
              <a:pathLst>
                <a:path w="649" h="504" extrusionOk="0">
                  <a:moveTo>
                    <a:pt x="325" y="1"/>
                  </a:moveTo>
                  <a:cubicBezTo>
                    <a:pt x="2" y="1"/>
                    <a:pt x="1" y="504"/>
                    <a:pt x="325" y="504"/>
                  </a:cubicBezTo>
                  <a:cubicBezTo>
                    <a:pt x="648" y="504"/>
                    <a:pt x="648" y="1"/>
                    <a:pt x="32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029977" y="1573742"/>
              <a:ext cx="28287" cy="22000"/>
            </a:xfrm>
            <a:custGeom>
              <a:avLst/>
              <a:gdLst/>
              <a:ahLst/>
              <a:cxnLst/>
              <a:rect l="l" t="t" r="r" b="b"/>
              <a:pathLst>
                <a:path w="643" h="500" extrusionOk="0">
                  <a:moveTo>
                    <a:pt x="320" y="1"/>
                  </a:moveTo>
                  <a:cubicBezTo>
                    <a:pt x="0" y="1"/>
                    <a:pt x="0" y="499"/>
                    <a:pt x="320" y="499"/>
                  </a:cubicBezTo>
                  <a:cubicBezTo>
                    <a:pt x="641" y="499"/>
                    <a:pt x="642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348527" y="2097518"/>
              <a:ext cx="28595" cy="22176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324" y="1"/>
                  </a:moveTo>
                  <a:cubicBezTo>
                    <a:pt x="1" y="1"/>
                    <a:pt x="1" y="504"/>
                    <a:pt x="325" y="504"/>
                  </a:cubicBezTo>
                  <a:cubicBezTo>
                    <a:pt x="649" y="504"/>
                    <a:pt x="650" y="1"/>
                    <a:pt x="325" y="1"/>
                  </a:cubicBezTo>
                  <a:cubicBezTo>
                    <a:pt x="324" y="1"/>
                    <a:pt x="324" y="1"/>
                    <a:pt x="32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03591" y="1943474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9" y="0"/>
                  </a:moveTo>
                  <a:cubicBezTo>
                    <a:pt x="1" y="0"/>
                    <a:pt x="1" y="401"/>
                    <a:pt x="259" y="401"/>
                  </a:cubicBezTo>
                  <a:cubicBezTo>
                    <a:pt x="517" y="401"/>
                    <a:pt x="51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739884" y="1242818"/>
              <a:ext cx="17245" cy="13376"/>
            </a:xfrm>
            <a:custGeom>
              <a:avLst/>
              <a:gdLst/>
              <a:ahLst/>
              <a:cxnLst/>
              <a:rect l="l" t="t" r="r" b="b"/>
              <a:pathLst>
                <a:path w="392" h="304" extrusionOk="0">
                  <a:moveTo>
                    <a:pt x="196" y="0"/>
                  </a:moveTo>
                  <a:cubicBezTo>
                    <a:pt x="0" y="0"/>
                    <a:pt x="0" y="303"/>
                    <a:pt x="196" y="303"/>
                  </a:cubicBezTo>
                  <a:cubicBezTo>
                    <a:pt x="392" y="303"/>
                    <a:pt x="392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878637" y="1572114"/>
              <a:ext cx="29299" cy="22748"/>
            </a:xfrm>
            <a:custGeom>
              <a:avLst/>
              <a:gdLst/>
              <a:ahLst/>
              <a:cxnLst/>
              <a:rect l="l" t="t" r="r" b="b"/>
              <a:pathLst>
                <a:path w="666" h="517" extrusionOk="0">
                  <a:moveTo>
                    <a:pt x="333" y="0"/>
                  </a:moveTo>
                  <a:cubicBezTo>
                    <a:pt x="0" y="0"/>
                    <a:pt x="0" y="517"/>
                    <a:pt x="333" y="517"/>
                  </a:cubicBezTo>
                  <a:cubicBezTo>
                    <a:pt x="666" y="517"/>
                    <a:pt x="666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378304" y="2035918"/>
              <a:ext cx="17597" cy="13728"/>
            </a:xfrm>
            <a:custGeom>
              <a:avLst/>
              <a:gdLst/>
              <a:ahLst/>
              <a:cxnLst/>
              <a:rect l="l" t="t" r="r" b="b"/>
              <a:pathLst>
                <a:path w="400" h="312" extrusionOk="0">
                  <a:moveTo>
                    <a:pt x="199" y="1"/>
                  </a:moveTo>
                  <a:cubicBezTo>
                    <a:pt x="1" y="1"/>
                    <a:pt x="1" y="311"/>
                    <a:pt x="199" y="311"/>
                  </a:cubicBezTo>
                  <a:cubicBezTo>
                    <a:pt x="400" y="311"/>
                    <a:pt x="400" y="1"/>
                    <a:pt x="19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085050" y="648994"/>
              <a:ext cx="20764" cy="16192"/>
            </a:xfrm>
            <a:custGeom>
              <a:avLst/>
              <a:gdLst/>
              <a:ahLst/>
              <a:cxnLst/>
              <a:rect l="l" t="t" r="r" b="b"/>
              <a:pathLst>
                <a:path w="472" h="368" extrusionOk="0">
                  <a:moveTo>
                    <a:pt x="237" y="0"/>
                  </a:moveTo>
                  <a:cubicBezTo>
                    <a:pt x="2" y="2"/>
                    <a:pt x="0" y="367"/>
                    <a:pt x="237" y="367"/>
                  </a:cubicBezTo>
                  <a:cubicBezTo>
                    <a:pt x="472" y="367"/>
                    <a:pt x="472" y="0"/>
                    <a:pt x="23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532849" y="1201722"/>
              <a:ext cx="18697" cy="14432"/>
            </a:xfrm>
            <a:custGeom>
              <a:avLst/>
              <a:gdLst/>
              <a:ahLst/>
              <a:cxnLst/>
              <a:rect l="l" t="t" r="r" b="b"/>
              <a:pathLst>
                <a:path w="425" h="328" extrusionOk="0">
                  <a:moveTo>
                    <a:pt x="213" y="0"/>
                  </a:moveTo>
                  <a:cubicBezTo>
                    <a:pt x="1" y="0"/>
                    <a:pt x="1" y="327"/>
                    <a:pt x="213" y="327"/>
                  </a:cubicBezTo>
                  <a:cubicBezTo>
                    <a:pt x="424" y="327"/>
                    <a:pt x="425" y="0"/>
                    <a:pt x="21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944795" y="1888958"/>
              <a:ext cx="31587" cy="24464"/>
            </a:xfrm>
            <a:custGeom>
              <a:avLst/>
              <a:gdLst/>
              <a:ahLst/>
              <a:cxnLst/>
              <a:rect l="l" t="t" r="r" b="b"/>
              <a:pathLst>
                <a:path w="718" h="556" extrusionOk="0">
                  <a:moveTo>
                    <a:pt x="359" y="0"/>
                  </a:moveTo>
                  <a:cubicBezTo>
                    <a:pt x="0" y="0"/>
                    <a:pt x="0" y="556"/>
                    <a:pt x="359" y="556"/>
                  </a:cubicBezTo>
                  <a:cubicBezTo>
                    <a:pt x="716" y="556"/>
                    <a:pt x="717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68918" y="490506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8" y="1"/>
                  </a:moveTo>
                  <a:cubicBezTo>
                    <a:pt x="0" y="1"/>
                    <a:pt x="0" y="339"/>
                    <a:pt x="218" y="339"/>
                  </a:cubicBezTo>
                  <a:cubicBezTo>
                    <a:pt x="435" y="339"/>
                    <a:pt x="437" y="1"/>
                    <a:pt x="21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188118" y="994614"/>
              <a:ext cx="30487" cy="23672"/>
            </a:xfrm>
            <a:custGeom>
              <a:avLst/>
              <a:gdLst/>
              <a:ahLst/>
              <a:cxnLst/>
              <a:rect l="l" t="t" r="r" b="b"/>
              <a:pathLst>
                <a:path w="693" h="538" extrusionOk="0">
                  <a:moveTo>
                    <a:pt x="345" y="1"/>
                  </a:moveTo>
                  <a:cubicBezTo>
                    <a:pt x="1" y="1"/>
                    <a:pt x="1" y="538"/>
                    <a:pt x="347" y="538"/>
                  </a:cubicBezTo>
                  <a:cubicBezTo>
                    <a:pt x="692" y="538"/>
                    <a:pt x="693" y="1"/>
                    <a:pt x="347" y="1"/>
                  </a:cubicBezTo>
                  <a:cubicBezTo>
                    <a:pt x="346" y="1"/>
                    <a:pt x="345" y="1"/>
                    <a:pt x="34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373194" y="838194"/>
              <a:ext cx="20149" cy="15708"/>
            </a:xfrm>
            <a:custGeom>
              <a:avLst/>
              <a:gdLst/>
              <a:ahLst/>
              <a:cxnLst/>
              <a:rect l="l" t="t" r="r" b="b"/>
              <a:pathLst>
                <a:path w="458" h="357" extrusionOk="0">
                  <a:moveTo>
                    <a:pt x="229" y="1"/>
                  </a:moveTo>
                  <a:cubicBezTo>
                    <a:pt x="1" y="1"/>
                    <a:pt x="1" y="356"/>
                    <a:pt x="229" y="356"/>
                  </a:cubicBezTo>
                  <a:cubicBezTo>
                    <a:pt x="458" y="356"/>
                    <a:pt x="458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88552" y="495434"/>
              <a:ext cx="27407" cy="21296"/>
            </a:xfrm>
            <a:custGeom>
              <a:avLst/>
              <a:gdLst/>
              <a:ahLst/>
              <a:cxnLst/>
              <a:rect l="l" t="t" r="r" b="b"/>
              <a:pathLst>
                <a:path w="623" h="484" extrusionOk="0">
                  <a:moveTo>
                    <a:pt x="310" y="0"/>
                  </a:moveTo>
                  <a:cubicBezTo>
                    <a:pt x="1" y="0"/>
                    <a:pt x="1" y="483"/>
                    <a:pt x="310" y="483"/>
                  </a:cubicBezTo>
                  <a:cubicBezTo>
                    <a:pt x="621" y="483"/>
                    <a:pt x="622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943997" y="1567098"/>
              <a:ext cx="26088" cy="20196"/>
            </a:xfrm>
            <a:custGeom>
              <a:avLst/>
              <a:gdLst/>
              <a:ahLst/>
              <a:cxnLst/>
              <a:rect l="l" t="t" r="r" b="b"/>
              <a:pathLst>
                <a:path w="593" h="459" extrusionOk="0">
                  <a:moveTo>
                    <a:pt x="297" y="0"/>
                  </a:moveTo>
                  <a:cubicBezTo>
                    <a:pt x="3" y="0"/>
                    <a:pt x="1" y="458"/>
                    <a:pt x="297" y="458"/>
                  </a:cubicBezTo>
                  <a:cubicBezTo>
                    <a:pt x="592" y="458"/>
                    <a:pt x="593" y="0"/>
                    <a:pt x="2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967665" y="1033554"/>
              <a:ext cx="29871" cy="23188"/>
            </a:xfrm>
            <a:custGeom>
              <a:avLst/>
              <a:gdLst/>
              <a:ahLst/>
              <a:cxnLst/>
              <a:rect l="l" t="t" r="r" b="b"/>
              <a:pathLst>
                <a:path w="679" h="527" extrusionOk="0">
                  <a:moveTo>
                    <a:pt x="340" y="1"/>
                  </a:moveTo>
                  <a:cubicBezTo>
                    <a:pt x="1" y="1"/>
                    <a:pt x="1" y="526"/>
                    <a:pt x="340" y="526"/>
                  </a:cubicBezTo>
                  <a:cubicBezTo>
                    <a:pt x="678" y="526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214425" y="2489294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0"/>
                  </a:moveTo>
                  <a:cubicBezTo>
                    <a:pt x="1" y="0"/>
                    <a:pt x="0" y="479"/>
                    <a:pt x="310" y="479"/>
                  </a:cubicBezTo>
                  <a:cubicBezTo>
                    <a:pt x="617" y="479"/>
                    <a:pt x="618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547712" y="3638530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9" y="1"/>
                  </a:moveTo>
                  <a:cubicBezTo>
                    <a:pt x="2" y="1"/>
                    <a:pt x="1" y="402"/>
                    <a:pt x="259" y="402"/>
                  </a:cubicBezTo>
                  <a:cubicBezTo>
                    <a:pt x="517" y="402"/>
                    <a:pt x="51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896397" y="3533810"/>
              <a:ext cx="30663" cy="23804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8" y="0"/>
                  </a:moveTo>
                  <a:cubicBezTo>
                    <a:pt x="0" y="0"/>
                    <a:pt x="0" y="540"/>
                    <a:pt x="348" y="540"/>
                  </a:cubicBezTo>
                  <a:cubicBezTo>
                    <a:pt x="696" y="540"/>
                    <a:pt x="696" y="0"/>
                    <a:pt x="34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690996" y="1330818"/>
              <a:ext cx="21380" cy="16588"/>
            </a:xfrm>
            <a:custGeom>
              <a:avLst/>
              <a:gdLst/>
              <a:ahLst/>
              <a:cxnLst/>
              <a:rect l="l" t="t" r="r" b="b"/>
              <a:pathLst>
                <a:path w="486" h="377" extrusionOk="0">
                  <a:moveTo>
                    <a:pt x="243" y="1"/>
                  </a:moveTo>
                  <a:cubicBezTo>
                    <a:pt x="1" y="1"/>
                    <a:pt x="0" y="377"/>
                    <a:pt x="243" y="377"/>
                  </a:cubicBezTo>
                  <a:cubicBezTo>
                    <a:pt x="484" y="377"/>
                    <a:pt x="485" y="1"/>
                    <a:pt x="24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524264" y="1516146"/>
              <a:ext cx="28771" cy="22308"/>
            </a:xfrm>
            <a:custGeom>
              <a:avLst/>
              <a:gdLst/>
              <a:ahLst/>
              <a:cxnLst/>
              <a:rect l="l" t="t" r="r" b="b"/>
              <a:pathLst>
                <a:path w="654" h="507" extrusionOk="0">
                  <a:moveTo>
                    <a:pt x="327" y="1"/>
                  </a:moveTo>
                  <a:cubicBezTo>
                    <a:pt x="1" y="2"/>
                    <a:pt x="1" y="507"/>
                    <a:pt x="327" y="507"/>
                  </a:cubicBezTo>
                  <a:cubicBezTo>
                    <a:pt x="653" y="507"/>
                    <a:pt x="653" y="1"/>
                    <a:pt x="32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365011" y="2120178"/>
              <a:ext cx="19269" cy="14872"/>
            </a:xfrm>
            <a:custGeom>
              <a:avLst/>
              <a:gdLst/>
              <a:ahLst/>
              <a:cxnLst/>
              <a:rect l="l" t="t" r="r" b="b"/>
              <a:pathLst>
                <a:path w="438" h="338" extrusionOk="0">
                  <a:moveTo>
                    <a:pt x="218" y="0"/>
                  </a:moveTo>
                  <a:cubicBezTo>
                    <a:pt x="1" y="0"/>
                    <a:pt x="1" y="338"/>
                    <a:pt x="219" y="338"/>
                  </a:cubicBezTo>
                  <a:cubicBezTo>
                    <a:pt x="437" y="338"/>
                    <a:pt x="437" y="0"/>
                    <a:pt x="219" y="0"/>
                  </a:cubicBezTo>
                  <a:cubicBezTo>
                    <a:pt x="219" y="0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058604" y="1821110"/>
              <a:ext cx="24064" cy="18656"/>
            </a:xfrm>
            <a:custGeom>
              <a:avLst/>
              <a:gdLst/>
              <a:ahLst/>
              <a:cxnLst/>
              <a:rect l="l" t="t" r="r" b="b"/>
              <a:pathLst>
                <a:path w="547" h="424" extrusionOk="0">
                  <a:moveTo>
                    <a:pt x="274" y="1"/>
                  </a:moveTo>
                  <a:cubicBezTo>
                    <a:pt x="3" y="1"/>
                    <a:pt x="1" y="423"/>
                    <a:pt x="274" y="423"/>
                  </a:cubicBezTo>
                  <a:cubicBezTo>
                    <a:pt x="545" y="423"/>
                    <a:pt x="546" y="1"/>
                    <a:pt x="27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39780" y="1958170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1"/>
                  </a:moveTo>
                  <a:cubicBezTo>
                    <a:pt x="1" y="1"/>
                    <a:pt x="0" y="480"/>
                    <a:pt x="310" y="480"/>
                  </a:cubicBezTo>
                  <a:cubicBezTo>
                    <a:pt x="617" y="480"/>
                    <a:pt x="618" y="1"/>
                    <a:pt x="3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774324" y="2750214"/>
              <a:ext cx="25868" cy="20108"/>
            </a:xfrm>
            <a:custGeom>
              <a:avLst/>
              <a:gdLst/>
              <a:ahLst/>
              <a:cxnLst/>
              <a:rect l="l" t="t" r="r" b="b"/>
              <a:pathLst>
                <a:path w="588" h="457" extrusionOk="0">
                  <a:moveTo>
                    <a:pt x="295" y="1"/>
                  </a:moveTo>
                  <a:cubicBezTo>
                    <a:pt x="2" y="1"/>
                    <a:pt x="1" y="457"/>
                    <a:pt x="295" y="457"/>
                  </a:cubicBezTo>
                  <a:cubicBezTo>
                    <a:pt x="588" y="457"/>
                    <a:pt x="588" y="1"/>
                    <a:pt x="29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495588" y="2751402"/>
              <a:ext cx="28331" cy="22000"/>
            </a:xfrm>
            <a:custGeom>
              <a:avLst/>
              <a:gdLst/>
              <a:ahLst/>
              <a:cxnLst/>
              <a:rect l="l" t="t" r="r" b="b"/>
              <a:pathLst>
                <a:path w="644" h="500" extrusionOk="0">
                  <a:moveTo>
                    <a:pt x="320" y="1"/>
                  </a:moveTo>
                  <a:cubicBezTo>
                    <a:pt x="0" y="1"/>
                    <a:pt x="1" y="499"/>
                    <a:pt x="321" y="499"/>
                  </a:cubicBezTo>
                  <a:cubicBezTo>
                    <a:pt x="642" y="499"/>
                    <a:pt x="643" y="1"/>
                    <a:pt x="321" y="1"/>
                  </a:cubicBezTo>
                  <a:cubicBezTo>
                    <a:pt x="321" y="1"/>
                    <a:pt x="321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255257" y="2454050"/>
              <a:ext cx="30443" cy="23628"/>
            </a:xfrm>
            <a:custGeom>
              <a:avLst/>
              <a:gdLst/>
              <a:ahLst/>
              <a:cxnLst/>
              <a:rect l="l" t="t" r="r" b="b"/>
              <a:pathLst>
                <a:path w="692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959891" y="2104558"/>
              <a:ext cx="17069" cy="13332"/>
            </a:xfrm>
            <a:custGeom>
              <a:avLst/>
              <a:gdLst/>
              <a:ahLst/>
              <a:cxnLst/>
              <a:rect l="l" t="t" r="r" b="b"/>
              <a:pathLst>
                <a:path w="388" h="303" extrusionOk="0">
                  <a:moveTo>
                    <a:pt x="194" y="1"/>
                  </a:moveTo>
                  <a:cubicBezTo>
                    <a:pt x="1" y="1"/>
                    <a:pt x="1" y="302"/>
                    <a:pt x="194" y="302"/>
                  </a:cubicBezTo>
                  <a:cubicBezTo>
                    <a:pt x="387" y="302"/>
                    <a:pt x="387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996009" y="2782334"/>
              <a:ext cx="30663" cy="23848"/>
            </a:xfrm>
            <a:custGeom>
              <a:avLst/>
              <a:gdLst/>
              <a:ahLst/>
              <a:cxnLst/>
              <a:rect l="l" t="t" r="r" b="b"/>
              <a:pathLst>
                <a:path w="697" h="542" extrusionOk="0">
                  <a:moveTo>
                    <a:pt x="349" y="1"/>
                  </a:moveTo>
                  <a:cubicBezTo>
                    <a:pt x="1" y="1"/>
                    <a:pt x="1" y="542"/>
                    <a:pt x="349" y="542"/>
                  </a:cubicBezTo>
                  <a:cubicBezTo>
                    <a:pt x="697" y="542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619477" y="3084878"/>
              <a:ext cx="27891" cy="21648"/>
            </a:xfrm>
            <a:custGeom>
              <a:avLst/>
              <a:gdLst/>
              <a:ahLst/>
              <a:cxnLst/>
              <a:rect l="l" t="t" r="r" b="b"/>
              <a:pathLst>
                <a:path w="634" h="492" extrusionOk="0">
                  <a:moveTo>
                    <a:pt x="317" y="0"/>
                  </a:moveTo>
                  <a:cubicBezTo>
                    <a:pt x="0" y="0"/>
                    <a:pt x="0" y="492"/>
                    <a:pt x="317" y="492"/>
                  </a:cubicBezTo>
                  <a:cubicBezTo>
                    <a:pt x="634" y="492"/>
                    <a:pt x="634" y="0"/>
                    <a:pt x="31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68202" y="2618654"/>
              <a:ext cx="29607" cy="23056"/>
            </a:xfrm>
            <a:custGeom>
              <a:avLst/>
              <a:gdLst/>
              <a:ahLst/>
              <a:cxnLst/>
              <a:rect l="l" t="t" r="r" b="b"/>
              <a:pathLst>
                <a:path w="673" h="524" extrusionOk="0">
                  <a:moveTo>
                    <a:pt x="336" y="1"/>
                  </a:moveTo>
                  <a:cubicBezTo>
                    <a:pt x="0" y="1"/>
                    <a:pt x="0" y="523"/>
                    <a:pt x="336" y="523"/>
                  </a:cubicBezTo>
                  <a:cubicBezTo>
                    <a:pt x="673" y="523"/>
                    <a:pt x="673" y="1"/>
                    <a:pt x="33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03108" y="2595246"/>
              <a:ext cx="17201" cy="13332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5" y="0"/>
                  </a:moveTo>
                  <a:cubicBezTo>
                    <a:pt x="1" y="0"/>
                    <a:pt x="1" y="302"/>
                    <a:pt x="195" y="302"/>
                  </a:cubicBezTo>
                  <a:cubicBezTo>
                    <a:pt x="390" y="302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796069" y="2104030"/>
              <a:ext cx="18477" cy="14344"/>
            </a:xfrm>
            <a:custGeom>
              <a:avLst/>
              <a:gdLst/>
              <a:ahLst/>
              <a:cxnLst/>
              <a:rect l="l" t="t" r="r" b="b"/>
              <a:pathLst>
                <a:path w="420" h="326" extrusionOk="0">
                  <a:moveTo>
                    <a:pt x="210" y="0"/>
                  </a:moveTo>
                  <a:cubicBezTo>
                    <a:pt x="1" y="0"/>
                    <a:pt x="1" y="326"/>
                    <a:pt x="210" y="326"/>
                  </a:cubicBezTo>
                  <a:cubicBezTo>
                    <a:pt x="419" y="326"/>
                    <a:pt x="419" y="0"/>
                    <a:pt x="2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151674" y="1807954"/>
              <a:ext cx="25604" cy="19844"/>
            </a:xfrm>
            <a:custGeom>
              <a:avLst/>
              <a:gdLst/>
              <a:ahLst/>
              <a:cxnLst/>
              <a:rect l="l" t="t" r="r" b="b"/>
              <a:pathLst>
                <a:path w="582" h="451" extrusionOk="0">
                  <a:moveTo>
                    <a:pt x="291" y="0"/>
                  </a:moveTo>
                  <a:cubicBezTo>
                    <a:pt x="0" y="1"/>
                    <a:pt x="0" y="450"/>
                    <a:pt x="291" y="450"/>
                  </a:cubicBezTo>
                  <a:cubicBezTo>
                    <a:pt x="581" y="450"/>
                    <a:pt x="582" y="0"/>
                    <a:pt x="29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645232" y="1777330"/>
              <a:ext cx="27539" cy="21384"/>
            </a:xfrm>
            <a:custGeom>
              <a:avLst/>
              <a:gdLst/>
              <a:ahLst/>
              <a:cxnLst/>
              <a:rect l="l" t="t" r="r" b="b"/>
              <a:pathLst>
                <a:path w="626" h="486" extrusionOk="0">
                  <a:moveTo>
                    <a:pt x="313" y="0"/>
                  </a:moveTo>
                  <a:cubicBezTo>
                    <a:pt x="1" y="0"/>
                    <a:pt x="1" y="485"/>
                    <a:pt x="313" y="485"/>
                  </a:cubicBezTo>
                  <a:cubicBezTo>
                    <a:pt x="625" y="485"/>
                    <a:pt x="62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983365" y="2555558"/>
              <a:ext cx="22700" cy="17644"/>
            </a:xfrm>
            <a:custGeom>
              <a:avLst/>
              <a:gdLst/>
              <a:ahLst/>
              <a:cxnLst/>
              <a:rect l="l" t="t" r="r" b="b"/>
              <a:pathLst>
                <a:path w="516" h="401" extrusionOk="0">
                  <a:moveTo>
                    <a:pt x="257" y="0"/>
                  </a:moveTo>
                  <a:cubicBezTo>
                    <a:pt x="0" y="0"/>
                    <a:pt x="0" y="400"/>
                    <a:pt x="257" y="400"/>
                  </a:cubicBezTo>
                  <a:cubicBezTo>
                    <a:pt x="514" y="400"/>
                    <a:pt x="515" y="0"/>
                    <a:pt x="25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226467" y="1389734"/>
              <a:ext cx="24724" cy="19140"/>
            </a:xfrm>
            <a:custGeom>
              <a:avLst/>
              <a:gdLst/>
              <a:ahLst/>
              <a:cxnLst/>
              <a:rect l="l" t="t" r="r" b="b"/>
              <a:pathLst>
                <a:path w="562" h="435" extrusionOk="0">
                  <a:moveTo>
                    <a:pt x="281" y="1"/>
                  </a:moveTo>
                  <a:cubicBezTo>
                    <a:pt x="0" y="1"/>
                    <a:pt x="0" y="435"/>
                    <a:pt x="281" y="435"/>
                  </a:cubicBezTo>
                  <a:cubicBezTo>
                    <a:pt x="560" y="435"/>
                    <a:pt x="561" y="1"/>
                    <a:pt x="28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048870" y="1736190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9" y="0"/>
                  </a:moveTo>
                  <a:cubicBezTo>
                    <a:pt x="1" y="0"/>
                    <a:pt x="1" y="338"/>
                    <a:pt x="219" y="338"/>
                  </a:cubicBezTo>
                  <a:cubicBezTo>
                    <a:pt x="437" y="338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763182" y="1389382"/>
              <a:ext cx="31543" cy="24508"/>
            </a:xfrm>
            <a:custGeom>
              <a:avLst/>
              <a:gdLst/>
              <a:ahLst/>
              <a:cxnLst/>
              <a:rect l="l" t="t" r="r" b="b"/>
              <a:pathLst>
                <a:path w="717" h="557" extrusionOk="0">
                  <a:moveTo>
                    <a:pt x="358" y="0"/>
                  </a:moveTo>
                  <a:cubicBezTo>
                    <a:pt x="0" y="0"/>
                    <a:pt x="0" y="556"/>
                    <a:pt x="358" y="556"/>
                  </a:cubicBezTo>
                  <a:cubicBezTo>
                    <a:pt x="715" y="556"/>
                    <a:pt x="716" y="0"/>
                    <a:pt x="35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264703" y="1885878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2" y="0"/>
                  </a:moveTo>
                  <a:cubicBezTo>
                    <a:pt x="2" y="0"/>
                    <a:pt x="1" y="343"/>
                    <a:pt x="222" y="343"/>
                  </a:cubicBezTo>
                  <a:cubicBezTo>
                    <a:pt x="443" y="343"/>
                    <a:pt x="443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225550" y="1173430"/>
              <a:ext cx="17157" cy="13332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6" y="0"/>
                  </a:moveTo>
                  <a:cubicBezTo>
                    <a:pt x="2" y="0"/>
                    <a:pt x="0" y="302"/>
                    <a:pt x="196" y="302"/>
                  </a:cubicBezTo>
                  <a:cubicBezTo>
                    <a:pt x="390" y="302"/>
                    <a:pt x="390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71972" y="1309786"/>
              <a:ext cx="25604" cy="19932"/>
            </a:xfrm>
            <a:custGeom>
              <a:avLst/>
              <a:gdLst/>
              <a:ahLst/>
              <a:cxnLst/>
              <a:rect l="l" t="t" r="r" b="b"/>
              <a:pathLst>
                <a:path w="582" h="453" extrusionOk="0">
                  <a:moveTo>
                    <a:pt x="291" y="1"/>
                  </a:moveTo>
                  <a:cubicBezTo>
                    <a:pt x="0" y="1"/>
                    <a:pt x="0" y="453"/>
                    <a:pt x="291" y="453"/>
                  </a:cubicBezTo>
                  <a:cubicBezTo>
                    <a:pt x="582" y="453"/>
                    <a:pt x="582" y="1"/>
                    <a:pt x="29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18404" y="1436814"/>
              <a:ext cx="22216" cy="17248"/>
            </a:xfrm>
            <a:custGeom>
              <a:avLst/>
              <a:gdLst/>
              <a:ahLst/>
              <a:cxnLst/>
              <a:rect l="l" t="t" r="r" b="b"/>
              <a:pathLst>
                <a:path w="505" h="392" extrusionOk="0">
                  <a:moveTo>
                    <a:pt x="252" y="1"/>
                  </a:moveTo>
                  <a:cubicBezTo>
                    <a:pt x="0" y="1"/>
                    <a:pt x="0" y="391"/>
                    <a:pt x="252" y="391"/>
                  </a:cubicBezTo>
                  <a:cubicBezTo>
                    <a:pt x="504" y="391"/>
                    <a:pt x="504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77722" y="2353950"/>
              <a:ext cx="31939" cy="24772"/>
            </a:xfrm>
            <a:custGeom>
              <a:avLst/>
              <a:gdLst/>
              <a:ahLst/>
              <a:cxnLst/>
              <a:rect l="l" t="t" r="r" b="b"/>
              <a:pathLst>
                <a:path w="726" h="563" extrusionOk="0">
                  <a:moveTo>
                    <a:pt x="363" y="0"/>
                  </a:moveTo>
                  <a:cubicBezTo>
                    <a:pt x="2" y="1"/>
                    <a:pt x="0" y="562"/>
                    <a:pt x="363" y="562"/>
                  </a:cubicBezTo>
                  <a:cubicBezTo>
                    <a:pt x="724" y="562"/>
                    <a:pt x="725" y="0"/>
                    <a:pt x="36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46174" y="1071174"/>
              <a:ext cx="29123" cy="22572"/>
            </a:xfrm>
            <a:custGeom>
              <a:avLst/>
              <a:gdLst/>
              <a:ahLst/>
              <a:cxnLst/>
              <a:rect l="l" t="t" r="r" b="b"/>
              <a:pathLst>
                <a:path w="662" h="513" extrusionOk="0">
                  <a:moveTo>
                    <a:pt x="331" y="0"/>
                  </a:moveTo>
                  <a:cubicBezTo>
                    <a:pt x="1" y="0"/>
                    <a:pt x="0" y="513"/>
                    <a:pt x="331" y="513"/>
                  </a:cubicBezTo>
                  <a:cubicBezTo>
                    <a:pt x="661" y="513"/>
                    <a:pt x="662" y="0"/>
                    <a:pt x="3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73904" y="1207970"/>
              <a:ext cx="30399" cy="23672"/>
            </a:xfrm>
            <a:custGeom>
              <a:avLst/>
              <a:gdLst/>
              <a:ahLst/>
              <a:cxnLst/>
              <a:rect l="l" t="t" r="r" b="b"/>
              <a:pathLst>
                <a:path w="691" h="538" extrusionOk="0">
                  <a:moveTo>
                    <a:pt x="346" y="0"/>
                  </a:moveTo>
                  <a:cubicBezTo>
                    <a:pt x="0" y="0"/>
                    <a:pt x="0" y="538"/>
                    <a:pt x="346" y="538"/>
                  </a:cubicBezTo>
                  <a:cubicBezTo>
                    <a:pt x="691" y="538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61733" y="2289006"/>
              <a:ext cx="17069" cy="13200"/>
            </a:xfrm>
            <a:custGeom>
              <a:avLst/>
              <a:gdLst/>
              <a:ahLst/>
              <a:cxnLst/>
              <a:rect l="l" t="t" r="r" b="b"/>
              <a:pathLst>
                <a:path w="388" h="300" extrusionOk="0">
                  <a:moveTo>
                    <a:pt x="194" y="0"/>
                  </a:moveTo>
                  <a:cubicBezTo>
                    <a:pt x="0" y="0"/>
                    <a:pt x="0" y="300"/>
                    <a:pt x="194" y="300"/>
                  </a:cubicBezTo>
                  <a:cubicBezTo>
                    <a:pt x="388" y="300"/>
                    <a:pt x="388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5342" y="2270790"/>
              <a:ext cx="27319" cy="21252"/>
            </a:xfrm>
            <a:custGeom>
              <a:avLst/>
              <a:gdLst/>
              <a:ahLst/>
              <a:cxnLst/>
              <a:rect l="l" t="t" r="r" b="b"/>
              <a:pathLst>
                <a:path w="621" h="483" extrusionOk="0">
                  <a:moveTo>
                    <a:pt x="310" y="1"/>
                  </a:moveTo>
                  <a:cubicBezTo>
                    <a:pt x="2" y="1"/>
                    <a:pt x="1" y="483"/>
                    <a:pt x="310" y="483"/>
                  </a:cubicBezTo>
                  <a:cubicBezTo>
                    <a:pt x="621" y="483"/>
                    <a:pt x="621" y="1"/>
                    <a:pt x="3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66637" y="1290426"/>
              <a:ext cx="29519" cy="22880"/>
            </a:xfrm>
            <a:custGeom>
              <a:avLst/>
              <a:gdLst/>
              <a:ahLst/>
              <a:cxnLst/>
              <a:rect l="l" t="t" r="r" b="b"/>
              <a:pathLst>
                <a:path w="671" h="520" extrusionOk="0">
                  <a:moveTo>
                    <a:pt x="335" y="0"/>
                  </a:moveTo>
                  <a:cubicBezTo>
                    <a:pt x="0" y="0"/>
                    <a:pt x="0" y="520"/>
                    <a:pt x="335" y="520"/>
                  </a:cubicBezTo>
                  <a:cubicBezTo>
                    <a:pt x="669" y="520"/>
                    <a:pt x="670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48004" y="1125822"/>
              <a:ext cx="19929" cy="15400"/>
            </a:xfrm>
            <a:custGeom>
              <a:avLst/>
              <a:gdLst/>
              <a:ahLst/>
              <a:cxnLst/>
              <a:rect l="l" t="t" r="r" b="b"/>
              <a:pathLst>
                <a:path w="453" h="350" extrusionOk="0">
                  <a:moveTo>
                    <a:pt x="225" y="1"/>
                  </a:moveTo>
                  <a:cubicBezTo>
                    <a:pt x="0" y="1"/>
                    <a:pt x="1" y="350"/>
                    <a:pt x="226" y="350"/>
                  </a:cubicBezTo>
                  <a:cubicBezTo>
                    <a:pt x="450" y="350"/>
                    <a:pt x="452" y="1"/>
                    <a:pt x="226" y="1"/>
                  </a:cubicBezTo>
                  <a:cubicBezTo>
                    <a:pt x="225" y="1"/>
                    <a:pt x="225" y="1"/>
                    <a:pt x="22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42857" y="3545954"/>
              <a:ext cx="30135" cy="23364"/>
            </a:xfrm>
            <a:custGeom>
              <a:avLst/>
              <a:gdLst/>
              <a:ahLst/>
              <a:cxnLst/>
              <a:rect l="l" t="t" r="r" b="b"/>
              <a:pathLst>
                <a:path w="685" h="531" extrusionOk="0">
                  <a:moveTo>
                    <a:pt x="342" y="0"/>
                  </a:moveTo>
                  <a:cubicBezTo>
                    <a:pt x="1" y="0"/>
                    <a:pt x="0" y="530"/>
                    <a:pt x="343" y="530"/>
                  </a:cubicBezTo>
                  <a:cubicBezTo>
                    <a:pt x="684" y="530"/>
                    <a:pt x="684" y="0"/>
                    <a:pt x="343" y="0"/>
                  </a:cubicBezTo>
                  <a:cubicBezTo>
                    <a:pt x="342" y="0"/>
                    <a:pt x="342" y="0"/>
                    <a:pt x="34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38091" y="3330442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3" y="1"/>
                  </a:moveTo>
                  <a:cubicBezTo>
                    <a:pt x="2" y="1"/>
                    <a:pt x="0" y="343"/>
                    <a:pt x="223" y="343"/>
                  </a:cubicBezTo>
                  <a:cubicBezTo>
                    <a:pt x="444" y="343"/>
                    <a:pt x="444" y="1"/>
                    <a:pt x="22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2854" y="2983370"/>
              <a:ext cx="17641" cy="13684"/>
            </a:xfrm>
            <a:custGeom>
              <a:avLst/>
              <a:gdLst/>
              <a:ahLst/>
              <a:cxnLst/>
              <a:rect l="l" t="t" r="r" b="b"/>
              <a:pathLst>
                <a:path w="401" h="311" extrusionOk="0">
                  <a:moveTo>
                    <a:pt x="200" y="0"/>
                  </a:moveTo>
                  <a:cubicBezTo>
                    <a:pt x="0" y="0"/>
                    <a:pt x="0" y="311"/>
                    <a:pt x="200" y="311"/>
                  </a:cubicBezTo>
                  <a:cubicBezTo>
                    <a:pt x="400" y="311"/>
                    <a:pt x="400" y="0"/>
                    <a:pt x="20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09980" y="3063010"/>
              <a:ext cx="20149" cy="15708"/>
            </a:xfrm>
            <a:custGeom>
              <a:avLst/>
              <a:gdLst/>
              <a:ahLst/>
              <a:cxnLst/>
              <a:rect l="l" t="t" r="r" b="b"/>
              <a:pathLst>
                <a:path w="458" h="357" extrusionOk="0">
                  <a:moveTo>
                    <a:pt x="229" y="1"/>
                  </a:moveTo>
                  <a:cubicBezTo>
                    <a:pt x="0" y="1"/>
                    <a:pt x="0" y="356"/>
                    <a:pt x="229" y="356"/>
                  </a:cubicBezTo>
                  <a:cubicBezTo>
                    <a:pt x="457" y="356"/>
                    <a:pt x="457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26179" y="2211786"/>
              <a:ext cx="20940" cy="16280"/>
            </a:xfrm>
            <a:custGeom>
              <a:avLst/>
              <a:gdLst/>
              <a:ahLst/>
              <a:cxnLst/>
              <a:rect l="l" t="t" r="r" b="b"/>
              <a:pathLst>
                <a:path w="476" h="370" extrusionOk="0">
                  <a:moveTo>
                    <a:pt x="238" y="1"/>
                  </a:moveTo>
                  <a:cubicBezTo>
                    <a:pt x="1" y="1"/>
                    <a:pt x="1" y="370"/>
                    <a:pt x="238" y="370"/>
                  </a:cubicBezTo>
                  <a:cubicBezTo>
                    <a:pt x="475" y="370"/>
                    <a:pt x="475" y="1"/>
                    <a:pt x="23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44196" y="1845750"/>
              <a:ext cx="29255" cy="22704"/>
            </a:xfrm>
            <a:custGeom>
              <a:avLst/>
              <a:gdLst/>
              <a:ahLst/>
              <a:cxnLst/>
              <a:rect l="l" t="t" r="r" b="b"/>
              <a:pathLst>
                <a:path w="665" h="516" extrusionOk="0">
                  <a:moveTo>
                    <a:pt x="332" y="0"/>
                  </a:moveTo>
                  <a:cubicBezTo>
                    <a:pt x="0" y="1"/>
                    <a:pt x="0" y="516"/>
                    <a:pt x="332" y="516"/>
                  </a:cubicBezTo>
                  <a:cubicBezTo>
                    <a:pt x="664" y="516"/>
                    <a:pt x="665" y="0"/>
                    <a:pt x="33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11328" y="2858014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28" y="1"/>
                  </a:moveTo>
                  <a:cubicBezTo>
                    <a:pt x="0" y="1"/>
                    <a:pt x="0" y="511"/>
                    <a:pt x="328" y="511"/>
                  </a:cubicBezTo>
                  <a:cubicBezTo>
                    <a:pt x="658" y="511"/>
                    <a:pt x="659" y="1"/>
                    <a:pt x="32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035465" y="1699142"/>
              <a:ext cx="28859" cy="22352"/>
            </a:xfrm>
            <a:custGeom>
              <a:avLst/>
              <a:gdLst/>
              <a:ahLst/>
              <a:cxnLst/>
              <a:rect l="l" t="t" r="r" b="b"/>
              <a:pathLst>
                <a:path w="656" h="508" extrusionOk="0">
                  <a:moveTo>
                    <a:pt x="328" y="0"/>
                  </a:moveTo>
                  <a:cubicBezTo>
                    <a:pt x="2" y="2"/>
                    <a:pt x="1" y="508"/>
                    <a:pt x="328" y="508"/>
                  </a:cubicBezTo>
                  <a:cubicBezTo>
                    <a:pt x="653" y="508"/>
                    <a:pt x="655" y="0"/>
                    <a:pt x="32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16054" y="2905842"/>
              <a:ext cx="31147" cy="24244"/>
            </a:xfrm>
            <a:custGeom>
              <a:avLst/>
              <a:gdLst/>
              <a:ahLst/>
              <a:cxnLst/>
              <a:rect l="l" t="t" r="r" b="b"/>
              <a:pathLst>
                <a:path w="708" h="551" extrusionOk="0">
                  <a:moveTo>
                    <a:pt x="354" y="1"/>
                  </a:moveTo>
                  <a:cubicBezTo>
                    <a:pt x="1" y="2"/>
                    <a:pt x="0" y="550"/>
                    <a:pt x="354" y="550"/>
                  </a:cubicBezTo>
                  <a:cubicBezTo>
                    <a:pt x="708" y="550"/>
                    <a:pt x="708" y="1"/>
                    <a:pt x="35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654703" y="2742602"/>
              <a:ext cx="17157" cy="13332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4" y="0"/>
                  </a:moveTo>
                  <a:cubicBezTo>
                    <a:pt x="0" y="1"/>
                    <a:pt x="0" y="302"/>
                    <a:pt x="194" y="302"/>
                  </a:cubicBezTo>
                  <a:cubicBezTo>
                    <a:pt x="389" y="302"/>
                    <a:pt x="39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246227" y="1925566"/>
              <a:ext cx="24372" cy="18920"/>
            </a:xfrm>
            <a:custGeom>
              <a:avLst/>
              <a:gdLst/>
              <a:ahLst/>
              <a:cxnLst/>
              <a:rect l="l" t="t" r="r" b="b"/>
              <a:pathLst>
                <a:path w="554" h="430" extrusionOk="0">
                  <a:moveTo>
                    <a:pt x="277" y="0"/>
                  </a:moveTo>
                  <a:cubicBezTo>
                    <a:pt x="2" y="0"/>
                    <a:pt x="1" y="429"/>
                    <a:pt x="277" y="429"/>
                  </a:cubicBezTo>
                  <a:cubicBezTo>
                    <a:pt x="553" y="429"/>
                    <a:pt x="554" y="0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519992" y="2530126"/>
              <a:ext cx="24240" cy="18832"/>
            </a:xfrm>
            <a:custGeom>
              <a:avLst/>
              <a:gdLst/>
              <a:ahLst/>
              <a:cxnLst/>
              <a:rect l="l" t="t" r="r" b="b"/>
              <a:pathLst>
                <a:path w="551" h="428" extrusionOk="0">
                  <a:moveTo>
                    <a:pt x="275" y="1"/>
                  </a:moveTo>
                  <a:cubicBezTo>
                    <a:pt x="0" y="1"/>
                    <a:pt x="0" y="428"/>
                    <a:pt x="275" y="428"/>
                  </a:cubicBezTo>
                  <a:cubicBezTo>
                    <a:pt x="551" y="428"/>
                    <a:pt x="551" y="1"/>
                    <a:pt x="27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80476" y="3153122"/>
              <a:ext cx="29431" cy="22748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334" y="0"/>
                  </a:moveTo>
                  <a:cubicBezTo>
                    <a:pt x="2" y="0"/>
                    <a:pt x="0" y="516"/>
                    <a:pt x="334" y="516"/>
                  </a:cubicBezTo>
                  <a:cubicBezTo>
                    <a:pt x="667" y="516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898767" y="2715278"/>
              <a:ext cx="22304" cy="17336"/>
            </a:xfrm>
            <a:custGeom>
              <a:avLst/>
              <a:gdLst/>
              <a:ahLst/>
              <a:cxnLst/>
              <a:rect l="l" t="t" r="r" b="b"/>
              <a:pathLst>
                <a:path w="507" h="394" extrusionOk="0">
                  <a:moveTo>
                    <a:pt x="253" y="1"/>
                  </a:moveTo>
                  <a:cubicBezTo>
                    <a:pt x="0" y="1"/>
                    <a:pt x="0" y="394"/>
                    <a:pt x="253" y="394"/>
                  </a:cubicBezTo>
                  <a:cubicBezTo>
                    <a:pt x="506" y="394"/>
                    <a:pt x="506" y="1"/>
                    <a:pt x="25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47540" y="2768826"/>
              <a:ext cx="18037" cy="14080"/>
            </a:xfrm>
            <a:custGeom>
              <a:avLst/>
              <a:gdLst/>
              <a:ahLst/>
              <a:cxnLst/>
              <a:rect l="l" t="t" r="r" b="b"/>
              <a:pathLst>
                <a:path w="410" h="320" extrusionOk="0">
                  <a:moveTo>
                    <a:pt x="204" y="0"/>
                  </a:moveTo>
                  <a:cubicBezTo>
                    <a:pt x="0" y="2"/>
                    <a:pt x="0" y="319"/>
                    <a:pt x="204" y="319"/>
                  </a:cubicBezTo>
                  <a:cubicBezTo>
                    <a:pt x="408" y="319"/>
                    <a:pt x="409" y="0"/>
                    <a:pt x="20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93683" y="3569890"/>
              <a:ext cx="31235" cy="24288"/>
            </a:xfrm>
            <a:custGeom>
              <a:avLst/>
              <a:gdLst/>
              <a:ahLst/>
              <a:cxnLst/>
              <a:rect l="l" t="t" r="r" b="b"/>
              <a:pathLst>
                <a:path w="710" h="552" extrusionOk="0">
                  <a:moveTo>
                    <a:pt x="355" y="1"/>
                  </a:moveTo>
                  <a:cubicBezTo>
                    <a:pt x="1" y="1"/>
                    <a:pt x="0" y="551"/>
                    <a:pt x="355" y="551"/>
                  </a:cubicBezTo>
                  <a:cubicBezTo>
                    <a:pt x="710" y="551"/>
                    <a:pt x="710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654941" y="2381582"/>
              <a:ext cx="29211" cy="22704"/>
            </a:xfrm>
            <a:custGeom>
              <a:avLst/>
              <a:gdLst/>
              <a:ahLst/>
              <a:cxnLst/>
              <a:rect l="l" t="t" r="r" b="b"/>
              <a:pathLst>
                <a:path w="664" h="516" extrusionOk="0">
                  <a:moveTo>
                    <a:pt x="333" y="1"/>
                  </a:moveTo>
                  <a:cubicBezTo>
                    <a:pt x="2" y="1"/>
                    <a:pt x="0" y="515"/>
                    <a:pt x="333" y="515"/>
                  </a:cubicBezTo>
                  <a:cubicBezTo>
                    <a:pt x="664" y="515"/>
                    <a:pt x="664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011281" y="3031594"/>
              <a:ext cx="23800" cy="18480"/>
            </a:xfrm>
            <a:custGeom>
              <a:avLst/>
              <a:gdLst/>
              <a:ahLst/>
              <a:cxnLst/>
              <a:rect l="l" t="t" r="r" b="b"/>
              <a:pathLst>
                <a:path w="541" h="420" extrusionOk="0">
                  <a:moveTo>
                    <a:pt x="270" y="0"/>
                  </a:moveTo>
                  <a:cubicBezTo>
                    <a:pt x="0" y="0"/>
                    <a:pt x="0" y="420"/>
                    <a:pt x="270" y="420"/>
                  </a:cubicBezTo>
                  <a:cubicBezTo>
                    <a:pt x="541" y="420"/>
                    <a:pt x="541" y="0"/>
                    <a:pt x="27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188350" y="3264530"/>
              <a:ext cx="30663" cy="23848"/>
            </a:xfrm>
            <a:custGeom>
              <a:avLst/>
              <a:gdLst/>
              <a:ahLst/>
              <a:cxnLst/>
              <a:rect l="l" t="t" r="r" b="b"/>
              <a:pathLst>
                <a:path w="697" h="542" extrusionOk="0">
                  <a:moveTo>
                    <a:pt x="348" y="1"/>
                  </a:moveTo>
                  <a:cubicBezTo>
                    <a:pt x="1" y="1"/>
                    <a:pt x="1" y="542"/>
                    <a:pt x="349" y="542"/>
                  </a:cubicBezTo>
                  <a:cubicBezTo>
                    <a:pt x="697" y="542"/>
                    <a:pt x="697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93537" y="2670046"/>
              <a:ext cx="17333" cy="13420"/>
            </a:xfrm>
            <a:custGeom>
              <a:avLst/>
              <a:gdLst/>
              <a:ahLst/>
              <a:cxnLst/>
              <a:rect l="l" t="t" r="r" b="b"/>
              <a:pathLst>
                <a:path w="394" h="305" extrusionOk="0">
                  <a:moveTo>
                    <a:pt x="197" y="1"/>
                  </a:moveTo>
                  <a:cubicBezTo>
                    <a:pt x="1" y="1"/>
                    <a:pt x="1" y="305"/>
                    <a:pt x="197" y="305"/>
                  </a:cubicBezTo>
                  <a:cubicBezTo>
                    <a:pt x="393" y="305"/>
                    <a:pt x="393" y="1"/>
                    <a:pt x="19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634918" y="2304450"/>
              <a:ext cx="20501" cy="15928"/>
            </a:xfrm>
            <a:custGeom>
              <a:avLst/>
              <a:gdLst/>
              <a:ahLst/>
              <a:cxnLst/>
              <a:rect l="l" t="t" r="r" b="b"/>
              <a:pathLst>
                <a:path w="466" h="362" extrusionOk="0">
                  <a:moveTo>
                    <a:pt x="233" y="0"/>
                  </a:moveTo>
                  <a:cubicBezTo>
                    <a:pt x="0" y="0"/>
                    <a:pt x="0" y="362"/>
                    <a:pt x="233" y="362"/>
                  </a:cubicBezTo>
                  <a:cubicBezTo>
                    <a:pt x="466" y="362"/>
                    <a:pt x="466" y="0"/>
                    <a:pt x="2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716920" y="2157754"/>
              <a:ext cx="25868" cy="20108"/>
            </a:xfrm>
            <a:custGeom>
              <a:avLst/>
              <a:gdLst/>
              <a:ahLst/>
              <a:cxnLst/>
              <a:rect l="l" t="t" r="r" b="b"/>
              <a:pathLst>
                <a:path w="588" h="457" extrusionOk="0">
                  <a:moveTo>
                    <a:pt x="295" y="0"/>
                  </a:moveTo>
                  <a:cubicBezTo>
                    <a:pt x="3" y="0"/>
                    <a:pt x="1" y="456"/>
                    <a:pt x="295" y="456"/>
                  </a:cubicBezTo>
                  <a:cubicBezTo>
                    <a:pt x="588" y="456"/>
                    <a:pt x="588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894386" y="2407586"/>
              <a:ext cx="27935" cy="21648"/>
            </a:xfrm>
            <a:custGeom>
              <a:avLst/>
              <a:gdLst/>
              <a:ahLst/>
              <a:cxnLst/>
              <a:rect l="l" t="t" r="r" b="b"/>
              <a:pathLst>
                <a:path w="635" h="492" extrusionOk="0">
                  <a:moveTo>
                    <a:pt x="317" y="1"/>
                  </a:moveTo>
                  <a:cubicBezTo>
                    <a:pt x="1" y="1"/>
                    <a:pt x="0" y="491"/>
                    <a:pt x="317" y="491"/>
                  </a:cubicBezTo>
                  <a:cubicBezTo>
                    <a:pt x="633" y="491"/>
                    <a:pt x="634" y="1"/>
                    <a:pt x="31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161289" y="2441466"/>
              <a:ext cx="28639" cy="22220"/>
            </a:xfrm>
            <a:custGeom>
              <a:avLst/>
              <a:gdLst/>
              <a:ahLst/>
              <a:cxnLst/>
              <a:rect l="l" t="t" r="r" b="b"/>
              <a:pathLst>
                <a:path w="651" h="505" extrusionOk="0">
                  <a:moveTo>
                    <a:pt x="326" y="1"/>
                  </a:moveTo>
                  <a:cubicBezTo>
                    <a:pt x="2" y="1"/>
                    <a:pt x="1" y="504"/>
                    <a:pt x="326" y="504"/>
                  </a:cubicBezTo>
                  <a:cubicBezTo>
                    <a:pt x="649" y="504"/>
                    <a:pt x="650" y="1"/>
                    <a:pt x="32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345045" y="2149130"/>
              <a:ext cx="29299" cy="22748"/>
            </a:xfrm>
            <a:custGeom>
              <a:avLst/>
              <a:gdLst/>
              <a:ahLst/>
              <a:cxnLst/>
              <a:rect l="l" t="t" r="r" b="b"/>
              <a:pathLst>
                <a:path w="666" h="517" extrusionOk="0">
                  <a:moveTo>
                    <a:pt x="333" y="1"/>
                  </a:moveTo>
                  <a:cubicBezTo>
                    <a:pt x="1" y="1"/>
                    <a:pt x="1" y="517"/>
                    <a:pt x="333" y="517"/>
                  </a:cubicBezTo>
                  <a:cubicBezTo>
                    <a:pt x="665" y="517"/>
                    <a:pt x="665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666015" y="3001014"/>
              <a:ext cx="21072" cy="16412"/>
            </a:xfrm>
            <a:custGeom>
              <a:avLst/>
              <a:gdLst/>
              <a:ahLst/>
              <a:cxnLst/>
              <a:rect l="l" t="t" r="r" b="b"/>
              <a:pathLst>
                <a:path w="479" h="373" extrusionOk="0">
                  <a:moveTo>
                    <a:pt x="239" y="0"/>
                  </a:moveTo>
                  <a:cubicBezTo>
                    <a:pt x="1" y="0"/>
                    <a:pt x="1" y="372"/>
                    <a:pt x="240" y="372"/>
                  </a:cubicBezTo>
                  <a:cubicBezTo>
                    <a:pt x="479" y="372"/>
                    <a:pt x="479" y="0"/>
                    <a:pt x="240" y="0"/>
                  </a:cubicBezTo>
                  <a:cubicBezTo>
                    <a:pt x="239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689463" y="2626222"/>
              <a:ext cx="17025" cy="13244"/>
            </a:xfrm>
            <a:custGeom>
              <a:avLst/>
              <a:gdLst/>
              <a:ahLst/>
              <a:cxnLst/>
              <a:rect l="l" t="t" r="r" b="b"/>
              <a:pathLst>
                <a:path w="387" h="301" extrusionOk="0">
                  <a:moveTo>
                    <a:pt x="193" y="0"/>
                  </a:moveTo>
                  <a:cubicBezTo>
                    <a:pt x="1" y="2"/>
                    <a:pt x="1" y="301"/>
                    <a:pt x="193" y="301"/>
                  </a:cubicBezTo>
                  <a:cubicBezTo>
                    <a:pt x="385" y="301"/>
                    <a:pt x="386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777887" y="2837070"/>
              <a:ext cx="29079" cy="22528"/>
            </a:xfrm>
            <a:custGeom>
              <a:avLst/>
              <a:gdLst/>
              <a:ahLst/>
              <a:cxnLst/>
              <a:rect l="l" t="t" r="r" b="b"/>
              <a:pathLst>
                <a:path w="661" h="512" extrusionOk="0">
                  <a:moveTo>
                    <a:pt x="330" y="0"/>
                  </a:moveTo>
                  <a:cubicBezTo>
                    <a:pt x="1" y="0"/>
                    <a:pt x="1" y="511"/>
                    <a:pt x="330" y="511"/>
                  </a:cubicBezTo>
                  <a:cubicBezTo>
                    <a:pt x="660" y="511"/>
                    <a:pt x="660" y="0"/>
                    <a:pt x="33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994199" y="2136414"/>
              <a:ext cx="18081" cy="14036"/>
            </a:xfrm>
            <a:custGeom>
              <a:avLst/>
              <a:gdLst/>
              <a:ahLst/>
              <a:cxnLst/>
              <a:rect l="l" t="t" r="r" b="b"/>
              <a:pathLst>
                <a:path w="411" h="319" extrusionOk="0">
                  <a:moveTo>
                    <a:pt x="206" y="1"/>
                  </a:moveTo>
                  <a:cubicBezTo>
                    <a:pt x="0" y="1"/>
                    <a:pt x="0" y="319"/>
                    <a:pt x="206" y="319"/>
                  </a:cubicBezTo>
                  <a:cubicBezTo>
                    <a:pt x="411" y="319"/>
                    <a:pt x="411" y="1"/>
                    <a:pt x="20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8285473" y="2021706"/>
              <a:ext cx="29959" cy="23320"/>
            </a:xfrm>
            <a:custGeom>
              <a:avLst/>
              <a:gdLst/>
              <a:ahLst/>
              <a:cxnLst/>
              <a:rect l="l" t="t" r="r" b="b"/>
              <a:pathLst>
                <a:path w="681" h="530" extrusionOk="0">
                  <a:moveTo>
                    <a:pt x="341" y="1"/>
                  </a:moveTo>
                  <a:cubicBezTo>
                    <a:pt x="0" y="1"/>
                    <a:pt x="0" y="529"/>
                    <a:pt x="341" y="529"/>
                  </a:cubicBezTo>
                  <a:cubicBezTo>
                    <a:pt x="681" y="529"/>
                    <a:pt x="681" y="1"/>
                    <a:pt x="3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512298" y="1791762"/>
              <a:ext cx="25384" cy="19668"/>
            </a:xfrm>
            <a:custGeom>
              <a:avLst/>
              <a:gdLst/>
              <a:ahLst/>
              <a:cxnLst/>
              <a:rect l="l" t="t" r="r" b="b"/>
              <a:pathLst>
                <a:path w="577" h="447" extrusionOk="0">
                  <a:moveTo>
                    <a:pt x="288" y="1"/>
                  </a:moveTo>
                  <a:cubicBezTo>
                    <a:pt x="2" y="1"/>
                    <a:pt x="1" y="446"/>
                    <a:pt x="288" y="446"/>
                  </a:cubicBezTo>
                  <a:cubicBezTo>
                    <a:pt x="576" y="446"/>
                    <a:pt x="576" y="1"/>
                    <a:pt x="28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8733097" y="1973614"/>
              <a:ext cx="18785" cy="14564"/>
            </a:xfrm>
            <a:custGeom>
              <a:avLst/>
              <a:gdLst/>
              <a:ahLst/>
              <a:cxnLst/>
              <a:rect l="l" t="t" r="r" b="b"/>
              <a:pathLst>
                <a:path w="427" h="331" extrusionOk="0">
                  <a:moveTo>
                    <a:pt x="214" y="1"/>
                  </a:moveTo>
                  <a:cubicBezTo>
                    <a:pt x="1" y="1"/>
                    <a:pt x="1" y="330"/>
                    <a:pt x="214" y="330"/>
                  </a:cubicBezTo>
                  <a:cubicBezTo>
                    <a:pt x="426" y="330"/>
                    <a:pt x="427" y="1"/>
                    <a:pt x="21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8595444" y="1687746"/>
              <a:ext cx="23580" cy="18304"/>
            </a:xfrm>
            <a:custGeom>
              <a:avLst/>
              <a:gdLst/>
              <a:ahLst/>
              <a:cxnLst/>
              <a:rect l="l" t="t" r="r" b="b"/>
              <a:pathLst>
                <a:path w="536" h="416" extrusionOk="0">
                  <a:moveTo>
                    <a:pt x="267" y="0"/>
                  </a:moveTo>
                  <a:cubicBezTo>
                    <a:pt x="0" y="1"/>
                    <a:pt x="0" y="416"/>
                    <a:pt x="267" y="416"/>
                  </a:cubicBezTo>
                  <a:cubicBezTo>
                    <a:pt x="535" y="416"/>
                    <a:pt x="535" y="0"/>
                    <a:pt x="26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9039768" y="2246502"/>
              <a:ext cx="31675" cy="24552"/>
            </a:xfrm>
            <a:custGeom>
              <a:avLst/>
              <a:gdLst/>
              <a:ahLst/>
              <a:cxnLst/>
              <a:rect l="l" t="t" r="r" b="b"/>
              <a:pathLst>
                <a:path w="720" h="558" extrusionOk="0">
                  <a:moveTo>
                    <a:pt x="361" y="0"/>
                  </a:moveTo>
                  <a:cubicBezTo>
                    <a:pt x="2" y="0"/>
                    <a:pt x="0" y="557"/>
                    <a:pt x="361" y="557"/>
                  </a:cubicBezTo>
                  <a:cubicBezTo>
                    <a:pt x="719" y="557"/>
                    <a:pt x="720" y="0"/>
                    <a:pt x="36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070915" y="1899034"/>
              <a:ext cx="29431" cy="22836"/>
            </a:xfrm>
            <a:custGeom>
              <a:avLst/>
              <a:gdLst/>
              <a:ahLst/>
              <a:cxnLst/>
              <a:rect l="l" t="t" r="r" b="b"/>
              <a:pathLst>
                <a:path w="669" h="519" extrusionOk="0">
                  <a:moveTo>
                    <a:pt x="334" y="1"/>
                  </a:moveTo>
                  <a:cubicBezTo>
                    <a:pt x="2" y="1"/>
                    <a:pt x="1" y="519"/>
                    <a:pt x="335" y="519"/>
                  </a:cubicBezTo>
                  <a:cubicBezTo>
                    <a:pt x="668" y="519"/>
                    <a:pt x="668" y="1"/>
                    <a:pt x="335" y="1"/>
                  </a:cubicBezTo>
                  <a:cubicBezTo>
                    <a:pt x="335" y="1"/>
                    <a:pt x="334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8269856" y="3475730"/>
              <a:ext cx="29123" cy="22704"/>
            </a:xfrm>
            <a:custGeom>
              <a:avLst/>
              <a:gdLst/>
              <a:ahLst/>
              <a:cxnLst/>
              <a:rect l="l" t="t" r="r" b="b"/>
              <a:pathLst>
                <a:path w="662" h="516" extrusionOk="0">
                  <a:moveTo>
                    <a:pt x="330" y="1"/>
                  </a:moveTo>
                  <a:cubicBezTo>
                    <a:pt x="0" y="1"/>
                    <a:pt x="0" y="515"/>
                    <a:pt x="330" y="515"/>
                  </a:cubicBezTo>
                  <a:cubicBezTo>
                    <a:pt x="662" y="515"/>
                    <a:pt x="662" y="1"/>
                    <a:pt x="33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8374074" y="3182470"/>
              <a:ext cx="18873" cy="14608"/>
            </a:xfrm>
            <a:custGeom>
              <a:avLst/>
              <a:gdLst/>
              <a:ahLst/>
              <a:cxnLst/>
              <a:rect l="l" t="t" r="r" b="b"/>
              <a:pathLst>
                <a:path w="429" h="332" extrusionOk="0">
                  <a:moveTo>
                    <a:pt x="214" y="0"/>
                  </a:moveTo>
                  <a:cubicBezTo>
                    <a:pt x="1" y="0"/>
                    <a:pt x="0" y="331"/>
                    <a:pt x="214" y="331"/>
                  </a:cubicBezTo>
                  <a:cubicBezTo>
                    <a:pt x="427" y="331"/>
                    <a:pt x="428" y="0"/>
                    <a:pt x="21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8273947" y="3482638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8" y="1"/>
                  </a:moveTo>
                  <a:cubicBezTo>
                    <a:pt x="2" y="1"/>
                    <a:pt x="1" y="402"/>
                    <a:pt x="258" y="402"/>
                  </a:cubicBezTo>
                  <a:cubicBezTo>
                    <a:pt x="517" y="402"/>
                    <a:pt x="517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8819718" y="1842538"/>
              <a:ext cx="23800" cy="18524"/>
            </a:xfrm>
            <a:custGeom>
              <a:avLst/>
              <a:gdLst/>
              <a:ahLst/>
              <a:cxnLst/>
              <a:rect l="l" t="t" r="r" b="b"/>
              <a:pathLst>
                <a:path w="541" h="421" extrusionOk="0">
                  <a:moveTo>
                    <a:pt x="271" y="1"/>
                  </a:moveTo>
                  <a:cubicBezTo>
                    <a:pt x="0" y="1"/>
                    <a:pt x="0" y="420"/>
                    <a:pt x="271" y="420"/>
                  </a:cubicBezTo>
                  <a:cubicBezTo>
                    <a:pt x="541" y="420"/>
                    <a:pt x="541" y="1"/>
                    <a:pt x="27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048743" y="2756858"/>
              <a:ext cx="17685" cy="13728"/>
            </a:xfrm>
            <a:custGeom>
              <a:avLst/>
              <a:gdLst/>
              <a:ahLst/>
              <a:cxnLst/>
              <a:rect l="l" t="t" r="r" b="b"/>
              <a:pathLst>
                <a:path w="402" h="312" extrusionOk="0">
                  <a:moveTo>
                    <a:pt x="200" y="0"/>
                  </a:moveTo>
                  <a:cubicBezTo>
                    <a:pt x="1" y="0"/>
                    <a:pt x="1" y="312"/>
                    <a:pt x="200" y="312"/>
                  </a:cubicBezTo>
                  <a:cubicBezTo>
                    <a:pt x="401" y="312"/>
                    <a:pt x="402" y="0"/>
                    <a:pt x="20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740443" y="3095482"/>
              <a:ext cx="27451" cy="21340"/>
            </a:xfrm>
            <a:custGeom>
              <a:avLst/>
              <a:gdLst/>
              <a:ahLst/>
              <a:cxnLst/>
              <a:rect l="l" t="t" r="r" b="b"/>
              <a:pathLst>
                <a:path w="624" h="485" extrusionOk="0">
                  <a:moveTo>
                    <a:pt x="311" y="0"/>
                  </a:moveTo>
                  <a:cubicBezTo>
                    <a:pt x="0" y="0"/>
                    <a:pt x="1" y="484"/>
                    <a:pt x="312" y="484"/>
                  </a:cubicBezTo>
                  <a:cubicBezTo>
                    <a:pt x="623" y="484"/>
                    <a:pt x="623" y="0"/>
                    <a:pt x="312" y="0"/>
                  </a:cubicBezTo>
                  <a:cubicBezTo>
                    <a:pt x="311" y="0"/>
                    <a:pt x="311" y="0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206682" y="2045642"/>
              <a:ext cx="28815" cy="22396"/>
            </a:xfrm>
            <a:custGeom>
              <a:avLst/>
              <a:gdLst/>
              <a:ahLst/>
              <a:cxnLst/>
              <a:rect l="l" t="t" r="r" b="b"/>
              <a:pathLst>
                <a:path w="655" h="509" extrusionOk="0">
                  <a:moveTo>
                    <a:pt x="328" y="1"/>
                  </a:moveTo>
                  <a:cubicBezTo>
                    <a:pt x="3" y="1"/>
                    <a:pt x="0" y="509"/>
                    <a:pt x="328" y="509"/>
                  </a:cubicBezTo>
                  <a:cubicBezTo>
                    <a:pt x="654" y="509"/>
                    <a:pt x="655" y="1"/>
                    <a:pt x="32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8304918" y="2960094"/>
              <a:ext cx="22128" cy="17160"/>
            </a:xfrm>
            <a:custGeom>
              <a:avLst/>
              <a:gdLst/>
              <a:ahLst/>
              <a:cxnLst/>
              <a:rect l="l" t="t" r="r" b="b"/>
              <a:pathLst>
                <a:path w="503" h="390" extrusionOk="0">
                  <a:moveTo>
                    <a:pt x="251" y="1"/>
                  </a:moveTo>
                  <a:cubicBezTo>
                    <a:pt x="1" y="1"/>
                    <a:pt x="1" y="389"/>
                    <a:pt x="252" y="389"/>
                  </a:cubicBezTo>
                  <a:cubicBezTo>
                    <a:pt x="503" y="389"/>
                    <a:pt x="503" y="1"/>
                    <a:pt x="252" y="1"/>
                  </a:cubicBezTo>
                  <a:cubicBezTo>
                    <a:pt x="252" y="1"/>
                    <a:pt x="252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084383" y="3004314"/>
              <a:ext cx="21424" cy="16588"/>
            </a:xfrm>
            <a:custGeom>
              <a:avLst/>
              <a:gdLst/>
              <a:ahLst/>
              <a:cxnLst/>
              <a:rect l="l" t="t" r="r" b="b"/>
              <a:pathLst>
                <a:path w="487" h="377" extrusionOk="0">
                  <a:moveTo>
                    <a:pt x="244" y="0"/>
                  </a:moveTo>
                  <a:cubicBezTo>
                    <a:pt x="1" y="0"/>
                    <a:pt x="1" y="376"/>
                    <a:pt x="244" y="376"/>
                  </a:cubicBezTo>
                  <a:cubicBezTo>
                    <a:pt x="485" y="376"/>
                    <a:pt x="487" y="0"/>
                    <a:pt x="24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977965" y="3309762"/>
              <a:ext cx="21292" cy="16500"/>
            </a:xfrm>
            <a:custGeom>
              <a:avLst/>
              <a:gdLst/>
              <a:ahLst/>
              <a:cxnLst/>
              <a:rect l="l" t="t" r="r" b="b"/>
              <a:pathLst>
                <a:path w="484" h="375" extrusionOk="0">
                  <a:moveTo>
                    <a:pt x="243" y="0"/>
                  </a:moveTo>
                  <a:cubicBezTo>
                    <a:pt x="0" y="0"/>
                    <a:pt x="0" y="374"/>
                    <a:pt x="243" y="374"/>
                  </a:cubicBezTo>
                  <a:cubicBezTo>
                    <a:pt x="482" y="374"/>
                    <a:pt x="484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665751" y="2324910"/>
              <a:ext cx="17025" cy="13288"/>
            </a:xfrm>
            <a:custGeom>
              <a:avLst/>
              <a:gdLst/>
              <a:ahLst/>
              <a:cxnLst/>
              <a:rect l="l" t="t" r="r" b="b"/>
              <a:pathLst>
                <a:path w="387" h="302" extrusionOk="0">
                  <a:moveTo>
                    <a:pt x="193" y="1"/>
                  </a:moveTo>
                  <a:cubicBezTo>
                    <a:pt x="1" y="1"/>
                    <a:pt x="1" y="301"/>
                    <a:pt x="193" y="301"/>
                  </a:cubicBezTo>
                  <a:cubicBezTo>
                    <a:pt x="386" y="301"/>
                    <a:pt x="386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762226" y="3479778"/>
              <a:ext cx="30883" cy="2398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352" y="0"/>
                  </a:moveTo>
                  <a:cubicBezTo>
                    <a:pt x="0" y="0"/>
                    <a:pt x="0" y="545"/>
                    <a:pt x="352" y="545"/>
                  </a:cubicBezTo>
                  <a:cubicBezTo>
                    <a:pt x="702" y="545"/>
                    <a:pt x="702" y="0"/>
                    <a:pt x="35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345265" y="2593222"/>
              <a:ext cx="22436" cy="17424"/>
            </a:xfrm>
            <a:custGeom>
              <a:avLst/>
              <a:gdLst/>
              <a:ahLst/>
              <a:cxnLst/>
              <a:rect l="l" t="t" r="r" b="b"/>
              <a:pathLst>
                <a:path w="510" h="396" extrusionOk="0">
                  <a:moveTo>
                    <a:pt x="255" y="0"/>
                  </a:moveTo>
                  <a:cubicBezTo>
                    <a:pt x="3" y="0"/>
                    <a:pt x="1" y="395"/>
                    <a:pt x="255" y="395"/>
                  </a:cubicBezTo>
                  <a:cubicBezTo>
                    <a:pt x="510" y="395"/>
                    <a:pt x="510" y="0"/>
                    <a:pt x="25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202202" y="3593078"/>
              <a:ext cx="27363" cy="21252"/>
            </a:xfrm>
            <a:custGeom>
              <a:avLst/>
              <a:gdLst/>
              <a:ahLst/>
              <a:cxnLst/>
              <a:rect l="l" t="t" r="r" b="b"/>
              <a:pathLst>
                <a:path w="622" h="483" extrusionOk="0">
                  <a:moveTo>
                    <a:pt x="311" y="0"/>
                  </a:moveTo>
                  <a:cubicBezTo>
                    <a:pt x="0" y="0"/>
                    <a:pt x="0" y="482"/>
                    <a:pt x="311" y="482"/>
                  </a:cubicBezTo>
                  <a:cubicBezTo>
                    <a:pt x="622" y="482"/>
                    <a:pt x="622" y="0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073612" y="3511986"/>
              <a:ext cx="30443" cy="23672"/>
            </a:xfrm>
            <a:custGeom>
              <a:avLst/>
              <a:gdLst/>
              <a:ahLst/>
              <a:cxnLst/>
              <a:rect l="l" t="t" r="r" b="b"/>
              <a:pathLst>
                <a:path w="692" h="538" extrusionOk="0">
                  <a:moveTo>
                    <a:pt x="346" y="1"/>
                  </a:moveTo>
                  <a:cubicBezTo>
                    <a:pt x="0" y="1"/>
                    <a:pt x="0" y="538"/>
                    <a:pt x="346" y="538"/>
                  </a:cubicBezTo>
                  <a:cubicBezTo>
                    <a:pt x="691" y="538"/>
                    <a:pt x="691" y="1"/>
                    <a:pt x="34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535143" y="2901486"/>
              <a:ext cx="18433" cy="14256"/>
            </a:xfrm>
            <a:custGeom>
              <a:avLst/>
              <a:gdLst/>
              <a:ahLst/>
              <a:cxnLst/>
              <a:rect l="l" t="t" r="r" b="b"/>
              <a:pathLst>
                <a:path w="419" h="324" extrusionOk="0">
                  <a:moveTo>
                    <a:pt x="210" y="1"/>
                  </a:moveTo>
                  <a:cubicBezTo>
                    <a:pt x="2" y="1"/>
                    <a:pt x="1" y="324"/>
                    <a:pt x="210" y="324"/>
                  </a:cubicBezTo>
                  <a:cubicBezTo>
                    <a:pt x="417" y="324"/>
                    <a:pt x="418" y="1"/>
                    <a:pt x="2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396479" y="3858222"/>
              <a:ext cx="19533" cy="15268"/>
            </a:xfrm>
            <a:custGeom>
              <a:avLst/>
              <a:gdLst/>
              <a:ahLst/>
              <a:cxnLst/>
              <a:rect l="l" t="t" r="r" b="b"/>
              <a:pathLst>
                <a:path w="444" h="347" extrusionOk="0">
                  <a:moveTo>
                    <a:pt x="221" y="0"/>
                  </a:moveTo>
                  <a:cubicBezTo>
                    <a:pt x="0" y="0"/>
                    <a:pt x="0" y="346"/>
                    <a:pt x="221" y="346"/>
                  </a:cubicBezTo>
                  <a:cubicBezTo>
                    <a:pt x="444" y="346"/>
                    <a:pt x="444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908998" y="3189246"/>
              <a:ext cx="23536" cy="18216"/>
            </a:xfrm>
            <a:custGeom>
              <a:avLst/>
              <a:gdLst/>
              <a:ahLst/>
              <a:cxnLst/>
              <a:rect l="l" t="t" r="r" b="b"/>
              <a:pathLst>
                <a:path w="535" h="414" extrusionOk="0">
                  <a:moveTo>
                    <a:pt x="268" y="1"/>
                  </a:moveTo>
                  <a:cubicBezTo>
                    <a:pt x="2" y="1"/>
                    <a:pt x="1" y="413"/>
                    <a:pt x="269" y="413"/>
                  </a:cubicBezTo>
                  <a:cubicBezTo>
                    <a:pt x="535" y="413"/>
                    <a:pt x="535" y="1"/>
                    <a:pt x="269" y="1"/>
                  </a:cubicBezTo>
                  <a:cubicBezTo>
                    <a:pt x="268" y="1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299451" y="2962470"/>
              <a:ext cx="30795" cy="23848"/>
            </a:xfrm>
            <a:custGeom>
              <a:avLst/>
              <a:gdLst/>
              <a:ahLst/>
              <a:cxnLst/>
              <a:rect l="l" t="t" r="r" b="b"/>
              <a:pathLst>
                <a:path w="700" h="542" extrusionOk="0">
                  <a:moveTo>
                    <a:pt x="350" y="1"/>
                  </a:moveTo>
                  <a:cubicBezTo>
                    <a:pt x="0" y="1"/>
                    <a:pt x="0" y="542"/>
                    <a:pt x="350" y="542"/>
                  </a:cubicBezTo>
                  <a:cubicBezTo>
                    <a:pt x="698" y="542"/>
                    <a:pt x="699" y="1"/>
                    <a:pt x="35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850507" y="3772422"/>
              <a:ext cx="31015" cy="24068"/>
            </a:xfrm>
            <a:custGeom>
              <a:avLst/>
              <a:gdLst/>
              <a:ahLst/>
              <a:cxnLst/>
              <a:rect l="l" t="t" r="r" b="b"/>
              <a:pathLst>
                <a:path w="705" h="547" extrusionOk="0">
                  <a:moveTo>
                    <a:pt x="353" y="0"/>
                  </a:moveTo>
                  <a:cubicBezTo>
                    <a:pt x="3" y="0"/>
                    <a:pt x="0" y="547"/>
                    <a:pt x="353" y="547"/>
                  </a:cubicBezTo>
                  <a:cubicBezTo>
                    <a:pt x="705" y="547"/>
                    <a:pt x="705" y="0"/>
                    <a:pt x="35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752052" y="3859806"/>
              <a:ext cx="18389" cy="14300"/>
            </a:xfrm>
            <a:custGeom>
              <a:avLst/>
              <a:gdLst/>
              <a:ahLst/>
              <a:cxnLst/>
              <a:rect l="l" t="t" r="r" b="b"/>
              <a:pathLst>
                <a:path w="418" h="325" extrusionOk="0">
                  <a:moveTo>
                    <a:pt x="209" y="1"/>
                  </a:moveTo>
                  <a:cubicBezTo>
                    <a:pt x="1" y="1"/>
                    <a:pt x="1" y="325"/>
                    <a:pt x="209" y="325"/>
                  </a:cubicBezTo>
                  <a:cubicBezTo>
                    <a:pt x="416" y="325"/>
                    <a:pt x="418" y="1"/>
                    <a:pt x="20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474504" y="3662730"/>
              <a:ext cx="30003" cy="23320"/>
            </a:xfrm>
            <a:custGeom>
              <a:avLst/>
              <a:gdLst/>
              <a:ahLst/>
              <a:cxnLst/>
              <a:rect l="l" t="t" r="r" b="b"/>
              <a:pathLst>
                <a:path w="682" h="530" extrusionOk="0">
                  <a:moveTo>
                    <a:pt x="339" y="0"/>
                  </a:moveTo>
                  <a:cubicBezTo>
                    <a:pt x="1" y="0"/>
                    <a:pt x="1" y="529"/>
                    <a:pt x="340" y="529"/>
                  </a:cubicBezTo>
                  <a:cubicBezTo>
                    <a:pt x="681" y="529"/>
                    <a:pt x="682" y="0"/>
                    <a:pt x="340" y="0"/>
                  </a:cubicBezTo>
                  <a:cubicBezTo>
                    <a:pt x="340" y="0"/>
                    <a:pt x="340" y="0"/>
                    <a:pt x="3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515769" y="2565062"/>
              <a:ext cx="24636" cy="19096"/>
            </a:xfrm>
            <a:custGeom>
              <a:avLst/>
              <a:gdLst/>
              <a:ahLst/>
              <a:cxnLst/>
              <a:rect l="l" t="t" r="r" b="b"/>
              <a:pathLst>
                <a:path w="560" h="434" extrusionOk="0">
                  <a:moveTo>
                    <a:pt x="278" y="0"/>
                  </a:moveTo>
                  <a:cubicBezTo>
                    <a:pt x="1" y="0"/>
                    <a:pt x="1" y="434"/>
                    <a:pt x="280" y="434"/>
                  </a:cubicBezTo>
                  <a:cubicBezTo>
                    <a:pt x="559" y="434"/>
                    <a:pt x="559" y="0"/>
                    <a:pt x="280" y="0"/>
                  </a:cubicBezTo>
                  <a:cubicBezTo>
                    <a:pt x="279" y="0"/>
                    <a:pt x="279" y="0"/>
                    <a:pt x="27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995249" y="3574818"/>
              <a:ext cx="31763" cy="24684"/>
            </a:xfrm>
            <a:custGeom>
              <a:avLst/>
              <a:gdLst/>
              <a:ahLst/>
              <a:cxnLst/>
              <a:rect l="l" t="t" r="r" b="b"/>
              <a:pathLst>
                <a:path w="722" h="561" extrusionOk="0">
                  <a:moveTo>
                    <a:pt x="362" y="1"/>
                  </a:moveTo>
                  <a:cubicBezTo>
                    <a:pt x="2" y="1"/>
                    <a:pt x="0" y="561"/>
                    <a:pt x="362" y="561"/>
                  </a:cubicBezTo>
                  <a:cubicBezTo>
                    <a:pt x="721" y="561"/>
                    <a:pt x="722" y="1"/>
                    <a:pt x="36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802826" y="3664798"/>
              <a:ext cx="27011" cy="20900"/>
            </a:xfrm>
            <a:custGeom>
              <a:avLst/>
              <a:gdLst/>
              <a:ahLst/>
              <a:cxnLst/>
              <a:rect l="l" t="t" r="r" b="b"/>
              <a:pathLst>
                <a:path w="614" h="475" extrusionOk="0">
                  <a:moveTo>
                    <a:pt x="307" y="0"/>
                  </a:moveTo>
                  <a:cubicBezTo>
                    <a:pt x="1" y="0"/>
                    <a:pt x="1" y="475"/>
                    <a:pt x="307" y="475"/>
                  </a:cubicBezTo>
                  <a:cubicBezTo>
                    <a:pt x="614" y="475"/>
                    <a:pt x="614" y="0"/>
                    <a:pt x="30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94698" y="2777934"/>
              <a:ext cx="22348" cy="17292"/>
            </a:xfrm>
            <a:custGeom>
              <a:avLst/>
              <a:gdLst/>
              <a:ahLst/>
              <a:cxnLst/>
              <a:rect l="l" t="t" r="r" b="b"/>
              <a:pathLst>
                <a:path w="508" h="393" extrusionOk="0">
                  <a:moveTo>
                    <a:pt x="254" y="0"/>
                  </a:moveTo>
                  <a:cubicBezTo>
                    <a:pt x="2" y="0"/>
                    <a:pt x="0" y="393"/>
                    <a:pt x="254" y="393"/>
                  </a:cubicBezTo>
                  <a:cubicBezTo>
                    <a:pt x="507" y="393"/>
                    <a:pt x="507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230132" y="2572630"/>
              <a:ext cx="17729" cy="13816"/>
            </a:xfrm>
            <a:custGeom>
              <a:avLst/>
              <a:gdLst/>
              <a:ahLst/>
              <a:cxnLst/>
              <a:rect l="l" t="t" r="r" b="b"/>
              <a:pathLst>
                <a:path w="403" h="314" extrusionOk="0">
                  <a:moveTo>
                    <a:pt x="201" y="1"/>
                  </a:moveTo>
                  <a:cubicBezTo>
                    <a:pt x="0" y="1"/>
                    <a:pt x="0" y="314"/>
                    <a:pt x="201" y="314"/>
                  </a:cubicBezTo>
                  <a:cubicBezTo>
                    <a:pt x="402" y="314"/>
                    <a:pt x="402" y="1"/>
                    <a:pt x="20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17350" y="3492934"/>
              <a:ext cx="24284" cy="18788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0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24223" y="3602362"/>
              <a:ext cx="19533" cy="15224"/>
            </a:xfrm>
            <a:custGeom>
              <a:avLst/>
              <a:gdLst/>
              <a:ahLst/>
              <a:cxnLst/>
              <a:rect l="l" t="t" r="r" b="b"/>
              <a:pathLst>
                <a:path w="444" h="346" extrusionOk="0">
                  <a:moveTo>
                    <a:pt x="222" y="0"/>
                  </a:moveTo>
                  <a:cubicBezTo>
                    <a:pt x="0" y="1"/>
                    <a:pt x="0" y="345"/>
                    <a:pt x="222" y="345"/>
                  </a:cubicBezTo>
                  <a:cubicBezTo>
                    <a:pt x="444" y="345"/>
                    <a:pt x="444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768906" y="996154"/>
              <a:ext cx="26967" cy="20944"/>
            </a:xfrm>
            <a:custGeom>
              <a:avLst/>
              <a:gdLst/>
              <a:ahLst/>
              <a:cxnLst/>
              <a:rect l="l" t="t" r="r" b="b"/>
              <a:pathLst>
                <a:path w="613" h="476" extrusionOk="0">
                  <a:moveTo>
                    <a:pt x="307" y="1"/>
                  </a:moveTo>
                  <a:cubicBezTo>
                    <a:pt x="0" y="1"/>
                    <a:pt x="0" y="476"/>
                    <a:pt x="307" y="476"/>
                  </a:cubicBezTo>
                  <a:cubicBezTo>
                    <a:pt x="612" y="476"/>
                    <a:pt x="612" y="1"/>
                    <a:pt x="30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410148" y="968830"/>
              <a:ext cx="21292" cy="16544"/>
            </a:xfrm>
            <a:custGeom>
              <a:avLst/>
              <a:gdLst/>
              <a:ahLst/>
              <a:cxnLst/>
              <a:rect l="l" t="t" r="r" b="b"/>
              <a:pathLst>
                <a:path w="484" h="376" extrusionOk="0">
                  <a:moveTo>
                    <a:pt x="241" y="1"/>
                  </a:moveTo>
                  <a:cubicBezTo>
                    <a:pt x="0" y="1"/>
                    <a:pt x="0" y="376"/>
                    <a:pt x="241" y="376"/>
                  </a:cubicBezTo>
                  <a:cubicBezTo>
                    <a:pt x="483" y="376"/>
                    <a:pt x="483" y="1"/>
                    <a:pt x="2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8170125" y="885934"/>
              <a:ext cx="18169" cy="14124"/>
            </a:xfrm>
            <a:custGeom>
              <a:avLst/>
              <a:gdLst/>
              <a:ahLst/>
              <a:cxnLst/>
              <a:rect l="l" t="t" r="r" b="b"/>
              <a:pathLst>
                <a:path w="413" h="321" extrusionOk="0">
                  <a:moveTo>
                    <a:pt x="206" y="0"/>
                  </a:moveTo>
                  <a:cubicBezTo>
                    <a:pt x="0" y="0"/>
                    <a:pt x="0" y="320"/>
                    <a:pt x="206" y="320"/>
                  </a:cubicBezTo>
                  <a:cubicBezTo>
                    <a:pt x="411" y="320"/>
                    <a:pt x="413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909645" y="200326"/>
              <a:ext cx="22084" cy="17116"/>
            </a:xfrm>
            <a:custGeom>
              <a:avLst/>
              <a:gdLst/>
              <a:ahLst/>
              <a:cxnLst/>
              <a:rect l="l" t="t" r="r" b="b"/>
              <a:pathLst>
                <a:path w="502" h="389" extrusionOk="0">
                  <a:moveTo>
                    <a:pt x="252" y="1"/>
                  </a:moveTo>
                  <a:cubicBezTo>
                    <a:pt x="3" y="1"/>
                    <a:pt x="1" y="388"/>
                    <a:pt x="252" y="388"/>
                  </a:cubicBezTo>
                  <a:cubicBezTo>
                    <a:pt x="501" y="388"/>
                    <a:pt x="501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7684447" y="665626"/>
              <a:ext cx="26176" cy="20372"/>
            </a:xfrm>
            <a:custGeom>
              <a:avLst/>
              <a:gdLst/>
              <a:ahLst/>
              <a:cxnLst/>
              <a:rect l="l" t="t" r="r" b="b"/>
              <a:pathLst>
                <a:path w="595" h="463" extrusionOk="0">
                  <a:moveTo>
                    <a:pt x="298" y="0"/>
                  </a:moveTo>
                  <a:cubicBezTo>
                    <a:pt x="1" y="0"/>
                    <a:pt x="1" y="463"/>
                    <a:pt x="298" y="463"/>
                  </a:cubicBezTo>
                  <a:cubicBezTo>
                    <a:pt x="595" y="463"/>
                    <a:pt x="595" y="0"/>
                    <a:pt x="2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7464397" y="1070734"/>
              <a:ext cx="20501" cy="15840"/>
            </a:xfrm>
            <a:custGeom>
              <a:avLst/>
              <a:gdLst/>
              <a:ahLst/>
              <a:cxnLst/>
              <a:rect l="l" t="t" r="r" b="b"/>
              <a:pathLst>
                <a:path w="466" h="360" extrusionOk="0">
                  <a:moveTo>
                    <a:pt x="233" y="0"/>
                  </a:moveTo>
                  <a:cubicBezTo>
                    <a:pt x="1" y="0"/>
                    <a:pt x="1" y="359"/>
                    <a:pt x="233" y="359"/>
                  </a:cubicBezTo>
                  <a:cubicBezTo>
                    <a:pt x="465" y="359"/>
                    <a:pt x="465" y="0"/>
                    <a:pt x="2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166920" y="1086750"/>
              <a:ext cx="25648" cy="19888"/>
            </a:xfrm>
            <a:custGeom>
              <a:avLst/>
              <a:gdLst/>
              <a:ahLst/>
              <a:cxnLst/>
              <a:rect l="l" t="t" r="r" b="b"/>
              <a:pathLst>
                <a:path w="583" h="452" extrusionOk="0">
                  <a:moveTo>
                    <a:pt x="290" y="1"/>
                  </a:moveTo>
                  <a:cubicBezTo>
                    <a:pt x="1" y="1"/>
                    <a:pt x="1" y="451"/>
                    <a:pt x="291" y="451"/>
                  </a:cubicBezTo>
                  <a:cubicBezTo>
                    <a:pt x="582" y="451"/>
                    <a:pt x="582" y="1"/>
                    <a:pt x="291" y="1"/>
                  </a:cubicBezTo>
                  <a:cubicBezTo>
                    <a:pt x="291" y="1"/>
                    <a:pt x="291" y="1"/>
                    <a:pt x="29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18714" y="305266"/>
              <a:ext cx="27891" cy="21692"/>
            </a:xfrm>
            <a:custGeom>
              <a:avLst/>
              <a:gdLst/>
              <a:ahLst/>
              <a:cxnLst/>
              <a:rect l="l" t="t" r="r" b="b"/>
              <a:pathLst>
                <a:path w="634" h="493" extrusionOk="0">
                  <a:moveTo>
                    <a:pt x="317" y="1"/>
                  </a:moveTo>
                  <a:cubicBezTo>
                    <a:pt x="2" y="1"/>
                    <a:pt x="0" y="492"/>
                    <a:pt x="317" y="492"/>
                  </a:cubicBezTo>
                  <a:cubicBezTo>
                    <a:pt x="633" y="492"/>
                    <a:pt x="634" y="1"/>
                    <a:pt x="31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561055" y="369990"/>
              <a:ext cx="20764" cy="16148"/>
            </a:xfrm>
            <a:custGeom>
              <a:avLst/>
              <a:gdLst/>
              <a:ahLst/>
              <a:cxnLst/>
              <a:rect l="l" t="t" r="r" b="b"/>
              <a:pathLst>
                <a:path w="472" h="367" extrusionOk="0">
                  <a:moveTo>
                    <a:pt x="235" y="1"/>
                  </a:moveTo>
                  <a:cubicBezTo>
                    <a:pt x="1" y="1"/>
                    <a:pt x="1" y="366"/>
                    <a:pt x="235" y="366"/>
                  </a:cubicBezTo>
                  <a:cubicBezTo>
                    <a:pt x="471" y="366"/>
                    <a:pt x="471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290765" y="1123094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31" y="0"/>
                  </a:moveTo>
                  <a:cubicBezTo>
                    <a:pt x="1" y="0"/>
                    <a:pt x="0" y="511"/>
                    <a:pt x="331" y="511"/>
                  </a:cubicBezTo>
                  <a:cubicBezTo>
                    <a:pt x="659" y="511"/>
                    <a:pt x="659" y="0"/>
                    <a:pt x="3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058617" y="1369274"/>
              <a:ext cx="20588" cy="16016"/>
            </a:xfrm>
            <a:custGeom>
              <a:avLst/>
              <a:gdLst/>
              <a:ahLst/>
              <a:cxnLst/>
              <a:rect l="l" t="t" r="r" b="b"/>
              <a:pathLst>
                <a:path w="468" h="364" extrusionOk="0">
                  <a:moveTo>
                    <a:pt x="234" y="0"/>
                  </a:moveTo>
                  <a:cubicBezTo>
                    <a:pt x="1" y="0"/>
                    <a:pt x="1" y="364"/>
                    <a:pt x="234" y="364"/>
                  </a:cubicBezTo>
                  <a:cubicBezTo>
                    <a:pt x="468" y="364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510998" y="333030"/>
              <a:ext cx="28243" cy="22000"/>
            </a:xfrm>
            <a:custGeom>
              <a:avLst/>
              <a:gdLst/>
              <a:ahLst/>
              <a:cxnLst/>
              <a:rect l="l" t="t" r="r" b="b"/>
              <a:pathLst>
                <a:path w="642" h="500" extrusionOk="0">
                  <a:moveTo>
                    <a:pt x="321" y="0"/>
                  </a:moveTo>
                  <a:cubicBezTo>
                    <a:pt x="0" y="0"/>
                    <a:pt x="0" y="499"/>
                    <a:pt x="321" y="499"/>
                  </a:cubicBezTo>
                  <a:cubicBezTo>
                    <a:pt x="642" y="499"/>
                    <a:pt x="642" y="0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351877" y="1426782"/>
              <a:ext cx="28419" cy="22044"/>
            </a:xfrm>
            <a:custGeom>
              <a:avLst/>
              <a:gdLst/>
              <a:ahLst/>
              <a:cxnLst/>
              <a:rect l="l" t="t" r="r" b="b"/>
              <a:pathLst>
                <a:path w="646" h="501" extrusionOk="0">
                  <a:moveTo>
                    <a:pt x="322" y="0"/>
                  </a:moveTo>
                  <a:cubicBezTo>
                    <a:pt x="0" y="0"/>
                    <a:pt x="0" y="501"/>
                    <a:pt x="322" y="501"/>
                  </a:cubicBezTo>
                  <a:cubicBezTo>
                    <a:pt x="644" y="501"/>
                    <a:pt x="645" y="0"/>
                    <a:pt x="3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215588" y="1734166"/>
              <a:ext cx="24856" cy="19272"/>
            </a:xfrm>
            <a:custGeom>
              <a:avLst/>
              <a:gdLst/>
              <a:ahLst/>
              <a:cxnLst/>
              <a:rect l="l" t="t" r="r" b="b"/>
              <a:pathLst>
                <a:path w="565" h="438" extrusionOk="0">
                  <a:moveTo>
                    <a:pt x="283" y="1"/>
                  </a:moveTo>
                  <a:cubicBezTo>
                    <a:pt x="0" y="1"/>
                    <a:pt x="0" y="437"/>
                    <a:pt x="283" y="437"/>
                  </a:cubicBezTo>
                  <a:cubicBezTo>
                    <a:pt x="563" y="437"/>
                    <a:pt x="565" y="1"/>
                    <a:pt x="28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906365" y="788078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1" y="0"/>
                  </a:moveTo>
                  <a:cubicBezTo>
                    <a:pt x="0" y="0"/>
                    <a:pt x="0" y="343"/>
                    <a:pt x="221" y="343"/>
                  </a:cubicBezTo>
                  <a:cubicBezTo>
                    <a:pt x="442" y="343"/>
                    <a:pt x="442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842664" y="406510"/>
              <a:ext cx="24372" cy="18920"/>
            </a:xfrm>
            <a:custGeom>
              <a:avLst/>
              <a:gdLst/>
              <a:ahLst/>
              <a:cxnLst/>
              <a:rect l="l" t="t" r="r" b="b"/>
              <a:pathLst>
                <a:path w="554" h="430" extrusionOk="0">
                  <a:moveTo>
                    <a:pt x="278" y="1"/>
                  </a:moveTo>
                  <a:cubicBezTo>
                    <a:pt x="0" y="1"/>
                    <a:pt x="0" y="430"/>
                    <a:pt x="278" y="430"/>
                  </a:cubicBezTo>
                  <a:cubicBezTo>
                    <a:pt x="554" y="430"/>
                    <a:pt x="554" y="1"/>
                    <a:pt x="27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447083" y="1356206"/>
              <a:ext cx="28067" cy="21736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319" y="0"/>
                  </a:moveTo>
                  <a:cubicBezTo>
                    <a:pt x="1" y="1"/>
                    <a:pt x="1" y="494"/>
                    <a:pt x="319" y="494"/>
                  </a:cubicBezTo>
                  <a:cubicBezTo>
                    <a:pt x="635" y="494"/>
                    <a:pt x="637" y="0"/>
                    <a:pt x="31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054450" y="1327034"/>
              <a:ext cx="28419" cy="22088"/>
            </a:xfrm>
            <a:custGeom>
              <a:avLst/>
              <a:gdLst/>
              <a:ahLst/>
              <a:cxnLst/>
              <a:rect l="l" t="t" r="r" b="b"/>
              <a:pathLst>
                <a:path w="646" h="502" extrusionOk="0">
                  <a:moveTo>
                    <a:pt x="324" y="0"/>
                  </a:moveTo>
                  <a:cubicBezTo>
                    <a:pt x="2" y="0"/>
                    <a:pt x="1" y="501"/>
                    <a:pt x="324" y="501"/>
                  </a:cubicBezTo>
                  <a:cubicBezTo>
                    <a:pt x="646" y="501"/>
                    <a:pt x="646" y="0"/>
                    <a:pt x="32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881648" y="1381594"/>
              <a:ext cx="23800" cy="18524"/>
            </a:xfrm>
            <a:custGeom>
              <a:avLst/>
              <a:gdLst/>
              <a:ahLst/>
              <a:cxnLst/>
              <a:rect l="l" t="t" r="r" b="b"/>
              <a:pathLst>
                <a:path w="541" h="421" extrusionOk="0">
                  <a:moveTo>
                    <a:pt x="270" y="1"/>
                  </a:moveTo>
                  <a:cubicBezTo>
                    <a:pt x="0" y="1"/>
                    <a:pt x="0" y="420"/>
                    <a:pt x="270" y="420"/>
                  </a:cubicBezTo>
                  <a:cubicBezTo>
                    <a:pt x="540" y="420"/>
                    <a:pt x="540" y="1"/>
                    <a:pt x="27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536483" y="1224338"/>
              <a:ext cx="27715" cy="21516"/>
            </a:xfrm>
            <a:custGeom>
              <a:avLst/>
              <a:gdLst/>
              <a:ahLst/>
              <a:cxnLst/>
              <a:rect l="l" t="t" r="r" b="b"/>
              <a:pathLst>
                <a:path w="630" h="489" extrusionOk="0">
                  <a:moveTo>
                    <a:pt x="315" y="0"/>
                  </a:moveTo>
                  <a:cubicBezTo>
                    <a:pt x="1" y="0"/>
                    <a:pt x="0" y="489"/>
                    <a:pt x="315" y="489"/>
                  </a:cubicBezTo>
                  <a:cubicBezTo>
                    <a:pt x="630" y="489"/>
                    <a:pt x="630" y="0"/>
                    <a:pt x="31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358841" y="776814"/>
              <a:ext cx="27583" cy="21384"/>
            </a:xfrm>
            <a:custGeom>
              <a:avLst/>
              <a:gdLst/>
              <a:ahLst/>
              <a:cxnLst/>
              <a:rect l="l" t="t" r="r" b="b"/>
              <a:pathLst>
                <a:path w="627" h="486" extrusionOk="0">
                  <a:moveTo>
                    <a:pt x="313" y="1"/>
                  </a:moveTo>
                  <a:cubicBezTo>
                    <a:pt x="3" y="1"/>
                    <a:pt x="1" y="486"/>
                    <a:pt x="314" y="486"/>
                  </a:cubicBezTo>
                  <a:cubicBezTo>
                    <a:pt x="627" y="486"/>
                    <a:pt x="627" y="1"/>
                    <a:pt x="314" y="1"/>
                  </a:cubicBezTo>
                  <a:cubicBezTo>
                    <a:pt x="314" y="1"/>
                    <a:pt x="31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198752" y="1074298"/>
              <a:ext cx="25736" cy="20020"/>
            </a:xfrm>
            <a:custGeom>
              <a:avLst/>
              <a:gdLst/>
              <a:ahLst/>
              <a:cxnLst/>
              <a:rect l="l" t="t" r="r" b="b"/>
              <a:pathLst>
                <a:path w="585" h="455" extrusionOk="0">
                  <a:moveTo>
                    <a:pt x="293" y="0"/>
                  </a:moveTo>
                  <a:cubicBezTo>
                    <a:pt x="2" y="0"/>
                    <a:pt x="1" y="454"/>
                    <a:pt x="293" y="454"/>
                  </a:cubicBezTo>
                  <a:cubicBezTo>
                    <a:pt x="584" y="454"/>
                    <a:pt x="585" y="0"/>
                    <a:pt x="2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924415" y="1282814"/>
              <a:ext cx="31895" cy="24772"/>
            </a:xfrm>
            <a:custGeom>
              <a:avLst/>
              <a:gdLst/>
              <a:ahLst/>
              <a:cxnLst/>
              <a:rect l="l" t="t" r="r" b="b"/>
              <a:pathLst>
                <a:path w="725" h="563" extrusionOk="0">
                  <a:moveTo>
                    <a:pt x="363" y="1"/>
                  </a:moveTo>
                  <a:cubicBezTo>
                    <a:pt x="0" y="2"/>
                    <a:pt x="0" y="563"/>
                    <a:pt x="363" y="563"/>
                  </a:cubicBezTo>
                  <a:cubicBezTo>
                    <a:pt x="724" y="563"/>
                    <a:pt x="724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637232" y="1181878"/>
              <a:ext cx="24284" cy="18832"/>
            </a:xfrm>
            <a:custGeom>
              <a:avLst/>
              <a:gdLst/>
              <a:ahLst/>
              <a:cxnLst/>
              <a:rect l="l" t="t" r="r" b="b"/>
              <a:pathLst>
                <a:path w="552" h="428" extrusionOk="0">
                  <a:moveTo>
                    <a:pt x="276" y="0"/>
                  </a:moveTo>
                  <a:cubicBezTo>
                    <a:pt x="1" y="1"/>
                    <a:pt x="1" y="427"/>
                    <a:pt x="276" y="427"/>
                  </a:cubicBezTo>
                  <a:cubicBezTo>
                    <a:pt x="551" y="427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580350" y="529402"/>
              <a:ext cx="21072" cy="16324"/>
            </a:xfrm>
            <a:custGeom>
              <a:avLst/>
              <a:gdLst/>
              <a:ahLst/>
              <a:cxnLst/>
              <a:rect l="l" t="t" r="r" b="b"/>
              <a:pathLst>
                <a:path w="479" h="371" extrusionOk="0">
                  <a:moveTo>
                    <a:pt x="239" y="1"/>
                  </a:moveTo>
                  <a:cubicBezTo>
                    <a:pt x="1" y="1"/>
                    <a:pt x="0" y="371"/>
                    <a:pt x="239" y="371"/>
                  </a:cubicBezTo>
                  <a:cubicBezTo>
                    <a:pt x="478" y="371"/>
                    <a:pt x="478" y="1"/>
                    <a:pt x="23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94320" y="997914"/>
              <a:ext cx="17333" cy="13464"/>
            </a:xfrm>
            <a:custGeom>
              <a:avLst/>
              <a:gdLst/>
              <a:ahLst/>
              <a:cxnLst/>
              <a:rect l="l" t="t" r="r" b="b"/>
              <a:pathLst>
                <a:path w="394" h="306" extrusionOk="0">
                  <a:moveTo>
                    <a:pt x="197" y="0"/>
                  </a:moveTo>
                  <a:cubicBezTo>
                    <a:pt x="1" y="0"/>
                    <a:pt x="0" y="306"/>
                    <a:pt x="197" y="306"/>
                  </a:cubicBezTo>
                  <a:cubicBezTo>
                    <a:pt x="394" y="306"/>
                    <a:pt x="394" y="0"/>
                    <a:pt x="1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780786" y="1182318"/>
              <a:ext cx="30751" cy="23848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349" y="1"/>
                  </a:moveTo>
                  <a:cubicBezTo>
                    <a:pt x="0" y="1"/>
                    <a:pt x="0" y="542"/>
                    <a:pt x="349" y="542"/>
                  </a:cubicBezTo>
                  <a:cubicBezTo>
                    <a:pt x="698" y="542"/>
                    <a:pt x="698" y="1"/>
                    <a:pt x="3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754786" y="382706"/>
              <a:ext cx="30663" cy="23760"/>
            </a:xfrm>
            <a:custGeom>
              <a:avLst/>
              <a:gdLst/>
              <a:ahLst/>
              <a:cxnLst/>
              <a:rect l="l" t="t" r="r" b="b"/>
              <a:pathLst>
                <a:path w="697" h="540" extrusionOk="0">
                  <a:moveTo>
                    <a:pt x="348" y="1"/>
                  </a:moveTo>
                  <a:cubicBezTo>
                    <a:pt x="1" y="1"/>
                    <a:pt x="0" y="540"/>
                    <a:pt x="348" y="540"/>
                  </a:cubicBezTo>
                  <a:cubicBezTo>
                    <a:pt x="695" y="540"/>
                    <a:pt x="696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486256" y="292682"/>
              <a:ext cx="29607" cy="23012"/>
            </a:xfrm>
            <a:custGeom>
              <a:avLst/>
              <a:gdLst/>
              <a:ahLst/>
              <a:cxnLst/>
              <a:rect l="l" t="t" r="r" b="b"/>
              <a:pathLst>
                <a:path w="673" h="523" extrusionOk="0">
                  <a:moveTo>
                    <a:pt x="336" y="0"/>
                  </a:moveTo>
                  <a:cubicBezTo>
                    <a:pt x="1" y="0"/>
                    <a:pt x="0" y="523"/>
                    <a:pt x="336" y="523"/>
                  </a:cubicBezTo>
                  <a:cubicBezTo>
                    <a:pt x="672" y="523"/>
                    <a:pt x="672" y="0"/>
                    <a:pt x="3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28514" y="592938"/>
              <a:ext cx="26220" cy="20372"/>
            </a:xfrm>
            <a:custGeom>
              <a:avLst/>
              <a:gdLst/>
              <a:ahLst/>
              <a:cxnLst/>
              <a:rect l="l" t="t" r="r" b="b"/>
              <a:pathLst>
                <a:path w="596" h="463" extrusionOk="0">
                  <a:moveTo>
                    <a:pt x="298" y="1"/>
                  </a:moveTo>
                  <a:cubicBezTo>
                    <a:pt x="2" y="1"/>
                    <a:pt x="0" y="462"/>
                    <a:pt x="298" y="462"/>
                  </a:cubicBezTo>
                  <a:cubicBezTo>
                    <a:pt x="594" y="462"/>
                    <a:pt x="595" y="1"/>
                    <a:pt x="29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54837" y="191658"/>
              <a:ext cx="20193" cy="15620"/>
            </a:xfrm>
            <a:custGeom>
              <a:avLst/>
              <a:gdLst/>
              <a:ahLst/>
              <a:cxnLst/>
              <a:rect l="l" t="t" r="r" b="b"/>
              <a:pathLst>
                <a:path w="459" h="355" extrusionOk="0">
                  <a:moveTo>
                    <a:pt x="229" y="1"/>
                  </a:moveTo>
                  <a:cubicBezTo>
                    <a:pt x="2" y="2"/>
                    <a:pt x="1" y="355"/>
                    <a:pt x="229" y="355"/>
                  </a:cubicBezTo>
                  <a:cubicBezTo>
                    <a:pt x="456" y="355"/>
                    <a:pt x="458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96694" y="1676218"/>
              <a:ext cx="29651" cy="23056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7" y="1"/>
                  </a:moveTo>
                  <a:cubicBezTo>
                    <a:pt x="0" y="1"/>
                    <a:pt x="0" y="523"/>
                    <a:pt x="337" y="523"/>
                  </a:cubicBezTo>
                  <a:cubicBezTo>
                    <a:pt x="673" y="523"/>
                    <a:pt x="673" y="1"/>
                    <a:pt x="33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912110" y="2153090"/>
              <a:ext cx="20764" cy="16104"/>
            </a:xfrm>
            <a:custGeom>
              <a:avLst/>
              <a:gdLst/>
              <a:ahLst/>
              <a:cxnLst/>
              <a:rect l="l" t="t" r="r" b="b"/>
              <a:pathLst>
                <a:path w="472" h="366" extrusionOk="0">
                  <a:moveTo>
                    <a:pt x="235" y="0"/>
                  </a:moveTo>
                  <a:cubicBezTo>
                    <a:pt x="0" y="0"/>
                    <a:pt x="0" y="366"/>
                    <a:pt x="235" y="366"/>
                  </a:cubicBezTo>
                  <a:cubicBezTo>
                    <a:pt x="470" y="366"/>
                    <a:pt x="472" y="0"/>
                    <a:pt x="23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912550" y="979038"/>
              <a:ext cx="17421" cy="13464"/>
            </a:xfrm>
            <a:custGeom>
              <a:avLst/>
              <a:gdLst/>
              <a:ahLst/>
              <a:cxnLst/>
              <a:rect l="l" t="t" r="r" b="b"/>
              <a:pathLst>
                <a:path w="396" h="306" extrusionOk="0">
                  <a:moveTo>
                    <a:pt x="198" y="0"/>
                  </a:moveTo>
                  <a:cubicBezTo>
                    <a:pt x="2" y="0"/>
                    <a:pt x="1" y="306"/>
                    <a:pt x="198" y="306"/>
                  </a:cubicBezTo>
                  <a:cubicBezTo>
                    <a:pt x="394" y="306"/>
                    <a:pt x="395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316401" y="2008682"/>
              <a:ext cx="18565" cy="14432"/>
            </a:xfrm>
            <a:custGeom>
              <a:avLst/>
              <a:gdLst/>
              <a:ahLst/>
              <a:cxnLst/>
              <a:rect l="l" t="t" r="r" b="b"/>
              <a:pathLst>
                <a:path w="422" h="328" extrusionOk="0">
                  <a:moveTo>
                    <a:pt x="212" y="1"/>
                  </a:moveTo>
                  <a:cubicBezTo>
                    <a:pt x="2" y="2"/>
                    <a:pt x="0" y="328"/>
                    <a:pt x="212" y="328"/>
                  </a:cubicBezTo>
                  <a:cubicBezTo>
                    <a:pt x="422" y="328"/>
                    <a:pt x="42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414196" y="2302822"/>
              <a:ext cx="26000" cy="20152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295" y="0"/>
                  </a:moveTo>
                  <a:cubicBezTo>
                    <a:pt x="2" y="0"/>
                    <a:pt x="0" y="457"/>
                    <a:pt x="295" y="457"/>
                  </a:cubicBezTo>
                  <a:cubicBezTo>
                    <a:pt x="590" y="457"/>
                    <a:pt x="590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613966" y="1559090"/>
              <a:ext cx="17861" cy="13816"/>
            </a:xfrm>
            <a:custGeom>
              <a:avLst/>
              <a:gdLst/>
              <a:ahLst/>
              <a:cxnLst/>
              <a:rect l="l" t="t" r="r" b="b"/>
              <a:pathLst>
                <a:path w="406" h="314" extrusionOk="0">
                  <a:moveTo>
                    <a:pt x="203" y="0"/>
                  </a:moveTo>
                  <a:cubicBezTo>
                    <a:pt x="1" y="0"/>
                    <a:pt x="1" y="314"/>
                    <a:pt x="203" y="314"/>
                  </a:cubicBezTo>
                  <a:cubicBezTo>
                    <a:pt x="406" y="314"/>
                    <a:pt x="406" y="0"/>
                    <a:pt x="20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912631" y="1877562"/>
              <a:ext cx="26571" cy="20548"/>
            </a:xfrm>
            <a:custGeom>
              <a:avLst/>
              <a:gdLst/>
              <a:ahLst/>
              <a:cxnLst/>
              <a:rect l="l" t="t" r="r" b="b"/>
              <a:pathLst>
                <a:path w="604" h="467" extrusionOk="0">
                  <a:moveTo>
                    <a:pt x="302" y="0"/>
                  </a:moveTo>
                  <a:cubicBezTo>
                    <a:pt x="2" y="0"/>
                    <a:pt x="1" y="467"/>
                    <a:pt x="302" y="467"/>
                  </a:cubicBezTo>
                  <a:cubicBezTo>
                    <a:pt x="602" y="467"/>
                    <a:pt x="603" y="0"/>
                    <a:pt x="3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2276581" y="1978322"/>
              <a:ext cx="21600" cy="16852"/>
            </a:xfrm>
            <a:custGeom>
              <a:avLst/>
              <a:gdLst/>
              <a:ahLst/>
              <a:cxnLst/>
              <a:rect l="l" t="t" r="r" b="b"/>
              <a:pathLst>
                <a:path w="491" h="383" extrusionOk="0">
                  <a:moveTo>
                    <a:pt x="246" y="1"/>
                  </a:moveTo>
                  <a:cubicBezTo>
                    <a:pt x="1" y="1"/>
                    <a:pt x="1" y="382"/>
                    <a:pt x="246" y="382"/>
                  </a:cubicBezTo>
                  <a:cubicBezTo>
                    <a:pt x="491" y="382"/>
                    <a:pt x="491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668555" y="1774910"/>
              <a:ext cx="26176" cy="20328"/>
            </a:xfrm>
            <a:custGeom>
              <a:avLst/>
              <a:gdLst/>
              <a:ahLst/>
              <a:cxnLst/>
              <a:rect l="l" t="t" r="r" b="b"/>
              <a:pathLst>
                <a:path w="595" h="462" extrusionOk="0">
                  <a:moveTo>
                    <a:pt x="297" y="0"/>
                  </a:moveTo>
                  <a:cubicBezTo>
                    <a:pt x="0" y="0"/>
                    <a:pt x="0" y="462"/>
                    <a:pt x="297" y="462"/>
                  </a:cubicBezTo>
                  <a:cubicBezTo>
                    <a:pt x="594" y="462"/>
                    <a:pt x="594" y="0"/>
                    <a:pt x="2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2946191" y="1490802"/>
              <a:ext cx="19445" cy="15092"/>
            </a:xfrm>
            <a:custGeom>
              <a:avLst/>
              <a:gdLst/>
              <a:ahLst/>
              <a:cxnLst/>
              <a:rect l="l" t="t" r="r" b="b"/>
              <a:pathLst>
                <a:path w="442" h="343" extrusionOk="0">
                  <a:moveTo>
                    <a:pt x="222" y="0"/>
                  </a:moveTo>
                  <a:cubicBezTo>
                    <a:pt x="3" y="1"/>
                    <a:pt x="1" y="342"/>
                    <a:pt x="222" y="342"/>
                  </a:cubicBezTo>
                  <a:cubicBezTo>
                    <a:pt x="441" y="342"/>
                    <a:pt x="441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946895" y="2146050"/>
              <a:ext cx="24856" cy="19272"/>
            </a:xfrm>
            <a:custGeom>
              <a:avLst/>
              <a:gdLst/>
              <a:ahLst/>
              <a:cxnLst/>
              <a:rect l="l" t="t" r="r" b="b"/>
              <a:pathLst>
                <a:path w="565" h="438" extrusionOk="0">
                  <a:moveTo>
                    <a:pt x="283" y="0"/>
                  </a:moveTo>
                  <a:cubicBezTo>
                    <a:pt x="0" y="0"/>
                    <a:pt x="0" y="437"/>
                    <a:pt x="283" y="437"/>
                  </a:cubicBezTo>
                  <a:cubicBezTo>
                    <a:pt x="564" y="437"/>
                    <a:pt x="564" y="0"/>
                    <a:pt x="28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949623" y="2460870"/>
              <a:ext cx="17069" cy="13288"/>
            </a:xfrm>
            <a:custGeom>
              <a:avLst/>
              <a:gdLst/>
              <a:ahLst/>
              <a:cxnLst/>
              <a:rect l="l" t="t" r="r" b="b"/>
              <a:pathLst>
                <a:path w="388" h="302" extrusionOk="0">
                  <a:moveTo>
                    <a:pt x="195" y="0"/>
                  </a:moveTo>
                  <a:cubicBezTo>
                    <a:pt x="1" y="0"/>
                    <a:pt x="1" y="301"/>
                    <a:pt x="195" y="301"/>
                  </a:cubicBezTo>
                  <a:cubicBezTo>
                    <a:pt x="388" y="301"/>
                    <a:pt x="388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388712" y="2459110"/>
              <a:ext cx="25780" cy="19976"/>
            </a:xfrm>
            <a:custGeom>
              <a:avLst/>
              <a:gdLst/>
              <a:ahLst/>
              <a:cxnLst/>
              <a:rect l="l" t="t" r="r" b="b"/>
              <a:pathLst>
                <a:path w="586" h="454" extrusionOk="0">
                  <a:moveTo>
                    <a:pt x="293" y="1"/>
                  </a:moveTo>
                  <a:cubicBezTo>
                    <a:pt x="2" y="1"/>
                    <a:pt x="1" y="454"/>
                    <a:pt x="293" y="454"/>
                  </a:cubicBezTo>
                  <a:cubicBezTo>
                    <a:pt x="586" y="454"/>
                    <a:pt x="586" y="1"/>
                    <a:pt x="29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515982" y="1870566"/>
              <a:ext cx="26571" cy="20592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302" y="0"/>
                  </a:moveTo>
                  <a:cubicBezTo>
                    <a:pt x="2" y="0"/>
                    <a:pt x="1" y="468"/>
                    <a:pt x="302" y="468"/>
                  </a:cubicBezTo>
                  <a:cubicBezTo>
                    <a:pt x="603" y="468"/>
                    <a:pt x="603" y="0"/>
                    <a:pt x="3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212955" y="1486886"/>
              <a:ext cx="27847" cy="21604"/>
            </a:xfrm>
            <a:custGeom>
              <a:avLst/>
              <a:gdLst/>
              <a:ahLst/>
              <a:cxnLst/>
              <a:rect l="l" t="t" r="r" b="b"/>
              <a:pathLst>
                <a:path w="633" h="491" extrusionOk="0">
                  <a:moveTo>
                    <a:pt x="316" y="0"/>
                  </a:moveTo>
                  <a:cubicBezTo>
                    <a:pt x="0" y="0"/>
                    <a:pt x="0" y="490"/>
                    <a:pt x="316" y="490"/>
                  </a:cubicBezTo>
                  <a:cubicBezTo>
                    <a:pt x="632" y="490"/>
                    <a:pt x="633" y="0"/>
                    <a:pt x="31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807866" y="1737774"/>
              <a:ext cx="27187" cy="21120"/>
            </a:xfrm>
            <a:custGeom>
              <a:avLst/>
              <a:gdLst/>
              <a:ahLst/>
              <a:cxnLst/>
              <a:rect l="l" t="t" r="r" b="b"/>
              <a:pathLst>
                <a:path w="618" h="480" extrusionOk="0">
                  <a:moveTo>
                    <a:pt x="308" y="1"/>
                  </a:moveTo>
                  <a:cubicBezTo>
                    <a:pt x="1" y="2"/>
                    <a:pt x="1" y="480"/>
                    <a:pt x="308" y="480"/>
                  </a:cubicBezTo>
                  <a:cubicBezTo>
                    <a:pt x="617" y="480"/>
                    <a:pt x="618" y="1"/>
                    <a:pt x="30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248363" y="1496038"/>
              <a:ext cx="22392" cy="17380"/>
            </a:xfrm>
            <a:custGeom>
              <a:avLst/>
              <a:gdLst/>
              <a:ahLst/>
              <a:cxnLst/>
              <a:rect l="l" t="t" r="r" b="b"/>
              <a:pathLst>
                <a:path w="509" h="395" extrusionOk="0">
                  <a:moveTo>
                    <a:pt x="255" y="1"/>
                  </a:moveTo>
                  <a:cubicBezTo>
                    <a:pt x="1" y="1"/>
                    <a:pt x="0" y="395"/>
                    <a:pt x="255" y="395"/>
                  </a:cubicBezTo>
                  <a:cubicBezTo>
                    <a:pt x="508" y="395"/>
                    <a:pt x="508" y="1"/>
                    <a:pt x="2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826072" y="1666582"/>
              <a:ext cx="19841" cy="15400"/>
            </a:xfrm>
            <a:custGeom>
              <a:avLst/>
              <a:gdLst/>
              <a:ahLst/>
              <a:cxnLst/>
              <a:rect l="l" t="t" r="r" b="b"/>
              <a:pathLst>
                <a:path w="451" h="350" extrusionOk="0">
                  <a:moveTo>
                    <a:pt x="225" y="0"/>
                  </a:moveTo>
                  <a:cubicBezTo>
                    <a:pt x="0" y="1"/>
                    <a:pt x="0" y="349"/>
                    <a:pt x="225" y="349"/>
                  </a:cubicBezTo>
                  <a:cubicBezTo>
                    <a:pt x="450" y="349"/>
                    <a:pt x="450" y="0"/>
                    <a:pt x="22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040580" y="1576514"/>
              <a:ext cx="17377" cy="13508"/>
            </a:xfrm>
            <a:custGeom>
              <a:avLst/>
              <a:gdLst/>
              <a:ahLst/>
              <a:cxnLst/>
              <a:rect l="l" t="t" r="r" b="b"/>
              <a:pathLst>
                <a:path w="395" h="307" extrusionOk="0">
                  <a:moveTo>
                    <a:pt x="198" y="0"/>
                  </a:moveTo>
                  <a:cubicBezTo>
                    <a:pt x="0" y="0"/>
                    <a:pt x="0" y="306"/>
                    <a:pt x="198" y="306"/>
                  </a:cubicBezTo>
                  <a:cubicBezTo>
                    <a:pt x="395" y="306"/>
                    <a:pt x="395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276159" y="1508490"/>
              <a:ext cx="22172" cy="17248"/>
            </a:xfrm>
            <a:custGeom>
              <a:avLst/>
              <a:gdLst/>
              <a:ahLst/>
              <a:cxnLst/>
              <a:rect l="l" t="t" r="r" b="b"/>
              <a:pathLst>
                <a:path w="504" h="392" extrusionOk="0">
                  <a:moveTo>
                    <a:pt x="252" y="0"/>
                  </a:moveTo>
                  <a:cubicBezTo>
                    <a:pt x="0" y="2"/>
                    <a:pt x="0" y="392"/>
                    <a:pt x="252" y="392"/>
                  </a:cubicBezTo>
                  <a:cubicBezTo>
                    <a:pt x="503" y="392"/>
                    <a:pt x="504" y="0"/>
                    <a:pt x="25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84503" y="1303142"/>
              <a:ext cx="17201" cy="13332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5" y="0"/>
                  </a:moveTo>
                  <a:cubicBezTo>
                    <a:pt x="1" y="0"/>
                    <a:pt x="1" y="302"/>
                    <a:pt x="195" y="302"/>
                  </a:cubicBezTo>
                  <a:cubicBezTo>
                    <a:pt x="390" y="302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877801" y="1122830"/>
              <a:ext cx="28727" cy="22264"/>
            </a:xfrm>
            <a:custGeom>
              <a:avLst/>
              <a:gdLst/>
              <a:ahLst/>
              <a:cxnLst/>
              <a:rect l="l" t="t" r="r" b="b"/>
              <a:pathLst>
                <a:path w="653" h="506" extrusionOk="0">
                  <a:moveTo>
                    <a:pt x="327" y="0"/>
                  </a:moveTo>
                  <a:cubicBezTo>
                    <a:pt x="2" y="0"/>
                    <a:pt x="0" y="505"/>
                    <a:pt x="327" y="505"/>
                  </a:cubicBezTo>
                  <a:cubicBezTo>
                    <a:pt x="652" y="505"/>
                    <a:pt x="653" y="0"/>
                    <a:pt x="32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7088393" y="1677978"/>
              <a:ext cx="21688" cy="16808"/>
            </a:xfrm>
            <a:custGeom>
              <a:avLst/>
              <a:gdLst/>
              <a:ahLst/>
              <a:cxnLst/>
              <a:rect l="l" t="t" r="r" b="b"/>
              <a:pathLst>
                <a:path w="493" h="382" extrusionOk="0">
                  <a:moveTo>
                    <a:pt x="246" y="0"/>
                  </a:moveTo>
                  <a:cubicBezTo>
                    <a:pt x="1" y="1"/>
                    <a:pt x="1" y="381"/>
                    <a:pt x="246" y="381"/>
                  </a:cubicBezTo>
                  <a:cubicBezTo>
                    <a:pt x="492" y="381"/>
                    <a:pt x="492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7196966" y="1489878"/>
              <a:ext cx="25824" cy="20020"/>
            </a:xfrm>
            <a:custGeom>
              <a:avLst/>
              <a:gdLst/>
              <a:ahLst/>
              <a:cxnLst/>
              <a:rect l="l" t="t" r="r" b="b"/>
              <a:pathLst>
                <a:path w="587" h="455" extrusionOk="0">
                  <a:moveTo>
                    <a:pt x="294" y="1"/>
                  </a:moveTo>
                  <a:cubicBezTo>
                    <a:pt x="0" y="1"/>
                    <a:pt x="0" y="455"/>
                    <a:pt x="294" y="455"/>
                  </a:cubicBezTo>
                  <a:cubicBezTo>
                    <a:pt x="586" y="455"/>
                    <a:pt x="587" y="1"/>
                    <a:pt x="2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419305" y="2026194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0"/>
                  </a:moveTo>
                  <a:cubicBezTo>
                    <a:pt x="1" y="0"/>
                    <a:pt x="1" y="479"/>
                    <a:pt x="310" y="479"/>
                  </a:cubicBezTo>
                  <a:cubicBezTo>
                    <a:pt x="619" y="479"/>
                    <a:pt x="619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581857" y="1706534"/>
              <a:ext cx="31631" cy="24552"/>
            </a:xfrm>
            <a:custGeom>
              <a:avLst/>
              <a:gdLst/>
              <a:ahLst/>
              <a:cxnLst/>
              <a:rect l="l" t="t" r="r" b="b"/>
              <a:pathLst>
                <a:path w="719" h="558" extrusionOk="0">
                  <a:moveTo>
                    <a:pt x="359" y="0"/>
                  </a:moveTo>
                  <a:cubicBezTo>
                    <a:pt x="1" y="0"/>
                    <a:pt x="1" y="557"/>
                    <a:pt x="359" y="557"/>
                  </a:cubicBezTo>
                  <a:cubicBezTo>
                    <a:pt x="717" y="557"/>
                    <a:pt x="718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713086" y="1702442"/>
              <a:ext cx="24768" cy="19272"/>
            </a:xfrm>
            <a:custGeom>
              <a:avLst/>
              <a:gdLst/>
              <a:ahLst/>
              <a:cxnLst/>
              <a:rect l="l" t="t" r="r" b="b"/>
              <a:pathLst>
                <a:path w="563" h="438" extrusionOk="0">
                  <a:moveTo>
                    <a:pt x="282" y="1"/>
                  </a:moveTo>
                  <a:cubicBezTo>
                    <a:pt x="2" y="1"/>
                    <a:pt x="1" y="437"/>
                    <a:pt x="282" y="437"/>
                  </a:cubicBezTo>
                  <a:cubicBezTo>
                    <a:pt x="563" y="437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774984" y="1119750"/>
              <a:ext cx="31191" cy="24244"/>
            </a:xfrm>
            <a:custGeom>
              <a:avLst/>
              <a:gdLst/>
              <a:ahLst/>
              <a:cxnLst/>
              <a:rect l="l" t="t" r="r" b="b"/>
              <a:pathLst>
                <a:path w="709" h="551" extrusionOk="0">
                  <a:moveTo>
                    <a:pt x="355" y="1"/>
                  </a:moveTo>
                  <a:cubicBezTo>
                    <a:pt x="1" y="1"/>
                    <a:pt x="0" y="550"/>
                    <a:pt x="355" y="550"/>
                  </a:cubicBezTo>
                  <a:cubicBezTo>
                    <a:pt x="708" y="550"/>
                    <a:pt x="709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7979109" y="1723430"/>
              <a:ext cx="27143" cy="21076"/>
            </a:xfrm>
            <a:custGeom>
              <a:avLst/>
              <a:gdLst/>
              <a:ahLst/>
              <a:cxnLst/>
              <a:rect l="l" t="t" r="r" b="b"/>
              <a:pathLst>
                <a:path w="617" h="479" extrusionOk="0">
                  <a:moveTo>
                    <a:pt x="309" y="1"/>
                  </a:moveTo>
                  <a:cubicBezTo>
                    <a:pt x="0" y="1"/>
                    <a:pt x="0" y="478"/>
                    <a:pt x="309" y="478"/>
                  </a:cubicBezTo>
                  <a:cubicBezTo>
                    <a:pt x="616" y="478"/>
                    <a:pt x="616" y="1"/>
                    <a:pt x="30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8380981" y="1877034"/>
              <a:ext cx="21864" cy="17028"/>
            </a:xfrm>
            <a:custGeom>
              <a:avLst/>
              <a:gdLst/>
              <a:ahLst/>
              <a:cxnLst/>
              <a:rect l="l" t="t" r="r" b="b"/>
              <a:pathLst>
                <a:path w="497" h="387" extrusionOk="0">
                  <a:moveTo>
                    <a:pt x="249" y="1"/>
                  </a:moveTo>
                  <a:cubicBezTo>
                    <a:pt x="0" y="1"/>
                    <a:pt x="0" y="386"/>
                    <a:pt x="249" y="386"/>
                  </a:cubicBezTo>
                  <a:cubicBezTo>
                    <a:pt x="497" y="386"/>
                    <a:pt x="497" y="1"/>
                    <a:pt x="2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8504732" y="1226934"/>
              <a:ext cx="29959" cy="23320"/>
            </a:xfrm>
            <a:custGeom>
              <a:avLst/>
              <a:gdLst/>
              <a:ahLst/>
              <a:cxnLst/>
              <a:rect l="l" t="t" r="r" b="b"/>
              <a:pathLst>
                <a:path w="681" h="530" extrusionOk="0">
                  <a:moveTo>
                    <a:pt x="340" y="1"/>
                  </a:moveTo>
                  <a:cubicBezTo>
                    <a:pt x="0" y="1"/>
                    <a:pt x="0" y="529"/>
                    <a:pt x="340" y="529"/>
                  </a:cubicBezTo>
                  <a:cubicBezTo>
                    <a:pt x="681" y="529"/>
                    <a:pt x="681" y="1"/>
                    <a:pt x="3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8134139" y="2055674"/>
              <a:ext cx="20808" cy="16148"/>
            </a:xfrm>
            <a:custGeom>
              <a:avLst/>
              <a:gdLst/>
              <a:ahLst/>
              <a:cxnLst/>
              <a:rect l="l" t="t" r="r" b="b"/>
              <a:pathLst>
                <a:path w="473" h="367" extrusionOk="0">
                  <a:moveTo>
                    <a:pt x="236" y="0"/>
                  </a:moveTo>
                  <a:cubicBezTo>
                    <a:pt x="1" y="0"/>
                    <a:pt x="1" y="366"/>
                    <a:pt x="236" y="366"/>
                  </a:cubicBezTo>
                  <a:cubicBezTo>
                    <a:pt x="470" y="366"/>
                    <a:pt x="473" y="0"/>
                    <a:pt x="2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8532491" y="3039030"/>
              <a:ext cx="27891" cy="21604"/>
            </a:xfrm>
            <a:custGeom>
              <a:avLst/>
              <a:gdLst/>
              <a:ahLst/>
              <a:cxnLst/>
              <a:rect l="l" t="t" r="r" b="b"/>
              <a:pathLst>
                <a:path w="634" h="491" extrusionOk="0">
                  <a:moveTo>
                    <a:pt x="317" y="0"/>
                  </a:moveTo>
                  <a:cubicBezTo>
                    <a:pt x="1" y="0"/>
                    <a:pt x="1" y="491"/>
                    <a:pt x="317" y="491"/>
                  </a:cubicBezTo>
                  <a:cubicBezTo>
                    <a:pt x="632" y="491"/>
                    <a:pt x="633" y="0"/>
                    <a:pt x="31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7980693" y="2984778"/>
              <a:ext cx="24284" cy="18876"/>
            </a:xfrm>
            <a:custGeom>
              <a:avLst/>
              <a:gdLst/>
              <a:ahLst/>
              <a:cxnLst/>
              <a:rect l="l" t="t" r="r" b="b"/>
              <a:pathLst>
                <a:path w="552" h="429" extrusionOk="0">
                  <a:moveTo>
                    <a:pt x="276" y="0"/>
                  </a:moveTo>
                  <a:cubicBezTo>
                    <a:pt x="3" y="3"/>
                    <a:pt x="1" y="428"/>
                    <a:pt x="276" y="428"/>
                  </a:cubicBezTo>
                  <a:cubicBezTo>
                    <a:pt x="550" y="428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989799" y="3189070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2" y="1"/>
                  </a:moveTo>
                  <a:cubicBezTo>
                    <a:pt x="1" y="1"/>
                    <a:pt x="1" y="344"/>
                    <a:pt x="222" y="344"/>
                  </a:cubicBezTo>
                  <a:cubicBezTo>
                    <a:pt x="442" y="344"/>
                    <a:pt x="442" y="1"/>
                    <a:pt x="22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7712075" y="3404494"/>
              <a:ext cx="24812" cy="19228"/>
            </a:xfrm>
            <a:custGeom>
              <a:avLst/>
              <a:gdLst/>
              <a:ahLst/>
              <a:cxnLst/>
              <a:rect l="l" t="t" r="r" b="b"/>
              <a:pathLst>
                <a:path w="564" h="437" extrusionOk="0">
                  <a:moveTo>
                    <a:pt x="282" y="0"/>
                  </a:moveTo>
                  <a:cubicBezTo>
                    <a:pt x="2" y="0"/>
                    <a:pt x="1" y="437"/>
                    <a:pt x="282" y="437"/>
                  </a:cubicBezTo>
                  <a:cubicBezTo>
                    <a:pt x="563" y="437"/>
                    <a:pt x="564" y="0"/>
                    <a:pt x="28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7179150" y="3000926"/>
              <a:ext cx="31499" cy="24420"/>
            </a:xfrm>
            <a:custGeom>
              <a:avLst/>
              <a:gdLst/>
              <a:ahLst/>
              <a:cxnLst/>
              <a:rect l="l" t="t" r="r" b="b"/>
              <a:pathLst>
                <a:path w="716" h="555" extrusionOk="0">
                  <a:moveTo>
                    <a:pt x="358" y="0"/>
                  </a:moveTo>
                  <a:cubicBezTo>
                    <a:pt x="3" y="1"/>
                    <a:pt x="1" y="555"/>
                    <a:pt x="358" y="555"/>
                  </a:cubicBezTo>
                  <a:cubicBezTo>
                    <a:pt x="715" y="555"/>
                    <a:pt x="716" y="0"/>
                    <a:pt x="35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7372717" y="3784302"/>
              <a:ext cx="29739" cy="23144"/>
            </a:xfrm>
            <a:custGeom>
              <a:avLst/>
              <a:gdLst/>
              <a:ahLst/>
              <a:cxnLst/>
              <a:rect l="l" t="t" r="r" b="b"/>
              <a:pathLst>
                <a:path w="676" h="526" extrusionOk="0">
                  <a:moveTo>
                    <a:pt x="338" y="1"/>
                  </a:moveTo>
                  <a:cubicBezTo>
                    <a:pt x="0" y="1"/>
                    <a:pt x="0" y="525"/>
                    <a:pt x="338" y="525"/>
                  </a:cubicBezTo>
                  <a:cubicBezTo>
                    <a:pt x="675" y="525"/>
                    <a:pt x="675" y="1"/>
                    <a:pt x="33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955008" y="2902058"/>
              <a:ext cx="21204" cy="16456"/>
            </a:xfrm>
            <a:custGeom>
              <a:avLst/>
              <a:gdLst/>
              <a:ahLst/>
              <a:cxnLst/>
              <a:rect l="l" t="t" r="r" b="b"/>
              <a:pathLst>
                <a:path w="482" h="374" extrusionOk="0">
                  <a:moveTo>
                    <a:pt x="242" y="0"/>
                  </a:moveTo>
                  <a:cubicBezTo>
                    <a:pt x="3" y="0"/>
                    <a:pt x="1" y="373"/>
                    <a:pt x="242" y="373"/>
                  </a:cubicBezTo>
                  <a:cubicBezTo>
                    <a:pt x="481" y="373"/>
                    <a:pt x="482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631883" y="3813474"/>
              <a:ext cx="19401" cy="15048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220" y="0"/>
                  </a:moveTo>
                  <a:cubicBezTo>
                    <a:pt x="2" y="1"/>
                    <a:pt x="1" y="341"/>
                    <a:pt x="220" y="341"/>
                  </a:cubicBezTo>
                  <a:cubicBezTo>
                    <a:pt x="438" y="341"/>
                    <a:pt x="440" y="0"/>
                    <a:pt x="22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384953" y="4016358"/>
              <a:ext cx="22568" cy="17512"/>
            </a:xfrm>
            <a:custGeom>
              <a:avLst/>
              <a:gdLst/>
              <a:ahLst/>
              <a:cxnLst/>
              <a:rect l="l" t="t" r="r" b="b"/>
              <a:pathLst>
                <a:path w="513" h="398" extrusionOk="0">
                  <a:moveTo>
                    <a:pt x="257" y="0"/>
                  </a:moveTo>
                  <a:cubicBezTo>
                    <a:pt x="2" y="0"/>
                    <a:pt x="0" y="397"/>
                    <a:pt x="257" y="397"/>
                  </a:cubicBezTo>
                  <a:cubicBezTo>
                    <a:pt x="512" y="397"/>
                    <a:pt x="512" y="0"/>
                    <a:pt x="25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112463" y="3532314"/>
              <a:ext cx="17157" cy="13376"/>
            </a:xfrm>
            <a:custGeom>
              <a:avLst/>
              <a:gdLst/>
              <a:ahLst/>
              <a:cxnLst/>
              <a:rect l="l" t="t" r="r" b="b"/>
              <a:pathLst>
                <a:path w="390" h="304" extrusionOk="0">
                  <a:moveTo>
                    <a:pt x="194" y="1"/>
                  </a:moveTo>
                  <a:cubicBezTo>
                    <a:pt x="0" y="3"/>
                    <a:pt x="0" y="303"/>
                    <a:pt x="194" y="303"/>
                  </a:cubicBezTo>
                  <a:cubicBezTo>
                    <a:pt x="390" y="303"/>
                    <a:pt x="39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5982949" y="2876098"/>
              <a:ext cx="23800" cy="18436"/>
            </a:xfrm>
            <a:custGeom>
              <a:avLst/>
              <a:gdLst/>
              <a:ahLst/>
              <a:cxnLst/>
              <a:rect l="l" t="t" r="r" b="b"/>
              <a:pathLst>
                <a:path w="541" h="419" extrusionOk="0">
                  <a:moveTo>
                    <a:pt x="268" y="0"/>
                  </a:moveTo>
                  <a:cubicBezTo>
                    <a:pt x="0" y="0"/>
                    <a:pt x="1" y="419"/>
                    <a:pt x="270" y="419"/>
                  </a:cubicBezTo>
                  <a:cubicBezTo>
                    <a:pt x="540" y="419"/>
                    <a:pt x="54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917533" y="3655690"/>
              <a:ext cx="23228" cy="18040"/>
            </a:xfrm>
            <a:custGeom>
              <a:avLst/>
              <a:gdLst/>
              <a:ahLst/>
              <a:cxnLst/>
              <a:rect l="l" t="t" r="r" b="b"/>
              <a:pathLst>
                <a:path w="528" h="410" extrusionOk="0">
                  <a:moveTo>
                    <a:pt x="264" y="0"/>
                  </a:moveTo>
                  <a:cubicBezTo>
                    <a:pt x="1" y="0"/>
                    <a:pt x="1" y="410"/>
                    <a:pt x="264" y="410"/>
                  </a:cubicBezTo>
                  <a:cubicBezTo>
                    <a:pt x="528" y="410"/>
                    <a:pt x="52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140286" y="2998110"/>
              <a:ext cx="23448" cy="18216"/>
            </a:xfrm>
            <a:custGeom>
              <a:avLst/>
              <a:gdLst/>
              <a:ahLst/>
              <a:cxnLst/>
              <a:rect l="l" t="t" r="r" b="b"/>
              <a:pathLst>
                <a:path w="533" h="414" extrusionOk="0">
                  <a:moveTo>
                    <a:pt x="266" y="1"/>
                  </a:moveTo>
                  <a:cubicBezTo>
                    <a:pt x="1" y="1"/>
                    <a:pt x="0" y="413"/>
                    <a:pt x="266" y="413"/>
                  </a:cubicBezTo>
                  <a:cubicBezTo>
                    <a:pt x="531" y="413"/>
                    <a:pt x="532" y="1"/>
                    <a:pt x="26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935237" y="3269414"/>
              <a:ext cx="17289" cy="13464"/>
            </a:xfrm>
            <a:custGeom>
              <a:avLst/>
              <a:gdLst/>
              <a:ahLst/>
              <a:cxnLst/>
              <a:rect l="l" t="t" r="r" b="b"/>
              <a:pathLst>
                <a:path w="393" h="306" extrusionOk="0">
                  <a:moveTo>
                    <a:pt x="197" y="1"/>
                  </a:moveTo>
                  <a:cubicBezTo>
                    <a:pt x="0" y="2"/>
                    <a:pt x="0" y="305"/>
                    <a:pt x="197" y="305"/>
                  </a:cubicBezTo>
                  <a:cubicBezTo>
                    <a:pt x="393" y="305"/>
                    <a:pt x="393" y="1"/>
                    <a:pt x="19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18310" y="3647330"/>
              <a:ext cx="19225" cy="15004"/>
            </a:xfrm>
            <a:custGeom>
              <a:avLst/>
              <a:gdLst/>
              <a:ahLst/>
              <a:cxnLst/>
              <a:rect l="l" t="t" r="r" b="b"/>
              <a:pathLst>
                <a:path w="437" h="341" extrusionOk="0">
                  <a:moveTo>
                    <a:pt x="218" y="0"/>
                  </a:moveTo>
                  <a:cubicBezTo>
                    <a:pt x="0" y="2"/>
                    <a:pt x="0" y="340"/>
                    <a:pt x="218" y="340"/>
                  </a:cubicBezTo>
                  <a:cubicBezTo>
                    <a:pt x="437" y="340"/>
                    <a:pt x="437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692838" y="2177554"/>
              <a:ext cx="24416" cy="18964"/>
            </a:xfrm>
            <a:custGeom>
              <a:avLst/>
              <a:gdLst/>
              <a:ahLst/>
              <a:cxnLst/>
              <a:rect l="l" t="t" r="r" b="b"/>
              <a:pathLst>
                <a:path w="555" h="431" extrusionOk="0">
                  <a:moveTo>
                    <a:pt x="278" y="1"/>
                  </a:moveTo>
                  <a:cubicBezTo>
                    <a:pt x="1" y="1"/>
                    <a:pt x="1" y="431"/>
                    <a:pt x="278" y="431"/>
                  </a:cubicBezTo>
                  <a:cubicBezTo>
                    <a:pt x="554" y="431"/>
                    <a:pt x="554" y="1"/>
                    <a:pt x="27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293035" y="3026490"/>
              <a:ext cx="26879" cy="20856"/>
            </a:xfrm>
            <a:custGeom>
              <a:avLst/>
              <a:gdLst/>
              <a:ahLst/>
              <a:cxnLst/>
              <a:rect l="l" t="t" r="r" b="b"/>
              <a:pathLst>
                <a:path w="611" h="474" extrusionOk="0">
                  <a:moveTo>
                    <a:pt x="305" y="1"/>
                  </a:moveTo>
                  <a:cubicBezTo>
                    <a:pt x="1" y="1"/>
                    <a:pt x="1" y="473"/>
                    <a:pt x="305" y="473"/>
                  </a:cubicBezTo>
                  <a:cubicBezTo>
                    <a:pt x="609" y="473"/>
                    <a:pt x="610" y="1"/>
                    <a:pt x="30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989926" y="2261506"/>
              <a:ext cx="22260" cy="17292"/>
            </a:xfrm>
            <a:custGeom>
              <a:avLst/>
              <a:gdLst/>
              <a:ahLst/>
              <a:cxnLst/>
              <a:rect l="l" t="t" r="r" b="b"/>
              <a:pathLst>
                <a:path w="506" h="393" extrusionOk="0">
                  <a:moveTo>
                    <a:pt x="254" y="0"/>
                  </a:moveTo>
                  <a:cubicBezTo>
                    <a:pt x="2" y="2"/>
                    <a:pt x="1" y="393"/>
                    <a:pt x="254" y="393"/>
                  </a:cubicBezTo>
                  <a:cubicBezTo>
                    <a:pt x="505" y="393"/>
                    <a:pt x="50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827154" y="2960534"/>
              <a:ext cx="21336" cy="16588"/>
            </a:xfrm>
            <a:custGeom>
              <a:avLst/>
              <a:gdLst/>
              <a:ahLst/>
              <a:cxnLst/>
              <a:rect l="l" t="t" r="r" b="b"/>
              <a:pathLst>
                <a:path w="485" h="377" extrusionOk="0">
                  <a:moveTo>
                    <a:pt x="240" y="1"/>
                  </a:moveTo>
                  <a:cubicBezTo>
                    <a:pt x="0" y="1"/>
                    <a:pt x="1" y="377"/>
                    <a:pt x="241" y="377"/>
                  </a:cubicBezTo>
                  <a:cubicBezTo>
                    <a:pt x="483" y="377"/>
                    <a:pt x="485" y="1"/>
                    <a:pt x="241" y="1"/>
                  </a:cubicBezTo>
                  <a:cubicBezTo>
                    <a:pt x="241" y="1"/>
                    <a:pt x="241" y="1"/>
                    <a:pt x="2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645377" y="2519918"/>
              <a:ext cx="27451" cy="21296"/>
            </a:xfrm>
            <a:custGeom>
              <a:avLst/>
              <a:gdLst/>
              <a:ahLst/>
              <a:cxnLst/>
              <a:rect l="l" t="t" r="r" b="b"/>
              <a:pathLst>
                <a:path w="624" h="484" extrusionOk="0">
                  <a:moveTo>
                    <a:pt x="312" y="0"/>
                  </a:moveTo>
                  <a:cubicBezTo>
                    <a:pt x="0" y="0"/>
                    <a:pt x="0" y="483"/>
                    <a:pt x="312" y="483"/>
                  </a:cubicBezTo>
                  <a:cubicBezTo>
                    <a:pt x="622" y="483"/>
                    <a:pt x="62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568566" y="2343038"/>
              <a:ext cx="17025" cy="13244"/>
            </a:xfrm>
            <a:custGeom>
              <a:avLst/>
              <a:gdLst/>
              <a:ahLst/>
              <a:cxnLst/>
              <a:rect l="l" t="t" r="r" b="b"/>
              <a:pathLst>
                <a:path w="387" h="301" extrusionOk="0">
                  <a:moveTo>
                    <a:pt x="193" y="0"/>
                  </a:moveTo>
                  <a:cubicBezTo>
                    <a:pt x="1" y="1"/>
                    <a:pt x="0" y="300"/>
                    <a:pt x="193" y="300"/>
                  </a:cubicBezTo>
                  <a:cubicBezTo>
                    <a:pt x="385" y="300"/>
                    <a:pt x="38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013161" y="3254102"/>
              <a:ext cx="21336" cy="16588"/>
            </a:xfrm>
            <a:custGeom>
              <a:avLst/>
              <a:gdLst/>
              <a:ahLst/>
              <a:cxnLst/>
              <a:rect l="l" t="t" r="r" b="b"/>
              <a:pathLst>
                <a:path w="485" h="377" extrusionOk="0">
                  <a:moveTo>
                    <a:pt x="242" y="1"/>
                  </a:moveTo>
                  <a:cubicBezTo>
                    <a:pt x="0" y="1"/>
                    <a:pt x="0" y="377"/>
                    <a:pt x="242" y="377"/>
                  </a:cubicBezTo>
                  <a:cubicBezTo>
                    <a:pt x="483" y="377"/>
                    <a:pt x="484" y="1"/>
                    <a:pt x="24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794078" y="2041770"/>
              <a:ext cx="31279" cy="24288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5" y="1"/>
                  </a:moveTo>
                  <a:cubicBezTo>
                    <a:pt x="0" y="1"/>
                    <a:pt x="0" y="551"/>
                    <a:pt x="355" y="551"/>
                  </a:cubicBezTo>
                  <a:cubicBezTo>
                    <a:pt x="710" y="551"/>
                    <a:pt x="711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501044" y="2332346"/>
              <a:ext cx="27891" cy="21648"/>
            </a:xfrm>
            <a:custGeom>
              <a:avLst/>
              <a:gdLst/>
              <a:ahLst/>
              <a:cxnLst/>
              <a:rect l="l" t="t" r="r" b="b"/>
              <a:pathLst>
                <a:path w="634" h="492" extrusionOk="0">
                  <a:moveTo>
                    <a:pt x="316" y="0"/>
                  </a:moveTo>
                  <a:cubicBezTo>
                    <a:pt x="1" y="0"/>
                    <a:pt x="1" y="491"/>
                    <a:pt x="316" y="491"/>
                  </a:cubicBezTo>
                  <a:cubicBezTo>
                    <a:pt x="631" y="491"/>
                    <a:pt x="633" y="0"/>
                    <a:pt x="31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99783" y="2392890"/>
              <a:ext cx="22876" cy="17776"/>
            </a:xfrm>
            <a:custGeom>
              <a:avLst/>
              <a:gdLst/>
              <a:ahLst/>
              <a:cxnLst/>
              <a:rect l="l" t="t" r="r" b="b"/>
              <a:pathLst>
                <a:path w="520" h="404" extrusionOk="0">
                  <a:moveTo>
                    <a:pt x="260" y="0"/>
                  </a:moveTo>
                  <a:cubicBezTo>
                    <a:pt x="0" y="0"/>
                    <a:pt x="0" y="403"/>
                    <a:pt x="260" y="403"/>
                  </a:cubicBezTo>
                  <a:cubicBezTo>
                    <a:pt x="518" y="403"/>
                    <a:pt x="520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2"/>
          <p:cNvSpPr txBox="1">
            <a:spLocks noGrp="1"/>
          </p:cNvSpPr>
          <p:nvPr>
            <p:ph type="ctrTitle"/>
          </p:nvPr>
        </p:nvSpPr>
        <p:spPr>
          <a:xfrm>
            <a:off x="1115913" y="1606500"/>
            <a:ext cx="6912000" cy="1385400"/>
          </a:xfrm>
          <a:prstGeom prst="rect">
            <a:avLst/>
          </a:prstGeom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algn="bl" rotWithShape="0">
              <a:schemeClr val="accent1">
                <a:alpha val="9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0" name="Google Shape;270;p2"/>
          <p:cNvSpPr txBox="1">
            <a:spLocks noGrp="1"/>
          </p:cNvSpPr>
          <p:nvPr>
            <p:ph type="subTitle" idx="1"/>
          </p:nvPr>
        </p:nvSpPr>
        <p:spPr>
          <a:xfrm>
            <a:off x="1116000" y="3075300"/>
            <a:ext cx="691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800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"/>
          <p:cNvGrpSpPr/>
          <p:nvPr/>
        </p:nvGrpSpPr>
        <p:grpSpPr>
          <a:xfrm>
            <a:off x="112854" y="28022"/>
            <a:ext cx="8958589" cy="4542205"/>
            <a:chOff x="112854" y="28022"/>
            <a:chExt cx="8958589" cy="4542205"/>
          </a:xfrm>
        </p:grpSpPr>
        <p:sp>
          <p:nvSpPr>
            <p:cNvPr id="596" name="Google Shape;596;p4"/>
            <p:cNvSpPr/>
            <p:nvPr/>
          </p:nvSpPr>
          <p:spPr>
            <a:xfrm>
              <a:off x="8088870" y="28022"/>
              <a:ext cx="17949" cy="13948"/>
            </a:xfrm>
            <a:custGeom>
              <a:avLst/>
              <a:gdLst/>
              <a:ahLst/>
              <a:cxnLst/>
              <a:rect l="l" t="t" r="r" b="b"/>
              <a:pathLst>
                <a:path w="408" h="317" extrusionOk="0">
                  <a:moveTo>
                    <a:pt x="204" y="1"/>
                  </a:moveTo>
                  <a:cubicBezTo>
                    <a:pt x="2" y="1"/>
                    <a:pt x="1" y="317"/>
                    <a:pt x="204" y="317"/>
                  </a:cubicBezTo>
                  <a:cubicBezTo>
                    <a:pt x="408" y="317"/>
                    <a:pt x="408" y="1"/>
                    <a:pt x="20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272942" y="102206"/>
              <a:ext cx="29827" cy="23144"/>
            </a:xfrm>
            <a:custGeom>
              <a:avLst/>
              <a:gdLst/>
              <a:ahLst/>
              <a:cxnLst/>
              <a:rect l="l" t="t" r="r" b="b"/>
              <a:pathLst>
                <a:path w="678" h="526" extrusionOk="0">
                  <a:moveTo>
                    <a:pt x="339" y="1"/>
                  </a:moveTo>
                  <a:cubicBezTo>
                    <a:pt x="0" y="1"/>
                    <a:pt x="0" y="525"/>
                    <a:pt x="339" y="525"/>
                  </a:cubicBezTo>
                  <a:cubicBezTo>
                    <a:pt x="677" y="525"/>
                    <a:pt x="678" y="1"/>
                    <a:pt x="33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874501" y="218542"/>
              <a:ext cx="28815" cy="22352"/>
            </a:xfrm>
            <a:custGeom>
              <a:avLst/>
              <a:gdLst/>
              <a:ahLst/>
              <a:cxnLst/>
              <a:rect l="l" t="t" r="r" b="b"/>
              <a:pathLst>
                <a:path w="655" h="508" extrusionOk="0">
                  <a:moveTo>
                    <a:pt x="326" y="0"/>
                  </a:moveTo>
                  <a:cubicBezTo>
                    <a:pt x="1" y="0"/>
                    <a:pt x="1" y="507"/>
                    <a:pt x="328" y="507"/>
                  </a:cubicBezTo>
                  <a:cubicBezTo>
                    <a:pt x="655" y="507"/>
                    <a:pt x="655" y="0"/>
                    <a:pt x="328" y="0"/>
                  </a:cubicBezTo>
                  <a:cubicBezTo>
                    <a:pt x="327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001288" y="930946"/>
              <a:ext cx="18741" cy="14564"/>
            </a:xfrm>
            <a:custGeom>
              <a:avLst/>
              <a:gdLst/>
              <a:ahLst/>
              <a:cxnLst/>
              <a:rect l="l" t="t" r="r" b="b"/>
              <a:pathLst>
                <a:path w="426" h="331" extrusionOk="0">
                  <a:moveTo>
                    <a:pt x="212" y="1"/>
                  </a:moveTo>
                  <a:cubicBezTo>
                    <a:pt x="0" y="1"/>
                    <a:pt x="0" y="331"/>
                    <a:pt x="213" y="331"/>
                  </a:cubicBezTo>
                  <a:cubicBezTo>
                    <a:pt x="426" y="331"/>
                    <a:pt x="426" y="1"/>
                    <a:pt x="213" y="1"/>
                  </a:cubicBezTo>
                  <a:cubicBezTo>
                    <a:pt x="213" y="1"/>
                    <a:pt x="21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6519218" y="133182"/>
              <a:ext cx="18829" cy="14652"/>
            </a:xfrm>
            <a:custGeom>
              <a:avLst/>
              <a:gdLst/>
              <a:ahLst/>
              <a:cxnLst/>
              <a:rect l="l" t="t" r="r" b="b"/>
              <a:pathLst>
                <a:path w="428" h="333" extrusionOk="0">
                  <a:moveTo>
                    <a:pt x="212" y="1"/>
                  </a:moveTo>
                  <a:cubicBezTo>
                    <a:pt x="0" y="1"/>
                    <a:pt x="1" y="332"/>
                    <a:pt x="213" y="332"/>
                  </a:cubicBezTo>
                  <a:cubicBezTo>
                    <a:pt x="426" y="332"/>
                    <a:pt x="427" y="1"/>
                    <a:pt x="213" y="1"/>
                  </a:cubicBezTo>
                  <a:cubicBezTo>
                    <a:pt x="213" y="1"/>
                    <a:pt x="21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6184479" y="766034"/>
              <a:ext cx="30047" cy="23364"/>
            </a:xfrm>
            <a:custGeom>
              <a:avLst/>
              <a:gdLst/>
              <a:ahLst/>
              <a:cxnLst/>
              <a:rect l="l" t="t" r="r" b="b"/>
              <a:pathLst>
                <a:path w="683" h="531" extrusionOk="0">
                  <a:moveTo>
                    <a:pt x="342" y="1"/>
                  </a:moveTo>
                  <a:cubicBezTo>
                    <a:pt x="1" y="3"/>
                    <a:pt x="0" y="530"/>
                    <a:pt x="342" y="530"/>
                  </a:cubicBezTo>
                  <a:cubicBezTo>
                    <a:pt x="682" y="530"/>
                    <a:pt x="683" y="1"/>
                    <a:pt x="34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5809311" y="364314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0" y="1"/>
                  </a:moveTo>
                  <a:cubicBezTo>
                    <a:pt x="0" y="2"/>
                    <a:pt x="0" y="344"/>
                    <a:pt x="220" y="344"/>
                  </a:cubicBezTo>
                  <a:cubicBezTo>
                    <a:pt x="442" y="344"/>
                    <a:pt x="442" y="1"/>
                    <a:pt x="2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5707776" y="624706"/>
              <a:ext cx="17025" cy="132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194" y="1"/>
                  </a:moveTo>
                  <a:cubicBezTo>
                    <a:pt x="2" y="1"/>
                    <a:pt x="1" y="300"/>
                    <a:pt x="194" y="300"/>
                  </a:cubicBezTo>
                  <a:cubicBezTo>
                    <a:pt x="386" y="300"/>
                    <a:pt x="386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5655381" y="824642"/>
              <a:ext cx="28375" cy="21956"/>
            </a:xfrm>
            <a:custGeom>
              <a:avLst/>
              <a:gdLst/>
              <a:ahLst/>
              <a:cxnLst/>
              <a:rect l="l" t="t" r="r" b="b"/>
              <a:pathLst>
                <a:path w="645" h="499" extrusionOk="0">
                  <a:moveTo>
                    <a:pt x="323" y="0"/>
                  </a:moveTo>
                  <a:cubicBezTo>
                    <a:pt x="2" y="0"/>
                    <a:pt x="1" y="499"/>
                    <a:pt x="323" y="499"/>
                  </a:cubicBezTo>
                  <a:cubicBezTo>
                    <a:pt x="643" y="499"/>
                    <a:pt x="645" y="0"/>
                    <a:pt x="32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5467929" y="1313922"/>
              <a:ext cx="21072" cy="16368"/>
            </a:xfrm>
            <a:custGeom>
              <a:avLst/>
              <a:gdLst/>
              <a:ahLst/>
              <a:cxnLst/>
              <a:rect l="l" t="t" r="r" b="b"/>
              <a:pathLst>
                <a:path w="479" h="372" extrusionOk="0">
                  <a:moveTo>
                    <a:pt x="239" y="0"/>
                  </a:moveTo>
                  <a:cubicBezTo>
                    <a:pt x="1" y="0"/>
                    <a:pt x="1" y="371"/>
                    <a:pt x="239" y="371"/>
                  </a:cubicBezTo>
                  <a:cubicBezTo>
                    <a:pt x="478" y="371"/>
                    <a:pt x="478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5384256" y="1352730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29" y="0"/>
                  </a:moveTo>
                  <a:cubicBezTo>
                    <a:pt x="1" y="0"/>
                    <a:pt x="1" y="510"/>
                    <a:pt x="329" y="510"/>
                  </a:cubicBezTo>
                  <a:cubicBezTo>
                    <a:pt x="657" y="510"/>
                    <a:pt x="658" y="0"/>
                    <a:pt x="32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5147664" y="1613518"/>
              <a:ext cx="24196" cy="18788"/>
            </a:xfrm>
            <a:custGeom>
              <a:avLst/>
              <a:gdLst/>
              <a:ahLst/>
              <a:cxnLst/>
              <a:rect l="l" t="t" r="r" b="b"/>
              <a:pathLst>
                <a:path w="550" h="427" extrusionOk="0">
                  <a:moveTo>
                    <a:pt x="275" y="0"/>
                  </a:moveTo>
                  <a:cubicBezTo>
                    <a:pt x="1" y="1"/>
                    <a:pt x="1" y="426"/>
                    <a:pt x="275" y="426"/>
                  </a:cubicBezTo>
                  <a:cubicBezTo>
                    <a:pt x="549" y="426"/>
                    <a:pt x="549" y="0"/>
                    <a:pt x="27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5009923" y="646486"/>
              <a:ext cx="31323" cy="24332"/>
            </a:xfrm>
            <a:custGeom>
              <a:avLst/>
              <a:gdLst/>
              <a:ahLst/>
              <a:cxnLst/>
              <a:rect l="l" t="t" r="r" b="b"/>
              <a:pathLst>
                <a:path w="712" h="553" extrusionOk="0">
                  <a:moveTo>
                    <a:pt x="356" y="0"/>
                  </a:moveTo>
                  <a:cubicBezTo>
                    <a:pt x="0" y="0"/>
                    <a:pt x="0" y="553"/>
                    <a:pt x="356" y="553"/>
                  </a:cubicBezTo>
                  <a:cubicBezTo>
                    <a:pt x="712" y="553"/>
                    <a:pt x="712" y="0"/>
                    <a:pt x="35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4754195" y="787154"/>
              <a:ext cx="24020" cy="18656"/>
            </a:xfrm>
            <a:custGeom>
              <a:avLst/>
              <a:gdLst/>
              <a:ahLst/>
              <a:cxnLst/>
              <a:rect l="l" t="t" r="r" b="b"/>
              <a:pathLst>
                <a:path w="546" h="424" extrusionOk="0">
                  <a:moveTo>
                    <a:pt x="273" y="1"/>
                  </a:moveTo>
                  <a:cubicBezTo>
                    <a:pt x="0" y="1"/>
                    <a:pt x="0" y="423"/>
                    <a:pt x="273" y="423"/>
                  </a:cubicBezTo>
                  <a:cubicBezTo>
                    <a:pt x="545" y="423"/>
                    <a:pt x="545" y="1"/>
                    <a:pt x="27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4671225" y="766738"/>
              <a:ext cx="28419" cy="22088"/>
            </a:xfrm>
            <a:custGeom>
              <a:avLst/>
              <a:gdLst/>
              <a:ahLst/>
              <a:cxnLst/>
              <a:rect l="l" t="t" r="r" b="b"/>
              <a:pathLst>
                <a:path w="646" h="502" extrusionOk="0">
                  <a:moveTo>
                    <a:pt x="323" y="0"/>
                  </a:moveTo>
                  <a:cubicBezTo>
                    <a:pt x="1" y="1"/>
                    <a:pt x="1" y="502"/>
                    <a:pt x="323" y="502"/>
                  </a:cubicBezTo>
                  <a:cubicBezTo>
                    <a:pt x="645" y="502"/>
                    <a:pt x="646" y="0"/>
                    <a:pt x="32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4376915" y="1615454"/>
              <a:ext cx="30751" cy="23936"/>
            </a:xfrm>
            <a:custGeom>
              <a:avLst/>
              <a:gdLst/>
              <a:ahLst/>
              <a:cxnLst/>
              <a:rect l="l" t="t" r="r" b="b"/>
              <a:pathLst>
                <a:path w="699" h="544" extrusionOk="0">
                  <a:moveTo>
                    <a:pt x="349" y="0"/>
                  </a:moveTo>
                  <a:cubicBezTo>
                    <a:pt x="1" y="0"/>
                    <a:pt x="0" y="543"/>
                    <a:pt x="349" y="543"/>
                  </a:cubicBezTo>
                  <a:cubicBezTo>
                    <a:pt x="698" y="543"/>
                    <a:pt x="698" y="0"/>
                    <a:pt x="34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4170678" y="1281978"/>
              <a:ext cx="25384" cy="19668"/>
            </a:xfrm>
            <a:custGeom>
              <a:avLst/>
              <a:gdLst/>
              <a:ahLst/>
              <a:cxnLst/>
              <a:rect l="l" t="t" r="r" b="b"/>
              <a:pathLst>
                <a:path w="577" h="447" extrusionOk="0">
                  <a:moveTo>
                    <a:pt x="289" y="0"/>
                  </a:moveTo>
                  <a:cubicBezTo>
                    <a:pt x="0" y="0"/>
                    <a:pt x="0" y="447"/>
                    <a:pt x="289" y="447"/>
                  </a:cubicBezTo>
                  <a:cubicBezTo>
                    <a:pt x="576" y="447"/>
                    <a:pt x="577" y="0"/>
                    <a:pt x="28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979355" y="1404650"/>
              <a:ext cx="18389" cy="14256"/>
            </a:xfrm>
            <a:custGeom>
              <a:avLst/>
              <a:gdLst/>
              <a:ahLst/>
              <a:cxnLst/>
              <a:rect l="l" t="t" r="r" b="b"/>
              <a:pathLst>
                <a:path w="418" h="324" extrusionOk="0">
                  <a:moveTo>
                    <a:pt x="208" y="0"/>
                  </a:moveTo>
                  <a:cubicBezTo>
                    <a:pt x="1" y="0"/>
                    <a:pt x="1" y="323"/>
                    <a:pt x="209" y="323"/>
                  </a:cubicBezTo>
                  <a:cubicBezTo>
                    <a:pt x="416" y="323"/>
                    <a:pt x="417" y="0"/>
                    <a:pt x="209" y="0"/>
                  </a:cubicBezTo>
                  <a:cubicBezTo>
                    <a:pt x="208" y="0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758161" y="318906"/>
              <a:ext cx="25252" cy="19668"/>
            </a:xfrm>
            <a:custGeom>
              <a:avLst/>
              <a:gdLst/>
              <a:ahLst/>
              <a:cxnLst/>
              <a:rect l="l" t="t" r="r" b="b"/>
              <a:pathLst>
                <a:path w="574" h="447" extrusionOk="0">
                  <a:moveTo>
                    <a:pt x="287" y="0"/>
                  </a:moveTo>
                  <a:cubicBezTo>
                    <a:pt x="1" y="0"/>
                    <a:pt x="0" y="446"/>
                    <a:pt x="287" y="446"/>
                  </a:cubicBezTo>
                  <a:cubicBezTo>
                    <a:pt x="573" y="446"/>
                    <a:pt x="574" y="0"/>
                    <a:pt x="28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428745" y="1173694"/>
              <a:ext cx="17729" cy="13772"/>
            </a:xfrm>
            <a:custGeom>
              <a:avLst/>
              <a:gdLst/>
              <a:ahLst/>
              <a:cxnLst/>
              <a:rect l="l" t="t" r="r" b="b"/>
              <a:pathLst>
                <a:path w="403" h="313" extrusionOk="0">
                  <a:moveTo>
                    <a:pt x="202" y="0"/>
                  </a:moveTo>
                  <a:cubicBezTo>
                    <a:pt x="3" y="0"/>
                    <a:pt x="1" y="312"/>
                    <a:pt x="202" y="312"/>
                  </a:cubicBezTo>
                  <a:cubicBezTo>
                    <a:pt x="403" y="312"/>
                    <a:pt x="403" y="0"/>
                    <a:pt x="2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3425182" y="391726"/>
              <a:ext cx="19929" cy="15532"/>
            </a:xfrm>
            <a:custGeom>
              <a:avLst/>
              <a:gdLst/>
              <a:ahLst/>
              <a:cxnLst/>
              <a:rect l="l" t="t" r="r" b="b"/>
              <a:pathLst>
                <a:path w="453" h="353" extrusionOk="0">
                  <a:moveTo>
                    <a:pt x="226" y="0"/>
                  </a:moveTo>
                  <a:cubicBezTo>
                    <a:pt x="1" y="2"/>
                    <a:pt x="1" y="352"/>
                    <a:pt x="226" y="352"/>
                  </a:cubicBezTo>
                  <a:cubicBezTo>
                    <a:pt x="453" y="352"/>
                    <a:pt x="453" y="0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3202579" y="48086"/>
              <a:ext cx="27671" cy="21516"/>
            </a:xfrm>
            <a:custGeom>
              <a:avLst/>
              <a:gdLst/>
              <a:ahLst/>
              <a:cxnLst/>
              <a:rect l="l" t="t" r="r" b="b"/>
              <a:pathLst>
                <a:path w="629" h="489" extrusionOk="0">
                  <a:moveTo>
                    <a:pt x="315" y="1"/>
                  </a:moveTo>
                  <a:cubicBezTo>
                    <a:pt x="2" y="2"/>
                    <a:pt x="0" y="489"/>
                    <a:pt x="315" y="489"/>
                  </a:cubicBezTo>
                  <a:cubicBezTo>
                    <a:pt x="629" y="489"/>
                    <a:pt x="629" y="1"/>
                    <a:pt x="31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632877" y="910574"/>
              <a:ext cx="20457" cy="15840"/>
            </a:xfrm>
            <a:custGeom>
              <a:avLst/>
              <a:gdLst/>
              <a:ahLst/>
              <a:cxnLst/>
              <a:rect l="l" t="t" r="r" b="b"/>
              <a:pathLst>
                <a:path w="465" h="360" extrusionOk="0">
                  <a:moveTo>
                    <a:pt x="231" y="0"/>
                  </a:moveTo>
                  <a:cubicBezTo>
                    <a:pt x="1" y="0"/>
                    <a:pt x="1" y="360"/>
                    <a:pt x="233" y="360"/>
                  </a:cubicBezTo>
                  <a:cubicBezTo>
                    <a:pt x="463" y="360"/>
                    <a:pt x="464" y="0"/>
                    <a:pt x="233" y="0"/>
                  </a:cubicBezTo>
                  <a:cubicBezTo>
                    <a:pt x="232" y="0"/>
                    <a:pt x="231" y="0"/>
                    <a:pt x="2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534861" y="171814"/>
              <a:ext cx="22568" cy="17556"/>
            </a:xfrm>
            <a:custGeom>
              <a:avLst/>
              <a:gdLst/>
              <a:ahLst/>
              <a:cxnLst/>
              <a:rect l="l" t="t" r="r" b="b"/>
              <a:pathLst>
                <a:path w="513" h="399" extrusionOk="0">
                  <a:moveTo>
                    <a:pt x="256" y="1"/>
                  </a:moveTo>
                  <a:cubicBezTo>
                    <a:pt x="1" y="1"/>
                    <a:pt x="1" y="399"/>
                    <a:pt x="256" y="399"/>
                  </a:cubicBezTo>
                  <a:cubicBezTo>
                    <a:pt x="513" y="399"/>
                    <a:pt x="513" y="1"/>
                    <a:pt x="25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175970" y="405586"/>
              <a:ext cx="19005" cy="14828"/>
            </a:xfrm>
            <a:custGeom>
              <a:avLst/>
              <a:gdLst/>
              <a:ahLst/>
              <a:cxnLst/>
              <a:rect l="l" t="t" r="r" b="b"/>
              <a:pathLst>
                <a:path w="432" h="337" extrusionOk="0">
                  <a:moveTo>
                    <a:pt x="216" y="1"/>
                  </a:moveTo>
                  <a:cubicBezTo>
                    <a:pt x="0" y="1"/>
                    <a:pt x="0" y="336"/>
                    <a:pt x="216" y="336"/>
                  </a:cubicBezTo>
                  <a:cubicBezTo>
                    <a:pt x="431" y="336"/>
                    <a:pt x="431" y="1"/>
                    <a:pt x="21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805334" y="350190"/>
              <a:ext cx="31983" cy="24772"/>
            </a:xfrm>
            <a:custGeom>
              <a:avLst/>
              <a:gdLst/>
              <a:ahLst/>
              <a:cxnLst/>
              <a:rect l="l" t="t" r="r" b="b"/>
              <a:pathLst>
                <a:path w="727" h="563" extrusionOk="0">
                  <a:moveTo>
                    <a:pt x="363" y="1"/>
                  </a:moveTo>
                  <a:cubicBezTo>
                    <a:pt x="3" y="1"/>
                    <a:pt x="1" y="563"/>
                    <a:pt x="363" y="563"/>
                  </a:cubicBezTo>
                  <a:cubicBezTo>
                    <a:pt x="726" y="563"/>
                    <a:pt x="726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50402" y="705094"/>
              <a:ext cx="18213" cy="14080"/>
            </a:xfrm>
            <a:custGeom>
              <a:avLst/>
              <a:gdLst/>
              <a:ahLst/>
              <a:cxnLst/>
              <a:rect l="l" t="t" r="r" b="b"/>
              <a:pathLst>
                <a:path w="414" h="320" extrusionOk="0">
                  <a:moveTo>
                    <a:pt x="206" y="1"/>
                  </a:moveTo>
                  <a:cubicBezTo>
                    <a:pt x="1" y="1"/>
                    <a:pt x="1" y="320"/>
                    <a:pt x="207" y="320"/>
                  </a:cubicBezTo>
                  <a:cubicBezTo>
                    <a:pt x="412" y="320"/>
                    <a:pt x="413" y="1"/>
                    <a:pt x="207" y="1"/>
                  </a:cubicBezTo>
                  <a:cubicBezTo>
                    <a:pt x="206" y="1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205848" y="3768814"/>
              <a:ext cx="28243" cy="21912"/>
            </a:xfrm>
            <a:custGeom>
              <a:avLst/>
              <a:gdLst/>
              <a:ahLst/>
              <a:cxnLst/>
              <a:rect l="l" t="t" r="r" b="b"/>
              <a:pathLst>
                <a:path w="642" h="498" extrusionOk="0">
                  <a:moveTo>
                    <a:pt x="320" y="0"/>
                  </a:moveTo>
                  <a:cubicBezTo>
                    <a:pt x="0" y="0"/>
                    <a:pt x="0" y="498"/>
                    <a:pt x="320" y="498"/>
                  </a:cubicBezTo>
                  <a:cubicBezTo>
                    <a:pt x="640" y="498"/>
                    <a:pt x="641" y="0"/>
                    <a:pt x="32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211089" y="107002"/>
              <a:ext cx="17421" cy="13552"/>
            </a:xfrm>
            <a:custGeom>
              <a:avLst/>
              <a:gdLst/>
              <a:ahLst/>
              <a:cxnLst/>
              <a:rect l="l" t="t" r="r" b="b"/>
              <a:pathLst>
                <a:path w="396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cubicBezTo>
                    <a:pt x="395" y="307"/>
                    <a:pt x="395" y="1"/>
                    <a:pt x="19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39367" y="459970"/>
              <a:ext cx="31587" cy="24464"/>
            </a:xfrm>
            <a:custGeom>
              <a:avLst/>
              <a:gdLst/>
              <a:ahLst/>
              <a:cxnLst/>
              <a:rect l="l" t="t" r="r" b="b"/>
              <a:pathLst>
                <a:path w="718" h="556" extrusionOk="0">
                  <a:moveTo>
                    <a:pt x="359" y="0"/>
                  </a:moveTo>
                  <a:cubicBezTo>
                    <a:pt x="1" y="0"/>
                    <a:pt x="0" y="556"/>
                    <a:pt x="359" y="556"/>
                  </a:cubicBezTo>
                  <a:cubicBezTo>
                    <a:pt x="716" y="556"/>
                    <a:pt x="717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932303" y="502606"/>
              <a:ext cx="24152" cy="18700"/>
            </a:xfrm>
            <a:custGeom>
              <a:avLst/>
              <a:gdLst/>
              <a:ahLst/>
              <a:cxnLst/>
              <a:rect l="l" t="t" r="r" b="b"/>
              <a:pathLst>
                <a:path w="549" h="425" extrusionOk="0">
                  <a:moveTo>
                    <a:pt x="275" y="0"/>
                  </a:moveTo>
                  <a:cubicBezTo>
                    <a:pt x="3" y="1"/>
                    <a:pt x="0" y="424"/>
                    <a:pt x="275" y="424"/>
                  </a:cubicBezTo>
                  <a:cubicBezTo>
                    <a:pt x="548" y="424"/>
                    <a:pt x="549" y="0"/>
                    <a:pt x="27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224105" y="713850"/>
              <a:ext cx="22832" cy="17688"/>
            </a:xfrm>
            <a:custGeom>
              <a:avLst/>
              <a:gdLst/>
              <a:ahLst/>
              <a:cxnLst/>
              <a:rect l="l" t="t" r="r" b="b"/>
              <a:pathLst>
                <a:path w="519" h="402" extrusionOk="0">
                  <a:moveTo>
                    <a:pt x="260" y="0"/>
                  </a:moveTo>
                  <a:cubicBezTo>
                    <a:pt x="1" y="1"/>
                    <a:pt x="1" y="401"/>
                    <a:pt x="260" y="401"/>
                  </a:cubicBezTo>
                  <a:cubicBezTo>
                    <a:pt x="518" y="401"/>
                    <a:pt x="51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337297" y="1552358"/>
              <a:ext cx="23228" cy="18040"/>
            </a:xfrm>
            <a:custGeom>
              <a:avLst/>
              <a:gdLst/>
              <a:ahLst/>
              <a:cxnLst/>
              <a:rect l="l" t="t" r="r" b="b"/>
              <a:pathLst>
                <a:path w="528" h="410" extrusionOk="0">
                  <a:moveTo>
                    <a:pt x="265" y="1"/>
                  </a:moveTo>
                  <a:cubicBezTo>
                    <a:pt x="2" y="3"/>
                    <a:pt x="1" y="410"/>
                    <a:pt x="265" y="410"/>
                  </a:cubicBezTo>
                  <a:cubicBezTo>
                    <a:pt x="527" y="410"/>
                    <a:pt x="528" y="1"/>
                    <a:pt x="26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609523" y="789442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8" y="1"/>
                  </a:moveTo>
                  <a:cubicBezTo>
                    <a:pt x="1" y="1"/>
                    <a:pt x="1" y="338"/>
                    <a:pt x="218" y="338"/>
                  </a:cubicBezTo>
                  <a:cubicBezTo>
                    <a:pt x="435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712993" y="678782"/>
              <a:ext cx="22788" cy="17688"/>
            </a:xfrm>
            <a:custGeom>
              <a:avLst/>
              <a:gdLst/>
              <a:ahLst/>
              <a:cxnLst/>
              <a:rect l="l" t="t" r="r" b="b"/>
              <a:pathLst>
                <a:path w="518" h="402" extrusionOk="0">
                  <a:moveTo>
                    <a:pt x="257" y="1"/>
                  </a:moveTo>
                  <a:cubicBezTo>
                    <a:pt x="1" y="1"/>
                    <a:pt x="1" y="402"/>
                    <a:pt x="259" y="402"/>
                  </a:cubicBezTo>
                  <a:cubicBezTo>
                    <a:pt x="518" y="402"/>
                    <a:pt x="518" y="1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983547" y="1375874"/>
              <a:ext cx="20720" cy="16060"/>
            </a:xfrm>
            <a:custGeom>
              <a:avLst/>
              <a:gdLst/>
              <a:ahLst/>
              <a:cxnLst/>
              <a:rect l="l" t="t" r="r" b="b"/>
              <a:pathLst>
                <a:path w="471" h="365" extrusionOk="0">
                  <a:moveTo>
                    <a:pt x="235" y="1"/>
                  </a:moveTo>
                  <a:cubicBezTo>
                    <a:pt x="0" y="1"/>
                    <a:pt x="0" y="364"/>
                    <a:pt x="235" y="364"/>
                  </a:cubicBezTo>
                  <a:cubicBezTo>
                    <a:pt x="469" y="364"/>
                    <a:pt x="471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270202" y="1534230"/>
              <a:ext cx="31675" cy="24552"/>
            </a:xfrm>
            <a:custGeom>
              <a:avLst/>
              <a:gdLst/>
              <a:ahLst/>
              <a:cxnLst/>
              <a:rect l="l" t="t" r="r" b="b"/>
              <a:pathLst>
                <a:path w="720" h="558" extrusionOk="0">
                  <a:moveTo>
                    <a:pt x="360" y="0"/>
                  </a:moveTo>
                  <a:cubicBezTo>
                    <a:pt x="1" y="0"/>
                    <a:pt x="0" y="558"/>
                    <a:pt x="360" y="558"/>
                  </a:cubicBezTo>
                  <a:cubicBezTo>
                    <a:pt x="718" y="558"/>
                    <a:pt x="719" y="0"/>
                    <a:pt x="3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625618" y="894294"/>
              <a:ext cx="19137" cy="14784"/>
            </a:xfrm>
            <a:custGeom>
              <a:avLst/>
              <a:gdLst/>
              <a:ahLst/>
              <a:cxnLst/>
              <a:rect l="l" t="t" r="r" b="b"/>
              <a:pathLst>
                <a:path w="435" h="336" extrusionOk="0">
                  <a:moveTo>
                    <a:pt x="218" y="0"/>
                  </a:moveTo>
                  <a:cubicBezTo>
                    <a:pt x="1" y="0"/>
                    <a:pt x="1" y="336"/>
                    <a:pt x="218" y="336"/>
                  </a:cubicBezTo>
                  <a:cubicBezTo>
                    <a:pt x="435" y="336"/>
                    <a:pt x="435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555670" y="1513066"/>
              <a:ext cx="29519" cy="22880"/>
            </a:xfrm>
            <a:custGeom>
              <a:avLst/>
              <a:gdLst/>
              <a:ahLst/>
              <a:cxnLst/>
              <a:rect l="l" t="t" r="r" b="b"/>
              <a:pathLst>
                <a:path w="671" h="520" extrusionOk="0">
                  <a:moveTo>
                    <a:pt x="336" y="0"/>
                  </a:moveTo>
                  <a:cubicBezTo>
                    <a:pt x="1" y="0"/>
                    <a:pt x="0" y="520"/>
                    <a:pt x="336" y="520"/>
                  </a:cubicBezTo>
                  <a:cubicBezTo>
                    <a:pt x="670" y="520"/>
                    <a:pt x="670" y="0"/>
                    <a:pt x="3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747873" y="1014150"/>
              <a:ext cx="29959" cy="23232"/>
            </a:xfrm>
            <a:custGeom>
              <a:avLst/>
              <a:gdLst/>
              <a:ahLst/>
              <a:cxnLst/>
              <a:rect l="l" t="t" r="r" b="b"/>
              <a:pathLst>
                <a:path w="681" h="528" extrusionOk="0">
                  <a:moveTo>
                    <a:pt x="341" y="0"/>
                  </a:moveTo>
                  <a:cubicBezTo>
                    <a:pt x="2" y="0"/>
                    <a:pt x="0" y="528"/>
                    <a:pt x="341" y="528"/>
                  </a:cubicBezTo>
                  <a:cubicBezTo>
                    <a:pt x="680" y="528"/>
                    <a:pt x="681" y="0"/>
                    <a:pt x="34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26995" y="708922"/>
              <a:ext cx="17421" cy="13552"/>
            </a:xfrm>
            <a:custGeom>
              <a:avLst/>
              <a:gdLst/>
              <a:ahLst/>
              <a:cxnLst/>
              <a:rect l="l" t="t" r="r" b="b"/>
              <a:pathLst>
                <a:path w="396" h="308" extrusionOk="0">
                  <a:moveTo>
                    <a:pt x="198" y="0"/>
                  </a:moveTo>
                  <a:cubicBezTo>
                    <a:pt x="1" y="1"/>
                    <a:pt x="1" y="308"/>
                    <a:pt x="198" y="308"/>
                  </a:cubicBezTo>
                  <a:cubicBezTo>
                    <a:pt x="396" y="308"/>
                    <a:pt x="396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096558" y="1568330"/>
              <a:ext cx="30399" cy="23628"/>
            </a:xfrm>
            <a:custGeom>
              <a:avLst/>
              <a:gdLst/>
              <a:ahLst/>
              <a:cxnLst/>
              <a:rect l="l" t="t" r="r" b="b"/>
              <a:pathLst>
                <a:path w="691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3554519" y="849150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1" y="0"/>
                  </a:moveTo>
                  <a:cubicBezTo>
                    <a:pt x="1" y="0"/>
                    <a:pt x="1" y="344"/>
                    <a:pt x="221" y="344"/>
                  </a:cubicBezTo>
                  <a:cubicBezTo>
                    <a:pt x="442" y="344"/>
                    <a:pt x="443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443350" y="1753086"/>
              <a:ext cx="21424" cy="16588"/>
            </a:xfrm>
            <a:custGeom>
              <a:avLst/>
              <a:gdLst/>
              <a:ahLst/>
              <a:cxnLst/>
              <a:rect l="l" t="t" r="r" b="b"/>
              <a:pathLst>
                <a:path w="487" h="377" extrusionOk="0">
                  <a:moveTo>
                    <a:pt x="241" y="1"/>
                  </a:moveTo>
                  <a:cubicBezTo>
                    <a:pt x="1" y="1"/>
                    <a:pt x="1" y="377"/>
                    <a:pt x="243" y="377"/>
                  </a:cubicBezTo>
                  <a:cubicBezTo>
                    <a:pt x="486" y="377"/>
                    <a:pt x="486" y="1"/>
                    <a:pt x="243" y="1"/>
                  </a:cubicBezTo>
                  <a:cubicBezTo>
                    <a:pt x="243" y="1"/>
                    <a:pt x="242" y="1"/>
                    <a:pt x="2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910331" y="1539686"/>
              <a:ext cx="30663" cy="23804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8" y="1"/>
                  </a:moveTo>
                  <a:cubicBezTo>
                    <a:pt x="0" y="1"/>
                    <a:pt x="0" y="541"/>
                    <a:pt x="348" y="541"/>
                  </a:cubicBezTo>
                  <a:cubicBezTo>
                    <a:pt x="695" y="541"/>
                    <a:pt x="696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4161308" y="813290"/>
              <a:ext cx="25516" cy="19844"/>
            </a:xfrm>
            <a:custGeom>
              <a:avLst/>
              <a:gdLst/>
              <a:ahLst/>
              <a:cxnLst/>
              <a:rect l="l" t="t" r="r" b="b"/>
              <a:pathLst>
                <a:path w="580" h="451" extrusionOk="0">
                  <a:moveTo>
                    <a:pt x="290" y="1"/>
                  </a:moveTo>
                  <a:cubicBezTo>
                    <a:pt x="2" y="1"/>
                    <a:pt x="0" y="451"/>
                    <a:pt x="290" y="451"/>
                  </a:cubicBezTo>
                  <a:cubicBezTo>
                    <a:pt x="580" y="451"/>
                    <a:pt x="580" y="1"/>
                    <a:pt x="29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4253516" y="1535770"/>
              <a:ext cx="24812" cy="19272"/>
            </a:xfrm>
            <a:custGeom>
              <a:avLst/>
              <a:gdLst/>
              <a:ahLst/>
              <a:cxnLst/>
              <a:rect l="l" t="t" r="r" b="b"/>
              <a:pathLst>
                <a:path w="564" h="438" extrusionOk="0">
                  <a:moveTo>
                    <a:pt x="282" y="0"/>
                  </a:moveTo>
                  <a:cubicBezTo>
                    <a:pt x="0" y="0"/>
                    <a:pt x="0" y="438"/>
                    <a:pt x="282" y="438"/>
                  </a:cubicBezTo>
                  <a:cubicBezTo>
                    <a:pt x="563" y="438"/>
                    <a:pt x="563" y="0"/>
                    <a:pt x="28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4343481" y="1863790"/>
              <a:ext cx="31279" cy="24288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6" y="1"/>
                  </a:moveTo>
                  <a:cubicBezTo>
                    <a:pt x="2" y="1"/>
                    <a:pt x="1" y="551"/>
                    <a:pt x="356" y="551"/>
                  </a:cubicBezTo>
                  <a:cubicBezTo>
                    <a:pt x="710" y="551"/>
                    <a:pt x="710" y="1"/>
                    <a:pt x="35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4976489" y="1180998"/>
              <a:ext cx="24108" cy="18744"/>
            </a:xfrm>
            <a:custGeom>
              <a:avLst/>
              <a:gdLst/>
              <a:ahLst/>
              <a:cxnLst/>
              <a:rect l="l" t="t" r="r" b="b"/>
              <a:pathLst>
                <a:path w="548" h="426" extrusionOk="0">
                  <a:moveTo>
                    <a:pt x="274" y="1"/>
                  </a:moveTo>
                  <a:cubicBezTo>
                    <a:pt x="1" y="1"/>
                    <a:pt x="1" y="425"/>
                    <a:pt x="274" y="425"/>
                  </a:cubicBezTo>
                  <a:cubicBezTo>
                    <a:pt x="546" y="425"/>
                    <a:pt x="547" y="1"/>
                    <a:pt x="27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5308236" y="1031002"/>
              <a:ext cx="31631" cy="24596"/>
            </a:xfrm>
            <a:custGeom>
              <a:avLst/>
              <a:gdLst/>
              <a:ahLst/>
              <a:cxnLst/>
              <a:rect l="l" t="t" r="r" b="b"/>
              <a:pathLst>
                <a:path w="719" h="559" extrusionOk="0">
                  <a:moveTo>
                    <a:pt x="359" y="0"/>
                  </a:moveTo>
                  <a:cubicBezTo>
                    <a:pt x="0" y="0"/>
                    <a:pt x="0" y="558"/>
                    <a:pt x="359" y="558"/>
                  </a:cubicBezTo>
                  <a:cubicBezTo>
                    <a:pt x="719" y="558"/>
                    <a:pt x="719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5611609" y="1333106"/>
              <a:ext cx="25472" cy="19800"/>
            </a:xfrm>
            <a:custGeom>
              <a:avLst/>
              <a:gdLst/>
              <a:ahLst/>
              <a:cxnLst/>
              <a:rect l="l" t="t" r="r" b="b"/>
              <a:pathLst>
                <a:path w="579" h="450" extrusionOk="0">
                  <a:moveTo>
                    <a:pt x="289" y="1"/>
                  </a:moveTo>
                  <a:cubicBezTo>
                    <a:pt x="1" y="1"/>
                    <a:pt x="0" y="449"/>
                    <a:pt x="289" y="449"/>
                  </a:cubicBezTo>
                  <a:cubicBezTo>
                    <a:pt x="579" y="449"/>
                    <a:pt x="579" y="1"/>
                    <a:pt x="28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5865709" y="1643482"/>
              <a:ext cx="28551" cy="22176"/>
            </a:xfrm>
            <a:custGeom>
              <a:avLst/>
              <a:gdLst/>
              <a:ahLst/>
              <a:cxnLst/>
              <a:rect l="l" t="t" r="r" b="b"/>
              <a:pathLst>
                <a:path w="649" h="504" extrusionOk="0">
                  <a:moveTo>
                    <a:pt x="325" y="1"/>
                  </a:moveTo>
                  <a:cubicBezTo>
                    <a:pt x="2" y="1"/>
                    <a:pt x="1" y="504"/>
                    <a:pt x="325" y="504"/>
                  </a:cubicBezTo>
                  <a:cubicBezTo>
                    <a:pt x="648" y="504"/>
                    <a:pt x="648" y="1"/>
                    <a:pt x="32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029977" y="1573742"/>
              <a:ext cx="28287" cy="22000"/>
            </a:xfrm>
            <a:custGeom>
              <a:avLst/>
              <a:gdLst/>
              <a:ahLst/>
              <a:cxnLst/>
              <a:rect l="l" t="t" r="r" b="b"/>
              <a:pathLst>
                <a:path w="643" h="500" extrusionOk="0">
                  <a:moveTo>
                    <a:pt x="320" y="1"/>
                  </a:moveTo>
                  <a:cubicBezTo>
                    <a:pt x="0" y="1"/>
                    <a:pt x="0" y="499"/>
                    <a:pt x="320" y="499"/>
                  </a:cubicBezTo>
                  <a:cubicBezTo>
                    <a:pt x="641" y="499"/>
                    <a:pt x="642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6348527" y="2097518"/>
              <a:ext cx="28595" cy="22176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324" y="1"/>
                  </a:moveTo>
                  <a:cubicBezTo>
                    <a:pt x="1" y="1"/>
                    <a:pt x="1" y="504"/>
                    <a:pt x="325" y="504"/>
                  </a:cubicBezTo>
                  <a:cubicBezTo>
                    <a:pt x="649" y="504"/>
                    <a:pt x="650" y="1"/>
                    <a:pt x="325" y="1"/>
                  </a:cubicBezTo>
                  <a:cubicBezTo>
                    <a:pt x="324" y="1"/>
                    <a:pt x="324" y="1"/>
                    <a:pt x="32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6703591" y="1943474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9" y="0"/>
                  </a:moveTo>
                  <a:cubicBezTo>
                    <a:pt x="1" y="0"/>
                    <a:pt x="1" y="401"/>
                    <a:pt x="259" y="401"/>
                  </a:cubicBezTo>
                  <a:cubicBezTo>
                    <a:pt x="517" y="401"/>
                    <a:pt x="51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6739884" y="1242818"/>
              <a:ext cx="17245" cy="13376"/>
            </a:xfrm>
            <a:custGeom>
              <a:avLst/>
              <a:gdLst/>
              <a:ahLst/>
              <a:cxnLst/>
              <a:rect l="l" t="t" r="r" b="b"/>
              <a:pathLst>
                <a:path w="392" h="304" extrusionOk="0">
                  <a:moveTo>
                    <a:pt x="196" y="0"/>
                  </a:moveTo>
                  <a:cubicBezTo>
                    <a:pt x="0" y="0"/>
                    <a:pt x="0" y="303"/>
                    <a:pt x="196" y="303"/>
                  </a:cubicBezTo>
                  <a:cubicBezTo>
                    <a:pt x="392" y="303"/>
                    <a:pt x="392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6878637" y="1572114"/>
              <a:ext cx="29299" cy="22748"/>
            </a:xfrm>
            <a:custGeom>
              <a:avLst/>
              <a:gdLst/>
              <a:ahLst/>
              <a:cxnLst/>
              <a:rect l="l" t="t" r="r" b="b"/>
              <a:pathLst>
                <a:path w="666" h="517" extrusionOk="0">
                  <a:moveTo>
                    <a:pt x="333" y="0"/>
                  </a:moveTo>
                  <a:cubicBezTo>
                    <a:pt x="0" y="0"/>
                    <a:pt x="0" y="517"/>
                    <a:pt x="333" y="517"/>
                  </a:cubicBezTo>
                  <a:cubicBezTo>
                    <a:pt x="666" y="517"/>
                    <a:pt x="666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7378304" y="2035918"/>
              <a:ext cx="17597" cy="13728"/>
            </a:xfrm>
            <a:custGeom>
              <a:avLst/>
              <a:gdLst/>
              <a:ahLst/>
              <a:cxnLst/>
              <a:rect l="l" t="t" r="r" b="b"/>
              <a:pathLst>
                <a:path w="400" h="312" extrusionOk="0">
                  <a:moveTo>
                    <a:pt x="199" y="1"/>
                  </a:moveTo>
                  <a:cubicBezTo>
                    <a:pt x="1" y="1"/>
                    <a:pt x="1" y="311"/>
                    <a:pt x="199" y="311"/>
                  </a:cubicBezTo>
                  <a:cubicBezTo>
                    <a:pt x="400" y="311"/>
                    <a:pt x="400" y="1"/>
                    <a:pt x="19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7085050" y="648994"/>
              <a:ext cx="20764" cy="16192"/>
            </a:xfrm>
            <a:custGeom>
              <a:avLst/>
              <a:gdLst/>
              <a:ahLst/>
              <a:cxnLst/>
              <a:rect l="l" t="t" r="r" b="b"/>
              <a:pathLst>
                <a:path w="472" h="368" extrusionOk="0">
                  <a:moveTo>
                    <a:pt x="237" y="0"/>
                  </a:moveTo>
                  <a:cubicBezTo>
                    <a:pt x="2" y="2"/>
                    <a:pt x="0" y="367"/>
                    <a:pt x="237" y="367"/>
                  </a:cubicBezTo>
                  <a:cubicBezTo>
                    <a:pt x="472" y="367"/>
                    <a:pt x="472" y="0"/>
                    <a:pt x="23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7532849" y="1201722"/>
              <a:ext cx="18697" cy="14432"/>
            </a:xfrm>
            <a:custGeom>
              <a:avLst/>
              <a:gdLst/>
              <a:ahLst/>
              <a:cxnLst/>
              <a:rect l="l" t="t" r="r" b="b"/>
              <a:pathLst>
                <a:path w="425" h="328" extrusionOk="0">
                  <a:moveTo>
                    <a:pt x="213" y="0"/>
                  </a:moveTo>
                  <a:cubicBezTo>
                    <a:pt x="1" y="0"/>
                    <a:pt x="1" y="327"/>
                    <a:pt x="213" y="327"/>
                  </a:cubicBezTo>
                  <a:cubicBezTo>
                    <a:pt x="424" y="327"/>
                    <a:pt x="425" y="0"/>
                    <a:pt x="21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7668918" y="490506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8" y="1"/>
                  </a:moveTo>
                  <a:cubicBezTo>
                    <a:pt x="0" y="1"/>
                    <a:pt x="0" y="339"/>
                    <a:pt x="218" y="339"/>
                  </a:cubicBezTo>
                  <a:cubicBezTo>
                    <a:pt x="435" y="339"/>
                    <a:pt x="437" y="1"/>
                    <a:pt x="21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8188118" y="994614"/>
              <a:ext cx="30487" cy="23672"/>
            </a:xfrm>
            <a:custGeom>
              <a:avLst/>
              <a:gdLst/>
              <a:ahLst/>
              <a:cxnLst/>
              <a:rect l="l" t="t" r="r" b="b"/>
              <a:pathLst>
                <a:path w="693" h="538" extrusionOk="0">
                  <a:moveTo>
                    <a:pt x="345" y="1"/>
                  </a:moveTo>
                  <a:cubicBezTo>
                    <a:pt x="1" y="1"/>
                    <a:pt x="1" y="538"/>
                    <a:pt x="347" y="538"/>
                  </a:cubicBezTo>
                  <a:cubicBezTo>
                    <a:pt x="692" y="538"/>
                    <a:pt x="693" y="1"/>
                    <a:pt x="347" y="1"/>
                  </a:cubicBezTo>
                  <a:cubicBezTo>
                    <a:pt x="346" y="1"/>
                    <a:pt x="345" y="1"/>
                    <a:pt x="34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8373194" y="838194"/>
              <a:ext cx="20149" cy="15708"/>
            </a:xfrm>
            <a:custGeom>
              <a:avLst/>
              <a:gdLst/>
              <a:ahLst/>
              <a:cxnLst/>
              <a:rect l="l" t="t" r="r" b="b"/>
              <a:pathLst>
                <a:path w="458" h="357" extrusionOk="0">
                  <a:moveTo>
                    <a:pt x="229" y="1"/>
                  </a:moveTo>
                  <a:cubicBezTo>
                    <a:pt x="1" y="1"/>
                    <a:pt x="1" y="356"/>
                    <a:pt x="229" y="356"/>
                  </a:cubicBezTo>
                  <a:cubicBezTo>
                    <a:pt x="458" y="356"/>
                    <a:pt x="458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8288552" y="495434"/>
              <a:ext cx="27407" cy="21296"/>
            </a:xfrm>
            <a:custGeom>
              <a:avLst/>
              <a:gdLst/>
              <a:ahLst/>
              <a:cxnLst/>
              <a:rect l="l" t="t" r="r" b="b"/>
              <a:pathLst>
                <a:path w="623" h="484" extrusionOk="0">
                  <a:moveTo>
                    <a:pt x="310" y="0"/>
                  </a:moveTo>
                  <a:cubicBezTo>
                    <a:pt x="1" y="0"/>
                    <a:pt x="1" y="483"/>
                    <a:pt x="310" y="483"/>
                  </a:cubicBezTo>
                  <a:cubicBezTo>
                    <a:pt x="621" y="483"/>
                    <a:pt x="622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8214425" y="2489294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0"/>
                  </a:moveTo>
                  <a:cubicBezTo>
                    <a:pt x="1" y="0"/>
                    <a:pt x="0" y="479"/>
                    <a:pt x="310" y="479"/>
                  </a:cubicBezTo>
                  <a:cubicBezTo>
                    <a:pt x="617" y="479"/>
                    <a:pt x="618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8547712" y="3638530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9" y="1"/>
                  </a:moveTo>
                  <a:cubicBezTo>
                    <a:pt x="2" y="1"/>
                    <a:pt x="1" y="402"/>
                    <a:pt x="259" y="402"/>
                  </a:cubicBezTo>
                  <a:cubicBezTo>
                    <a:pt x="517" y="402"/>
                    <a:pt x="51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8896397" y="3533810"/>
              <a:ext cx="30663" cy="23804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8" y="0"/>
                  </a:moveTo>
                  <a:cubicBezTo>
                    <a:pt x="0" y="0"/>
                    <a:pt x="0" y="540"/>
                    <a:pt x="348" y="540"/>
                  </a:cubicBezTo>
                  <a:cubicBezTo>
                    <a:pt x="696" y="540"/>
                    <a:pt x="696" y="0"/>
                    <a:pt x="34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8690996" y="1330818"/>
              <a:ext cx="21380" cy="16588"/>
            </a:xfrm>
            <a:custGeom>
              <a:avLst/>
              <a:gdLst/>
              <a:ahLst/>
              <a:cxnLst/>
              <a:rect l="l" t="t" r="r" b="b"/>
              <a:pathLst>
                <a:path w="486" h="377" extrusionOk="0">
                  <a:moveTo>
                    <a:pt x="243" y="1"/>
                  </a:moveTo>
                  <a:cubicBezTo>
                    <a:pt x="1" y="1"/>
                    <a:pt x="0" y="377"/>
                    <a:pt x="243" y="377"/>
                  </a:cubicBezTo>
                  <a:cubicBezTo>
                    <a:pt x="484" y="377"/>
                    <a:pt x="485" y="1"/>
                    <a:pt x="24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7774324" y="2750214"/>
              <a:ext cx="25868" cy="20108"/>
            </a:xfrm>
            <a:custGeom>
              <a:avLst/>
              <a:gdLst/>
              <a:ahLst/>
              <a:cxnLst/>
              <a:rect l="l" t="t" r="r" b="b"/>
              <a:pathLst>
                <a:path w="588" h="457" extrusionOk="0">
                  <a:moveTo>
                    <a:pt x="295" y="1"/>
                  </a:moveTo>
                  <a:cubicBezTo>
                    <a:pt x="2" y="1"/>
                    <a:pt x="1" y="457"/>
                    <a:pt x="295" y="457"/>
                  </a:cubicBezTo>
                  <a:cubicBezTo>
                    <a:pt x="588" y="457"/>
                    <a:pt x="588" y="1"/>
                    <a:pt x="29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7495588" y="2751402"/>
              <a:ext cx="28331" cy="22000"/>
            </a:xfrm>
            <a:custGeom>
              <a:avLst/>
              <a:gdLst/>
              <a:ahLst/>
              <a:cxnLst/>
              <a:rect l="l" t="t" r="r" b="b"/>
              <a:pathLst>
                <a:path w="644" h="500" extrusionOk="0">
                  <a:moveTo>
                    <a:pt x="320" y="1"/>
                  </a:moveTo>
                  <a:cubicBezTo>
                    <a:pt x="0" y="1"/>
                    <a:pt x="1" y="499"/>
                    <a:pt x="321" y="499"/>
                  </a:cubicBezTo>
                  <a:cubicBezTo>
                    <a:pt x="642" y="499"/>
                    <a:pt x="643" y="1"/>
                    <a:pt x="321" y="1"/>
                  </a:cubicBezTo>
                  <a:cubicBezTo>
                    <a:pt x="321" y="1"/>
                    <a:pt x="321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7255257" y="2454050"/>
              <a:ext cx="30443" cy="23628"/>
            </a:xfrm>
            <a:custGeom>
              <a:avLst/>
              <a:gdLst/>
              <a:ahLst/>
              <a:cxnLst/>
              <a:rect l="l" t="t" r="r" b="b"/>
              <a:pathLst>
                <a:path w="692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6959891" y="2104558"/>
              <a:ext cx="17069" cy="13332"/>
            </a:xfrm>
            <a:custGeom>
              <a:avLst/>
              <a:gdLst/>
              <a:ahLst/>
              <a:cxnLst/>
              <a:rect l="l" t="t" r="r" b="b"/>
              <a:pathLst>
                <a:path w="388" h="303" extrusionOk="0">
                  <a:moveTo>
                    <a:pt x="194" y="1"/>
                  </a:moveTo>
                  <a:cubicBezTo>
                    <a:pt x="1" y="1"/>
                    <a:pt x="1" y="302"/>
                    <a:pt x="194" y="302"/>
                  </a:cubicBezTo>
                  <a:cubicBezTo>
                    <a:pt x="387" y="302"/>
                    <a:pt x="387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6996009" y="2782334"/>
              <a:ext cx="30663" cy="23848"/>
            </a:xfrm>
            <a:custGeom>
              <a:avLst/>
              <a:gdLst/>
              <a:ahLst/>
              <a:cxnLst/>
              <a:rect l="l" t="t" r="r" b="b"/>
              <a:pathLst>
                <a:path w="697" h="542" extrusionOk="0">
                  <a:moveTo>
                    <a:pt x="349" y="1"/>
                  </a:moveTo>
                  <a:cubicBezTo>
                    <a:pt x="1" y="1"/>
                    <a:pt x="1" y="542"/>
                    <a:pt x="349" y="542"/>
                  </a:cubicBezTo>
                  <a:cubicBezTo>
                    <a:pt x="697" y="542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619477" y="3084878"/>
              <a:ext cx="27891" cy="21648"/>
            </a:xfrm>
            <a:custGeom>
              <a:avLst/>
              <a:gdLst/>
              <a:ahLst/>
              <a:cxnLst/>
              <a:rect l="l" t="t" r="r" b="b"/>
              <a:pathLst>
                <a:path w="634" h="492" extrusionOk="0">
                  <a:moveTo>
                    <a:pt x="317" y="0"/>
                  </a:moveTo>
                  <a:cubicBezTo>
                    <a:pt x="0" y="0"/>
                    <a:pt x="0" y="492"/>
                    <a:pt x="317" y="492"/>
                  </a:cubicBezTo>
                  <a:cubicBezTo>
                    <a:pt x="634" y="492"/>
                    <a:pt x="634" y="0"/>
                    <a:pt x="31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6168202" y="2618654"/>
              <a:ext cx="29607" cy="23056"/>
            </a:xfrm>
            <a:custGeom>
              <a:avLst/>
              <a:gdLst/>
              <a:ahLst/>
              <a:cxnLst/>
              <a:rect l="l" t="t" r="r" b="b"/>
              <a:pathLst>
                <a:path w="673" h="524" extrusionOk="0">
                  <a:moveTo>
                    <a:pt x="336" y="1"/>
                  </a:moveTo>
                  <a:cubicBezTo>
                    <a:pt x="0" y="1"/>
                    <a:pt x="0" y="523"/>
                    <a:pt x="336" y="523"/>
                  </a:cubicBezTo>
                  <a:cubicBezTo>
                    <a:pt x="673" y="523"/>
                    <a:pt x="673" y="1"/>
                    <a:pt x="33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5803108" y="2595246"/>
              <a:ext cx="17201" cy="13332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5" y="0"/>
                  </a:moveTo>
                  <a:cubicBezTo>
                    <a:pt x="1" y="0"/>
                    <a:pt x="1" y="302"/>
                    <a:pt x="195" y="302"/>
                  </a:cubicBezTo>
                  <a:cubicBezTo>
                    <a:pt x="390" y="302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5796069" y="2104030"/>
              <a:ext cx="18477" cy="14344"/>
            </a:xfrm>
            <a:custGeom>
              <a:avLst/>
              <a:gdLst/>
              <a:ahLst/>
              <a:cxnLst/>
              <a:rect l="l" t="t" r="r" b="b"/>
              <a:pathLst>
                <a:path w="420" h="326" extrusionOk="0">
                  <a:moveTo>
                    <a:pt x="210" y="0"/>
                  </a:moveTo>
                  <a:cubicBezTo>
                    <a:pt x="1" y="0"/>
                    <a:pt x="1" y="326"/>
                    <a:pt x="210" y="326"/>
                  </a:cubicBezTo>
                  <a:cubicBezTo>
                    <a:pt x="419" y="326"/>
                    <a:pt x="419" y="0"/>
                    <a:pt x="2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4151674" y="1807954"/>
              <a:ext cx="25604" cy="19844"/>
            </a:xfrm>
            <a:custGeom>
              <a:avLst/>
              <a:gdLst/>
              <a:ahLst/>
              <a:cxnLst/>
              <a:rect l="l" t="t" r="r" b="b"/>
              <a:pathLst>
                <a:path w="582" h="451" extrusionOk="0">
                  <a:moveTo>
                    <a:pt x="291" y="0"/>
                  </a:moveTo>
                  <a:cubicBezTo>
                    <a:pt x="0" y="1"/>
                    <a:pt x="0" y="450"/>
                    <a:pt x="291" y="450"/>
                  </a:cubicBezTo>
                  <a:cubicBezTo>
                    <a:pt x="581" y="450"/>
                    <a:pt x="582" y="0"/>
                    <a:pt x="29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3645232" y="1777330"/>
              <a:ext cx="27539" cy="21384"/>
            </a:xfrm>
            <a:custGeom>
              <a:avLst/>
              <a:gdLst/>
              <a:ahLst/>
              <a:cxnLst/>
              <a:rect l="l" t="t" r="r" b="b"/>
              <a:pathLst>
                <a:path w="626" h="486" extrusionOk="0">
                  <a:moveTo>
                    <a:pt x="313" y="0"/>
                  </a:moveTo>
                  <a:cubicBezTo>
                    <a:pt x="1" y="0"/>
                    <a:pt x="1" y="485"/>
                    <a:pt x="313" y="485"/>
                  </a:cubicBezTo>
                  <a:cubicBezTo>
                    <a:pt x="625" y="485"/>
                    <a:pt x="62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983365" y="2555558"/>
              <a:ext cx="22700" cy="17644"/>
            </a:xfrm>
            <a:custGeom>
              <a:avLst/>
              <a:gdLst/>
              <a:ahLst/>
              <a:cxnLst/>
              <a:rect l="l" t="t" r="r" b="b"/>
              <a:pathLst>
                <a:path w="516" h="401" extrusionOk="0">
                  <a:moveTo>
                    <a:pt x="257" y="0"/>
                  </a:moveTo>
                  <a:cubicBezTo>
                    <a:pt x="0" y="0"/>
                    <a:pt x="0" y="400"/>
                    <a:pt x="257" y="400"/>
                  </a:cubicBezTo>
                  <a:cubicBezTo>
                    <a:pt x="514" y="400"/>
                    <a:pt x="515" y="0"/>
                    <a:pt x="25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3226467" y="1389734"/>
              <a:ext cx="24724" cy="19140"/>
            </a:xfrm>
            <a:custGeom>
              <a:avLst/>
              <a:gdLst/>
              <a:ahLst/>
              <a:cxnLst/>
              <a:rect l="l" t="t" r="r" b="b"/>
              <a:pathLst>
                <a:path w="562" h="435" extrusionOk="0">
                  <a:moveTo>
                    <a:pt x="281" y="1"/>
                  </a:moveTo>
                  <a:cubicBezTo>
                    <a:pt x="0" y="1"/>
                    <a:pt x="0" y="435"/>
                    <a:pt x="281" y="435"/>
                  </a:cubicBezTo>
                  <a:cubicBezTo>
                    <a:pt x="560" y="435"/>
                    <a:pt x="561" y="1"/>
                    <a:pt x="28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3048870" y="1736190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9" y="0"/>
                  </a:moveTo>
                  <a:cubicBezTo>
                    <a:pt x="1" y="0"/>
                    <a:pt x="1" y="338"/>
                    <a:pt x="219" y="338"/>
                  </a:cubicBezTo>
                  <a:cubicBezTo>
                    <a:pt x="437" y="338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2763182" y="1389382"/>
              <a:ext cx="31543" cy="24508"/>
            </a:xfrm>
            <a:custGeom>
              <a:avLst/>
              <a:gdLst/>
              <a:ahLst/>
              <a:cxnLst/>
              <a:rect l="l" t="t" r="r" b="b"/>
              <a:pathLst>
                <a:path w="717" h="557" extrusionOk="0">
                  <a:moveTo>
                    <a:pt x="358" y="0"/>
                  </a:moveTo>
                  <a:cubicBezTo>
                    <a:pt x="0" y="0"/>
                    <a:pt x="0" y="556"/>
                    <a:pt x="358" y="556"/>
                  </a:cubicBezTo>
                  <a:cubicBezTo>
                    <a:pt x="715" y="556"/>
                    <a:pt x="716" y="0"/>
                    <a:pt x="35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2264703" y="1885878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2" y="0"/>
                  </a:moveTo>
                  <a:cubicBezTo>
                    <a:pt x="2" y="0"/>
                    <a:pt x="1" y="343"/>
                    <a:pt x="222" y="343"/>
                  </a:cubicBezTo>
                  <a:cubicBezTo>
                    <a:pt x="443" y="343"/>
                    <a:pt x="443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2225550" y="1173430"/>
              <a:ext cx="17157" cy="13332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6" y="0"/>
                  </a:moveTo>
                  <a:cubicBezTo>
                    <a:pt x="2" y="0"/>
                    <a:pt x="0" y="302"/>
                    <a:pt x="196" y="302"/>
                  </a:cubicBezTo>
                  <a:cubicBezTo>
                    <a:pt x="390" y="302"/>
                    <a:pt x="390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2071972" y="1309786"/>
              <a:ext cx="25604" cy="19932"/>
            </a:xfrm>
            <a:custGeom>
              <a:avLst/>
              <a:gdLst/>
              <a:ahLst/>
              <a:cxnLst/>
              <a:rect l="l" t="t" r="r" b="b"/>
              <a:pathLst>
                <a:path w="582" h="453" extrusionOk="0">
                  <a:moveTo>
                    <a:pt x="291" y="1"/>
                  </a:moveTo>
                  <a:cubicBezTo>
                    <a:pt x="0" y="1"/>
                    <a:pt x="0" y="453"/>
                    <a:pt x="291" y="453"/>
                  </a:cubicBezTo>
                  <a:cubicBezTo>
                    <a:pt x="582" y="453"/>
                    <a:pt x="582" y="1"/>
                    <a:pt x="29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1718404" y="1436814"/>
              <a:ext cx="22216" cy="17248"/>
            </a:xfrm>
            <a:custGeom>
              <a:avLst/>
              <a:gdLst/>
              <a:ahLst/>
              <a:cxnLst/>
              <a:rect l="l" t="t" r="r" b="b"/>
              <a:pathLst>
                <a:path w="505" h="392" extrusionOk="0">
                  <a:moveTo>
                    <a:pt x="252" y="1"/>
                  </a:moveTo>
                  <a:cubicBezTo>
                    <a:pt x="0" y="1"/>
                    <a:pt x="0" y="391"/>
                    <a:pt x="252" y="391"/>
                  </a:cubicBezTo>
                  <a:cubicBezTo>
                    <a:pt x="504" y="391"/>
                    <a:pt x="504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1477722" y="2353950"/>
              <a:ext cx="31939" cy="24772"/>
            </a:xfrm>
            <a:custGeom>
              <a:avLst/>
              <a:gdLst/>
              <a:ahLst/>
              <a:cxnLst/>
              <a:rect l="l" t="t" r="r" b="b"/>
              <a:pathLst>
                <a:path w="726" h="563" extrusionOk="0">
                  <a:moveTo>
                    <a:pt x="363" y="0"/>
                  </a:moveTo>
                  <a:cubicBezTo>
                    <a:pt x="2" y="1"/>
                    <a:pt x="0" y="562"/>
                    <a:pt x="363" y="562"/>
                  </a:cubicBezTo>
                  <a:cubicBezTo>
                    <a:pt x="724" y="562"/>
                    <a:pt x="725" y="0"/>
                    <a:pt x="36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1546174" y="1071174"/>
              <a:ext cx="29123" cy="22572"/>
            </a:xfrm>
            <a:custGeom>
              <a:avLst/>
              <a:gdLst/>
              <a:ahLst/>
              <a:cxnLst/>
              <a:rect l="l" t="t" r="r" b="b"/>
              <a:pathLst>
                <a:path w="662" h="513" extrusionOk="0">
                  <a:moveTo>
                    <a:pt x="331" y="0"/>
                  </a:moveTo>
                  <a:cubicBezTo>
                    <a:pt x="1" y="0"/>
                    <a:pt x="0" y="513"/>
                    <a:pt x="331" y="513"/>
                  </a:cubicBezTo>
                  <a:cubicBezTo>
                    <a:pt x="661" y="513"/>
                    <a:pt x="662" y="0"/>
                    <a:pt x="3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1273904" y="1207970"/>
              <a:ext cx="30399" cy="23672"/>
            </a:xfrm>
            <a:custGeom>
              <a:avLst/>
              <a:gdLst/>
              <a:ahLst/>
              <a:cxnLst/>
              <a:rect l="l" t="t" r="r" b="b"/>
              <a:pathLst>
                <a:path w="691" h="538" extrusionOk="0">
                  <a:moveTo>
                    <a:pt x="346" y="0"/>
                  </a:moveTo>
                  <a:cubicBezTo>
                    <a:pt x="0" y="0"/>
                    <a:pt x="0" y="538"/>
                    <a:pt x="346" y="538"/>
                  </a:cubicBezTo>
                  <a:cubicBezTo>
                    <a:pt x="691" y="538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961733" y="2289006"/>
              <a:ext cx="17069" cy="13200"/>
            </a:xfrm>
            <a:custGeom>
              <a:avLst/>
              <a:gdLst/>
              <a:ahLst/>
              <a:cxnLst/>
              <a:rect l="l" t="t" r="r" b="b"/>
              <a:pathLst>
                <a:path w="388" h="300" extrusionOk="0">
                  <a:moveTo>
                    <a:pt x="194" y="0"/>
                  </a:moveTo>
                  <a:cubicBezTo>
                    <a:pt x="0" y="0"/>
                    <a:pt x="0" y="300"/>
                    <a:pt x="194" y="300"/>
                  </a:cubicBezTo>
                  <a:cubicBezTo>
                    <a:pt x="388" y="300"/>
                    <a:pt x="388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675342" y="2270790"/>
              <a:ext cx="27319" cy="21252"/>
            </a:xfrm>
            <a:custGeom>
              <a:avLst/>
              <a:gdLst/>
              <a:ahLst/>
              <a:cxnLst/>
              <a:rect l="l" t="t" r="r" b="b"/>
              <a:pathLst>
                <a:path w="621" h="483" extrusionOk="0">
                  <a:moveTo>
                    <a:pt x="310" y="1"/>
                  </a:moveTo>
                  <a:cubicBezTo>
                    <a:pt x="2" y="1"/>
                    <a:pt x="1" y="483"/>
                    <a:pt x="310" y="483"/>
                  </a:cubicBezTo>
                  <a:cubicBezTo>
                    <a:pt x="621" y="483"/>
                    <a:pt x="621" y="1"/>
                    <a:pt x="3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566637" y="1290426"/>
              <a:ext cx="29519" cy="22880"/>
            </a:xfrm>
            <a:custGeom>
              <a:avLst/>
              <a:gdLst/>
              <a:ahLst/>
              <a:cxnLst/>
              <a:rect l="l" t="t" r="r" b="b"/>
              <a:pathLst>
                <a:path w="671" h="520" extrusionOk="0">
                  <a:moveTo>
                    <a:pt x="335" y="0"/>
                  </a:moveTo>
                  <a:cubicBezTo>
                    <a:pt x="0" y="0"/>
                    <a:pt x="0" y="520"/>
                    <a:pt x="335" y="520"/>
                  </a:cubicBezTo>
                  <a:cubicBezTo>
                    <a:pt x="669" y="520"/>
                    <a:pt x="670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148004" y="1125822"/>
              <a:ext cx="19929" cy="15400"/>
            </a:xfrm>
            <a:custGeom>
              <a:avLst/>
              <a:gdLst/>
              <a:ahLst/>
              <a:cxnLst/>
              <a:rect l="l" t="t" r="r" b="b"/>
              <a:pathLst>
                <a:path w="453" h="350" extrusionOk="0">
                  <a:moveTo>
                    <a:pt x="225" y="1"/>
                  </a:moveTo>
                  <a:cubicBezTo>
                    <a:pt x="0" y="1"/>
                    <a:pt x="1" y="350"/>
                    <a:pt x="226" y="350"/>
                  </a:cubicBezTo>
                  <a:cubicBezTo>
                    <a:pt x="450" y="350"/>
                    <a:pt x="452" y="1"/>
                    <a:pt x="226" y="1"/>
                  </a:cubicBezTo>
                  <a:cubicBezTo>
                    <a:pt x="225" y="1"/>
                    <a:pt x="225" y="1"/>
                    <a:pt x="22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142857" y="3545954"/>
              <a:ext cx="30135" cy="23364"/>
            </a:xfrm>
            <a:custGeom>
              <a:avLst/>
              <a:gdLst/>
              <a:ahLst/>
              <a:cxnLst/>
              <a:rect l="l" t="t" r="r" b="b"/>
              <a:pathLst>
                <a:path w="685" h="531" extrusionOk="0">
                  <a:moveTo>
                    <a:pt x="342" y="0"/>
                  </a:moveTo>
                  <a:cubicBezTo>
                    <a:pt x="1" y="0"/>
                    <a:pt x="0" y="530"/>
                    <a:pt x="343" y="530"/>
                  </a:cubicBezTo>
                  <a:cubicBezTo>
                    <a:pt x="684" y="530"/>
                    <a:pt x="684" y="0"/>
                    <a:pt x="343" y="0"/>
                  </a:cubicBezTo>
                  <a:cubicBezTo>
                    <a:pt x="342" y="0"/>
                    <a:pt x="342" y="0"/>
                    <a:pt x="34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438091" y="3330442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3" y="1"/>
                  </a:moveTo>
                  <a:cubicBezTo>
                    <a:pt x="2" y="1"/>
                    <a:pt x="0" y="343"/>
                    <a:pt x="223" y="343"/>
                  </a:cubicBezTo>
                  <a:cubicBezTo>
                    <a:pt x="444" y="343"/>
                    <a:pt x="444" y="1"/>
                    <a:pt x="22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112854" y="2983370"/>
              <a:ext cx="17641" cy="13684"/>
            </a:xfrm>
            <a:custGeom>
              <a:avLst/>
              <a:gdLst/>
              <a:ahLst/>
              <a:cxnLst/>
              <a:rect l="l" t="t" r="r" b="b"/>
              <a:pathLst>
                <a:path w="401" h="311" extrusionOk="0">
                  <a:moveTo>
                    <a:pt x="200" y="0"/>
                  </a:moveTo>
                  <a:cubicBezTo>
                    <a:pt x="0" y="0"/>
                    <a:pt x="0" y="311"/>
                    <a:pt x="200" y="311"/>
                  </a:cubicBezTo>
                  <a:cubicBezTo>
                    <a:pt x="400" y="311"/>
                    <a:pt x="400" y="0"/>
                    <a:pt x="20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409980" y="3063010"/>
              <a:ext cx="20149" cy="15708"/>
            </a:xfrm>
            <a:custGeom>
              <a:avLst/>
              <a:gdLst/>
              <a:ahLst/>
              <a:cxnLst/>
              <a:rect l="l" t="t" r="r" b="b"/>
              <a:pathLst>
                <a:path w="458" h="357" extrusionOk="0">
                  <a:moveTo>
                    <a:pt x="229" y="1"/>
                  </a:moveTo>
                  <a:cubicBezTo>
                    <a:pt x="0" y="1"/>
                    <a:pt x="0" y="356"/>
                    <a:pt x="229" y="356"/>
                  </a:cubicBezTo>
                  <a:cubicBezTo>
                    <a:pt x="457" y="356"/>
                    <a:pt x="457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226179" y="2211786"/>
              <a:ext cx="20940" cy="16280"/>
            </a:xfrm>
            <a:custGeom>
              <a:avLst/>
              <a:gdLst/>
              <a:ahLst/>
              <a:cxnLst/>
              <a:rect l="l" t="t" r="r" b="b"/>
              <a:pathLst>
                <a:path w="476" h="370" extrusionOk="0">
                  <a:moveTo>
                    <a:pt x="238" y="1"/>
                  </a:moveTo>
                  <a:cubicBezTo>
                    <a:pt x="1" y="1"/>
                    <a:pt x="1" y="370"/>
                    <a:pt x="238" y="370"/>
                  </a:cubicBezTo>
                  <a:cubicBezTo>
                    <a:pt x="475" y="370"/>
                    <a:pt x="475" y="1"/>
                    <a:pt x="23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644196" y="1845750"/>
              <a:ext cx="29255" cy="22704"/>
            </a:xfrm>
            <a:custGeom>
              <a:avLst/>
              <a:gdLst/>
              <a:ahLst/>
              <a:cxnLst/>
              <a:rect l="l" t="t" r="r" b="b"/>
              <a:pathLst>
                <a:path w="665" h="516" extrusionOk="0">
                  <a:moveTo>
                    <a:pt x="332" y="0"/>
                  </a:moveTo>
                  <a:cubicBezTo>
                    <a:pt x="0" y="1"/>
                    <a:pt x="0" y="516"/>
                    <a:pt x="332" y="516"/>
                  </a:cubicBezTo>
                  <a:cubicBezTo>
                    <a:pt x="664" y="516"/>
                    <a:pt x="665" y="0"/>
                    <a:pt x="33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711328" y="2858014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28" y="1"/>
                  </a:moveTo>
                  <a:cubicBezTo>
                    <a:pt x="0" y="1"/>
                    <a:pt x="0" y="511"/>
                    <a:pt x="328" y="511"/>
                  </a:cubicBezTo>
                  <a:cubicBezTo>
                    <a:pt x="658" y="511"/>
                    <a:pt x="659" y="1"/>
                    <a:pt x="32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1035465" y="1699142"/>
              <a:ext cx="28859" cy="22352"/>
            </a:xfrm>
            <a:custGeom>
              <a:avLst/>
              <a:gdLst/>
              <a:ahLst/>
              <a:cxnLst/>
              <a:rect l="l" t="t" r="r" b="b"/>
              <a:pathLst>
                <a:path w="656" h="508" extrusionOk="0">
                  <a:moveTo>
                    <a:pt x="328" y="0"/>
                  </a:moveTo>
                  <a:cubicBezTo>
                    <a:pt x="2" y="2"/>
                    <a:pt x="1" y="508"/>
                    <a:pt x="328" y="508"/>
                  </a:cubicBezTo>
                  <a:cubicBezTo>
                    <a:pt x="653" y="508"/>
                    <a:pt x="655" y="0"/>
                    <a:pt x="32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1216054" y="2905842"/>
              <a:ext cx="31147" cy="24244"/>
            </a:xfrm>
            <a:custGeom>
              <a:avLst/>
              <a:gdLst/>
              <a:ahLst/>
              <a:cxnLst/>
              <a:rect l="l" t="t" r="r" b="b"/>
              <a:pathLst>
                <a:path w="708" h="551" extrusionOk="0">
                  <a:moveTo>
                    <a:pt x="354" y="1"/>
                  </a:moveTo>
                  <a:cubicBezTo>
                    <a:pt x="1" y="2"/>
                    <a:pt x="0" y="550"/>
                    <a:pt x="354" y="550"/>
                  </a:cubicBezTo>
                  <a:cubicBezTo>
                    <a:pt x="708" y="550"/>
                    <a:pt x="708" y="1"/>
                    <a:pt x="35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1654703" y="2742602"/>
              <a:ext cx="17157" cy="13332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4" y="0"/>
                  </a:moveTo>
                  <a:cubicBezTo>
                    <a:pt x="0" y="1"/>
                    <a:pt x="0" y="302"/>
                    <a:pt x="194" y="302"/>
                  </a:cubicBezTo>
                  <a:cubicBezTo>
                    <a:pt x="389" y="302"/>
                    <a:pt x="39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2246227" y="1925566"/>
              <a:ext cx="24372" cy="18920"/>
            </a:xfrm>
            <a:custGeom>
              <a:avLst/>
              <a:gdLst/>
              <a:ahLst/>
              <a:cxnLst/>
              <a:rect l="l" t="t" r="r" b="b"/>
              <a:pathLst>
                <a:path w="554" h="430" extrusionOk="0">
                  <a:moveTo>
                    <a:pt x="277" y="0"/>
                  </a:moveTo>
                  <a:cubicBezTo>
                    <a:pt x="2" y="0"/>
                    <a:pt x="1" y="429"/>
                    <a:pt x="277" y="429"/>
                  </a:cubicBezTo>
                  <a:cubicBezTo>
                    <a:pt x="553" y="429"/>
                    <a:pt x="554" y="0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2519992" y="2530126"/>
              <a:ext cx="24240" cy="18832"/>
            </a:xfrm>
            <a:custGeom>
              <a:avLst/>
              <a:gdLst/>
              <a:ahLst/>
              <a:cxnLst/>
              <a:rect l="l" t="t" r="r" b="b"/>
              <a:pathLst>
                <a:path w="551" h="428" extrusionOk="0">
                  <a:moveTo>
                    <a:pt x="275" y="1"/>
                  </a:moveTo>
                  <a:cubicBezTo>
                    <a:pt x="0" y="1"/>
                    <a:pt x="0" y="428"/>
                    <a:pt x="275" y="428"/>
                  </a:cubicBezTo>
                  <a:cubicBezTo>
                    <a:pt x="551" y="428"/>
                    <a:pt x="551" y="1"/>
                    <a:pt x="27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2680476" y="3153122"/>
              <a:ext cx="29431" cy="22748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334" y="0"/>
                  </a:moveTo>
                  <a:cubicBezTo>
                    <a:pt x="2" y="0"/>
                    <a:pt x="0" y="516"/>
                    <a:pt x="334" y="516"/>
                  </a:cubicBezTo>
                  <a:cubicBezTo>
                    <a:pt x="667" y="516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2898767" y="2715278"/>
              <a:ext cx="22304" cy="17336"/>
            </a:xfrm>
            <a:custGeom>
              <a:avLst/>
              <a:gdLst/>
              <a:ahLst/>
              <a:cxnLst/>
              <a:rect l="l" t="t" r="r" b="b"/>
              <a:pathLst>
                <a:path w="507" h="394" extrusionOk="0">
                  <a:moveTo>
                    <a:pt x="253" y="1"/>
                  </a:moveTo>
                  <a:cubicBezTo>
                    <a:pt x="0" y="1"/>
                    <a:pt x="0" y="394"/>
                    <a:pt x="253" y="394"/>
                  </a:cubicBezTo>
                  <a:cubicBezTo>
                    <a:pt x="506" y="394"/>
                    <a:pt x="506" y="1"/>
                    <a:pt x="25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3247540" y="2768826"/>
              <a:ext cx="18037" cy="14080"/>
            </a:xfrm>
            <a:custGeom>
              <a:avLst/>
              <a:gdLst/>
              <a:ahLst/>
              <a:cxnLst/>
              <a:rect l="l" t="t" r="r" b="b"/>
              <a:pathLst>
                <a:path w="410" h="320" extrusionOk="0">
                  <a:moveTo>
                    <a:pt x="204" y="0"/>
                  </a:moveTo>
                  <a:cubicBezTo>
                    <a:pt x="0" y="2"/>
                    <a:pt x="0" y="319"/>
                    <a:pt x="204" y="319"/>
                  </a:cubicBezTo>
                  <a:cubicBezTo>
                    <a:pt x="408" y="319"/>
                    <a:pt x="409" y="0"/>
                    <a:pt x="20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5654941" y="2381582"/>
              <a:ext cx="29211" cy="22704"/>
            </a:xfrm>
            <a:custGeom>
              <a:avLst/>
              <a:gdLst/>
              <a:ahLst/>
              <a:cxnLst/>
              <a:rect l="l" t="t" r="r" b="b"/>
              <a:pathLst>
                <a:path w="664" h="516" extrusionOk="0">
                  <a:moveTo>
                    <a:pt x="333" y="1"/>
                  </a:moveTo>
                  <a:cubicBezTo>
                    <a:pt x="2" y="1"/>
                    <a:pt x="0" y="515"/>
                    <a:pt x="333" y="515"/>
                  </a:cubicBezTo>
                  <a:cubicBezTo>
                    <a:pt x="664" y="515"/>
                    <a:pt x="664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6011281" y="3031594"/>
              <a:ext cx="23800" cy="18480"/>
            </a:xfrm>
            <a:custGeom>
              <a:avLst/>
              <a:gdLst/>
              <a:ahLst/>
              <a:cxnLst/>
              <a:rect l="l" t="t" r="r" b="b"/>
              <a:pathLst>
                <a:path w="541" h="420" extrusionOk="0">
                  <a:moveTo>
                    <a:pt x="270" y="0"/>
                  </a:moveTo>
                  <a:cubicBezTo>
                    <a:pt x="0" y="0"/>
                    <a:pt x="0" y="420"/>
                    <a:pt x="270" y="420"/>
                  </a:cubicBezTo>
                  <a:cubicBezTo>
                    <a:pt x="541" y="420"/>
                    <a:pt x="541" y="0"/>
                    <a:pt x="27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6188350" y="3264530"/>
              <a:ext cx="30663" cy="23848"/>
            </a:xfrm>
            <a:custGeom>
              <a:avLst/>
              <a:gdLst/>
              <a:ahLst/>
              <a:cxnLst/>
              <a:rect l="l" t="t" r="r" b="b"/>
              <a:pathLst>
                <a:path w="697" h="542" extrusionOk="0">
                  <a:moveTo>
                    <a:pt x="348" y="1"/>
                  </a:moveTo>
                  <a:cubicBezTo>
                    <a:pt x="1" y="1"/>
                    <a:pt x="1" y="542"/>
                    <a:pt x="349" y="542"/>
                  </a:cubicBezTo>
                  <a:cubicBezTo>
                    <a:pt x="697" y="542"/>
                    <a:pt x="697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6293537" y="2670046"/>
              <a:ext cx="17333" cy="13420"/>
            </a:xfrm>
            <a:custGeom>
              <a:avLst/>
              <a:gdLst/>
              <a:ahLst/>
              <a:cxnLst/>
              <a:rect l="l" t="t" r="r" b="b"/>
              <a:pathLst>
                <a:path w="394" h="305" extrusionOk="0">
                  <a:moveTo>
                    <a:pt x="197" y="1"/>
                  </a:moveTo>
                  <a:cubicBezTo>
                    <a:pt x="1" y="1"/>
                    <a:pt x="1" y="305"/>
                    <a:pt x="197" y="305"/>
                  </a:cubicBezTo>
                  <a:cubicBezTo>
                    <a:pt x="393" y="305"/>
                    <a:pt x="393" y="1"/>
                    <a:pt x="19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6634918" y="2304450"/>
              <a:ext cx="20501" cy="15928"/>
            </a:xfrm>
            <a:custGeom>
              <a:avLst/>
              <a:gdLst/>
              <a:ahLst/>
              <a:cxnLst/>
              <a:rect l="l" t="t" r="r" b="b"/>
              <a:pathLst>
                <a:path w="466" h="362" extrusionOk="0">
                  <a:moveTo>
                    <a:pt x="233" y="0"/>
                  </a:moveTo>
                  <a:cubicBezTo>
                    <a:pt x="0" y="0"/>
                    <a:pt x="0" y="362"/>
                    <a:pt x="233" y="362"/>
                  </a:cubicBezTo>
                  <a:cubicBezTo>
                    <a:pt x="466" y="362"/>
                    <a:pt x="466" y="0"/>
                    <a:pt x="2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6716920" y="2157754"/>
              <a:ext cx="25868" cy="20108"/>
            </a:xfrm>
            <a:custGeom>
              <a:avLst/>
              <a:gdLst/>
              <a:ahLst/>
              <a:cxnLst/>
              <a:rect l="l" t="t" r="r" b="b"/>
              <a:pathLst>
                <a:path w="588" h="457" extrusionOk="0">
                  <a:moveTo>
                    <a:pt x="295" y="0"/>
                  </a:moveTo>
                  <a:cubicBezTo>
                    <a:pt x="3" y="0"/>
                    <a:pt x="1" y="456"/>
                    <a:pt x="295" y="456"/>
                  </a:cubicBezTo>
                  <a:cubicBezTo>
                    <a:pt x="588" y="456"/>
                    <a:pt x="588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6894386" y="2407586"/>
              <a:ext cx="27935" cy="21648"/>
            </a:xfrm>
            <a:custGeom>
              <a:avLst/>
              <a:gdLst/>
              <a:ahLst/>
              <a:cxnLst/>
              <a:rect l="l" t="t" r="r" b="b"/>
              <a:pathLst>
                <a:path w="635" h="492" extrusionOk="0">
                  <a:moveTo>
                    <a:pt x="317" y="1"/>
                  </a:moveTo>
                  <a:cubicBezTo>
                    <a:pt x="1" y="1"/>
                    <a:pt x="0" y="491"/>
                    <a:pt x="317" y="491"/>
                  </a:cubicBezTo>
                  <a:cubicBezTo>
                    <a:pt x="633" y="491"/>
                    <a:pt x="634" y="1"/>
                    <a:pt x="31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7161289" y="2441466"/>
              <a:ext cx="28639" cy="22220"/>
            </a:xfrm>
            <a:custGeom>
              <a:avLst/>
              <a:gdLst/>
              <a:ahLst/>
              <a:cxnLst/>
              <a:rect l="l" t="t" r="r" b="b"/>
              <a:pathLst>
                <a:path w="651" h="505" extrusionOk="0">
                  <a:moveTo>
                    <a:pt x="326" y="1"/>
                  </a:moveTo>
                  <a:cubicBezTo>
                    <a:pt x="2" y="1"/>
                    <a:pt x="1" y="504"/>
                    <a:pt x="326" y="504"/>
                  </a:cubicBezTo>
                  <a:cubicBezTo>
                    <a:pt x="649" y="504"/>
                    <a:pt x="650" y="1"/>
                    <a:pt x="32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7345045" y="2149130"/>
              <a:ext cx="29299" cy="22748"/>
            </a:xfrm>
            <a:custGeom>
              <a:avLst/>
              <a:gdLst/>
              <a:ahLst/>
              <a:cxnLst/>
              <a:rect l="l" t="t" r="r" b="b"/>
              <a:pathLst>
                <a:path w="666" h="517" extrusionOk="0">
                  <a:moveTo>
                    <a:pt x="333" y="1"/>
                  </a:moveTo>
                  <a:cubicBezTo>
                    <a:pt x="1" y="1"/>
                    <a:pt x="1" y="517"/>
                    <a:pt x="333" y="517"/>
                  </a:cubicBezTo>
                  <a:cubicBezTo>
                    <a:pt x="665" y="517"/>
                    <a:pt x="665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7666015" y="3001014"/>
              <a:ext cx="21072" cy="16412"/>
            </a:xfrm>
            <a:custGeom>
              <a:avLst/>
              <a:gdLst/>
              <a:ahLst/>
              <a:cxnLst/>
              <a:rect l="l" t="t" r="r" b="b"/>
              <a:pathLst>
                <a:path w="479" h="373" extrusionOk="0">
                  <a:moveTo>
                    <a:pt x="239" y="0"/>
                  </a:moveTo>
                  <a:cubicBezTo>
                    <a:pt x="1" y="0"/>
                    <a:pt x="1" y="372"/>
                    <a:pt x="240" y="372"/>
                  </a:cubicBezTo>
                  <a:cubicBezTo>
                    <a:pt x="479" y="372"/>
                    <a:pt x="479" y="0"/>
                    <a:pt x="240" y="0"/>
                  </a:cubicBezTo>
                  <a:cubicBezTo>
                    <a:pt x="239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7689463" y="2626222"/>
              <a:ext cx="17025" cy="13244"/>
            </a:xfrm>
            <a:custGeom>
              <a:avLst/>
              <a:gdLst/>
              <a:ahLst/>
              <a:cxnLst/>
              <a:rect l="l" t="t" r="r" b="b"/>
              <a:pathLst>
                <a:path w="387" h="301" extrusionOk="0">
                  <a:moveTo>
                    <a:pt x="193" y="0"/>
                  </a:moveTo>
                  <a:cubicBezTo>
                    <a:pt x="1" y="2"/>
                    <a:pt x="1" y="301"/>
                    <a:pt x="193" y="301"/>
                  </a:cubicBezTo>
                  <a:cubicBezTo>
                    <a:pt x="385" y="301"/>
                    <a:pt x="386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7777887" y="2837070"/>
              <a:ext cx="29079" cy="22528"/>
            </a:xfrm>
            <a:custGeom>
              <a:avLst/>
              <a:gdLst/>
              <a:ahLst/>
              <a:cxnLst/>
              <a:rect l="l" t="t" r="r" b="b"/>
              <a:pathLst>
                <a:path w="661" h="512" extrusionOk="0">
                  <a:moveTo>
                    <a:pt x="330" y="0"/>
                  </a:moveTo>
                  <a:cubicBezTo>
                    <a:pt x="1" y="0"/>
                    <a:pt x="1" y="511"/>
                    <a:pt x="330" y="511"/>
                  </a:cubicBezTo>
                  <a:cubicBezTo>
                    <a:pt x="660" y="511"/>
                    <a:pt x="660" y="0"/>
                    <a:pt x="33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9039768" y="2246502"/>
              <a:ext cx="31675" cy="24552"/>
            </a:xfrm>
            <a:custGeom>
              <a:avLst/>
              <a:gdLst/>
              <a:ahLst/>
              <a:cxnLst/>
              <a:rect l="l" t="t" r="r" b="b"/>
              <a:pathLst>
                <a:path w="720" h="558" extrusionOk="0">
                  <a:moveTo>
                    <a:pt x="361" y="0"/>
                  </a:moveTo>
                  <a:cubicBezTo>
                    <a:pt x="2" y="0"/>
                    <a:pt x="0" y="557"/>
                    <a:pt x="361" y="557"/>
                  </a:cubicBezTo>
                  <a:cubicBezTo>
                    <a:pt x="719" y="557"/>
                    <a:pt x="720" y="0"/>
                    <a:pt x="36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8269856" y="3475730"/>
              <a:ext cx="29123" cy="22704"/>
            </a:xfrm>
            <a:custGeom>
              <a:avLst/>
              <a:gdLst/>
              <a:ahLst/>
              <a:cxnLst/>
              <a:rect l="l" t="t" r="r" b="b"/>
              <a:pathLst>
                <a:path w="662" h="516" extrusionOk="0">
                  <a:moveTo>
                    <a:pt x="330" y="1"/>
                  </a:moveTo>
                  <a:cubicBezTo>
                    <a:pt x="0" y="1"/>
                    <a:pt x="0" y="515"/>
                    <a:pt x="330" y="515"/>
                  </a:cubicBezTo>
                  <a:cubicBezTo>
                    <a:pt x="662" y="515"/>
                    <a:pt x="662" y="1"/>
                    <a:pt x="33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8374074" y="3182470"/>
              <a:ext cx="18873" cy="14608"/>
            </a:xfrm>
            <a:custGeom>
              <a:avLst/>
              <a:gdLst/>
              <a:ahLst/>
              <a:cxnLst/>
              <a:rect l="l" t="t" r="r" b="b"/>
              <a:pathLst>
                <a:path w="429" h="332" extrusionOk="0">
                  <a:moveTo>
                    <a:pt x="214" y="0"/>
                  </a:moveTo>
                  <a:cubicBezTo>
                    <a:pt x="1" y="0"/>
                    <a:pt x="0" y="331"/>
                    <a:pt x="214" y="331"/>
                  </a:cubicBezTo>
                  <a:cubicBezTo>
                    <a:pt x="427" y="331"/>
                    <a:pt x="428" y="0"/>
                    <a:pt x="21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8273947" y="3482638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8" y="1"/>
                  </a:moveTo>
                  <a:cubicBezTo>
                    <a:pt x="2" y="1"/>
                    <a:pt x="1" y="402"/>
                    <a:pt x="258" y="402"/>
                  </a:cubicBezTo>
                  <a:cubicBezTo>
                    <a:pt x="517" y="402"/>
                    <a:pt x="517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9048743" y="2756858"/>
              <a:ext cx="17685" cy="13728"/>
            </a:xfrm>
            <a:custGeom>
              <a:avLst/>
              <a:gdLst/>
              <a:ahLst/>
              <a:cxnLst/>
              <a:rect l="l" t="t" r="r" b="b"/>
              <a:pathLst>
                <a:path w="402" h="312" extrusionOk="0">
                  <a:moveTo>
                    <a:pt x="200" y="0"/>
                  </a:moveTo>
                  <a:cubicBezTo>
                    <a:pt x="1" y="0"/>
                    <a:pt x="1" y="312"/>
                    <a:pt x="200" y="312"/>
                  </a:cubicBezTo>
                  <a:cubicBezTo>
                    <a:pt x="401" y="312"/>
                    <a:pt x="402" y="0"/>
                    <a:pt x="20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8740443" y="3095482"/>
              <a:ext cx="27451" cy="21340"/>
            </a:xfrm>
            <a:custGeom>
              <a:avLst/>
              <a:gdLst/>
              <a:ahLst/>
              <a:cxnLst/>
              <a:rect l="l" t="t" r="r" b="b"/>
              <a:pathLst>
                <a:path w="624" h="485" extrusionOk="0">
                  <a:moveTo>
                    <a:pt x="311" y="0"/>
                  </a:moveTo>
                  <a:cubicBezTo>
                    <a:pt x="0" y="0"/>
                    <a:pt x="1" y="484"/>
                    <a:pt x="312" y="484"/>
                  </a:cubicBezTo>
                  <a:cubicBezTo>
                    <a:pt x="623" y="484"/>
                    <a:pt x="623" y="0"/>
                    <a:pt x="312" y="0"/>
                  </a:cubicBezTo>
                  <a:cubicBezTo>
                    <a:pt x="311" y="0"/>
                    <a:pt x="311" y="0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8304918" y="2960094"/>
              <a:ext cx="22128" cy="17160"/>
            </a:xfrm>
            <a:custGeom>
              <a:avLst/>
              <a:gdLst/>
              <a:ahLst/>
              <a:cxnLst/>
              <a:rect l="l" t="t" r="r" b="b"/>
              <a:pathLst>
                <a:path w="503" h="390" extrusionOk="0">
                  <a:moveTo>
                    <a:pt x="251" y="1"/>
                  </a:moveTo>
                  <a:cubicBezTo>
                    <a:pt x="1" y="1"/>
                    <a:pt x="1" y="389"/>
                    <a:pt x="252" y="389"/>
                  </a:cubicBezTo>
                  <a:cubicBezTo>
                    <a:pt x="503" y="389"/>
                    <a:pt x="503" y="1"/>
                    <a:pt x="252" y="1"/>
                  </a:cubicBezTo>
                  <a:cubicBezTo>
                    <a:pt x="252" y="1"/>
                    <a:pt x="252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8084383" y="3004314"/>
              <a:ext cx="21424" cy="16588"/>
            </a:xfrm>
            <a:custGeom>
              <a:avLst/>
              <a:gdLst/>
              <a:ahLst/>
              <a:cxnLst/>
              <a:rect l="l" t="t" r="r" b="b"/>
              <a:pathLst>
                <a:path w="487" h="377" extrusionOk="0">
                  <a:moveTo>
                    <a:pt x="244" y="0"/>
                  </a:moveTo>
                  <a:cubicBezTo>
                    <a:pt x="1" y="0"/>
                    <a:pt x="1" y="376"/>
                    <a:pt x="244" y="376"/>
                  </a:cubicBezTo>
                  <a:cubicBezTo>
                    <a:pt x="485" y="376"/>
                    <a:pt x="487" y="0"/>
                    <a:pt x="24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7977965" y="3309762"/>
              <a:ext cx="21292" cy="16500"/>
            </a:xfrm>
            <a:custGeom>
              <a:avLst/>
              <a:gdLst/>
              <a:ahLst/>
              <a:cxnLst/>
              <a:rect l="l" t="t" r="r" b="b"/>
              <a:pathLst>
                <a:path w="484" h="375" extrusionOk="0">
                  <a:moveTo>
                    <a:pt x="243" y="0"/>
                  </a:moveTo>
                  <a:cubicBezTo>
                    <a:pt x="0" y="0"/>
                    <a:pt x="0" y="374"/>
                    <a:pt x="243" y="374"/>
                  </a:cubicBezTo>
                  <a:cubicBezTo>
                    <a:pt x="482" y="374"/>
                    <a:pt x="484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7665751" y="2324910"/>
              <a:ext cx="17025" cy="13288"/>
            </a:xfrm>
            <a:custGeom>
              <a:avLst/>
              <a:gdLst/>
              <a:ahLst/>
              <a:cxnLst/>
              <a:rect l="l" t="t" r="r" b="b"/>
              <a:pathLst>
                <a:path w="387" h="302" extrusionOk="0">
                  <a:moveTo>
                    <a:pt x="193" y="1"/>
                  </a:moveTo>
                  <a:cubicBezTo>
                    <a:pt x="1" y="1"/>
                    <a:pt x="1" y="301"/>
                    <a:pt x="193" y="301"/>
                  </a:cubicBezTo>
                  <a:cubicBezTo>
                    <a:pt x="386" y="301"/>
                    <a:pt x="386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7762226" y="3479778"/>
              <a:ext cx="30883" cy="2398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352" y="0"/>
                  </a:moveTo>
                  <a:cubicBezTo>
                    <a:pt x="0" y="0"/>
                    <a:pt x="0" y="545"/>
                    <a:pt x="352" y="545"/>
                  </a:cubicBezTo>
                  <a:cubicBezTo>
                    <a:pt x="702" y="545"/>
                    <a:pt x="702" y="0"/>
                    <a:pt x="35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7345265" y="2593222"/>
              <a:ext cx="22436" cy="17424"/>
            </a:xfrm>
            <a:custGeom>
              <a:avLst/>
              <a:gdLst/>
              <a:ahLst/>
              <a:cxnLst/>
              <a:rect l="l" t="t" r="r" b="b"/>
              <a:pathLst>
                <a:path w="510" h="396" extrusionOk="0">
                  <a:moveTo>
                    <a:pt x="255" y="0"/>
                  </a:moveTo>
                  <a:cubicBezTo>
                    <a:pt x="3" y="0"/>
                    <a:pt x="1" y="395"/>
                    <a:pt x="255" y="395"/>
                  </a:cubicBezTo>
                  <a:cubicBezTo>
                    <a:pt x="510" y="395"/>
                    <a:pt x="510" y="0"/>
                    <a:pt x="25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7202202" y="3593078"/>
              <a:ext cx="27363" cy="21252"/>
            </a:xfrm>
            <a:custGeom>
              <a:avLst/>
              <a:gdLst/>
              <a:ahLst/>
              <a:cxnLst/>
              <a:rect l="l" t="t" r="r" b="b"/>
              <a:pathLst>
                <a:path w="622" h="483" extrusionOk="0">
                  <a:moveTo>
                    <a:pt x="311" y="0"/>
                  </a:moveTo>
                  <a:cubicBezTo>
                    <a:pt x="0" y="0"/>
                    <a:pt x="0" y="482"/>
                    <a:pt x="311" y="482"/>
                  </a:cubicBezTo>
                  <a:cubicBezTo>
                    <a:pt x="622" y="482"/>
                    <a:pt x="622" y="0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7073612" y="3511986"/>
              <a:ext cx="30443" cy="23672"/>
            </a:xfrm>
            <a:custGeom>
              <a:avLst/>
              <a:gdLst/>
              <a:ahLst/>
              <a:cxnLst/>
              <a:rect l="l" t="t" r="r" b="b"/>
              <a:pathLst>
                <a:path w="692" h="538" extrusionOk="0">
                  <a:moveTo>
                    <a:pt x="346" y="1"/>
                  </a:moveTo>
                  <a:cubicBezTo>
                    <a:pt x="0" y="1"/>
                    <a:pt x="0" y="538"/>
                    <a:pt x="346" y="538"/>
                  </a:cubicBezTo>
                  <a:cubicBezTo>
                    <a:pt x="691" y="538"/>
                    <a:pt x="691" y="1"/>
                    <a:pt x="34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6535143" y="2901486"/>
              <a:ext cx="18433" cy="14256"/>
            </a:xfrm>
            <a:custGeom>
              <a:avLst/>
              <a:gdLst/>
              <a:ahLst/>
              <a:cxnLst/>
              <a:rect l="l" t="t" r="r" b="b"/>
              <a:pathLst>
                <a:path w="419" h="324" extrusionOk="0">
                  <a:moveTo>
                    <a:pt x="210" y="1"/>
                  </a:moveTo>
                  <a:cubicBezTo>
                    <a:pt x="2" y="1"/>
                    <a:pt x="1" y="324"/>
                    <a:pt x="210" y="324"/>
                  </a:cubicBezTo>
                  <a:cubicBezTo>
                    <a:pt x="417" y="324"/>
                    <a:pt x="418" y="1"/>
                    <a:pt x="2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6396479" y="3858222"/>
              <a:ext cx="19533" cy="15268"/>
            </a:xfrm>
            <a:custGeom>
              <a:avLst/>
              <a:gdLst/>
              <a:ahLst/>
              <a:cxnLst/>
              <a:rect l="l" t="t" r="r" b="b"/>
              <a:pathLst>
                <a:path w="444" h="347" extrusionOk="0">
                  <a:moveTo>
                    <a:pt x="221" y="0"/>
                  </a:moveTo>
                  <a:cubicBezTo>
                    <a:pt x="0" y="0"/>
                    <a:pt x="0" y="346"/>
                    <a:pt x="221" y="346"/>
                  </a:cubicBezTo>
                  <a:cubicBezTo>
                    <a:pt x="444" y="346"/>
                    <a:pt x="444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5908998" y="3189246"/>
              <a:ext cx="23536" cy="18216"/>
            </a:xfrm>
            <a:custGeom>
              <a:avLst/>
              <a:gdLst/>
              <a:ahLst/>
              <a:cxnLst/>
              <a:rect l="l" t="t" r="r" b="b"/>
              <a:pathLst>
                <a:path w="535" h="414" extrusionOk="0">
                  <a:moveTo>
                    <a:pt x="268" y="1"/>
                  </a:moveTo>
                  <a:cubicBezTo>
                    <a:pt x="2" y="1"/>
                    <a:pt x="1" y="413"/>
                    <a:pt x="269" y="413"/>
                  </a:cubicBezTo>
                  <a:cubicBezTo>
                    <a:pt x="535" y="413"/>
                    <a:pt x="535" y="1"/>
                    <a:pt x="269" y="1"/>
                  </a:cubicBezTo>
                  <a:cubicBezTo>
                    <a:pt x="268" y="1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3299451" y="2962470"/>
              <a:ext cx="30795" cy="23848"/>
            </a:xfrm>
            <a:custGeom>
              <a:avLst/>
              <a:gdLst/>
              <a:ahLst/>
              <a:cxnLst/>
              <a:rect l="l" t="t" r="r" b="b"/>
              <a:pathLst>
                <a:path w="700" h="542" extrusionOk="0">
                  <a:moveTo>
                    <a:pt x="350" y="1"/>
                  </a:moveTo>
                  <a:cubicBezTo>
                    <a:pt x="0" y="1"/>
                    <a:pt x="0" y="542"/>
                    <a:pt x="350" y="542"/>
                  </a:cubicBezTo>
                  <a:cubicBezTo>
                    <a:pt x="698" y="542"/>
                    <a:pt x="699" y="1"/>
                    <a:pt x="35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2850507" y="3772422"/>
              <a:ext cx="31015" cy="24068"/>
            </a:xfrm>
            <a:custGeom>
              <a:avLst/>
              <a:gdLst/>
              <a:ahLst/>
              <a:cxnLst/>
              <a:rect l="l" t="t" r="r" b="b"/>
              <a:pathLst>
                <a:path w="705" h="547" extrusionOk="0">
                  <a:moveTo>
                    <a:pt x="353" y="0"/>
                  </a:moveTo>
                  <a:cubicBezTo>
                    <a:pt x="3" y="0"/>
                    <a:pt x="0" y="547"/>
                    <a:pt x="353" y="547"/>
                  </a:cubicBezTo>
                  <a:cubicBezTo>
                    <a:pt x="705" y="547"/>
                    <a:pt x="705" y="0"/>
                    <a:pt x="35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2752052" y="3859806"/>
              <a:ext cx="18389" cy="14300"/>
            </a:xfrm>
            <a:custGeom>
              <a:avLst/>
              <a:gdLst/>
              <a:ahLst/>
              <a:cxnLst/>
              <a:rect l="l" t="t" r="r" b="b"/>
              <a:pathLst>
                <a:path w="418" h="325" extrusionOk="0">
                  <a:moveTo>
                    <a:pt x="209" y="1"/>
                  </a:moveTo>
                  <a:cubicBezTo>
                    <a:pt x="1" y="1"/>
                    <a:pt x="1" y="325"/>
                    <a:pt x="209" y="325"/>
                  </a:cubicBezTo>
                  <a:cubicBezTo>
                    <a:pt x="416" y="325"/>
                    <a:pt x="418" y="1"/>
                    <a:pt x="20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2474504" y="3662730"/>
              <a:ext cx="30003" cy="23320"/>
            </a:xfrm>
            <a:custGeom>
              <a:avLst/>
              <a:gdLst/>
              <a:ahLst/>
              <a:cxnLst/>
              <a:rect l="l" t="t" r="r" b="b"/>
              <a:pathLst>
                <a:path w="682" h="530" extrusionOk="0">
                  <a:moveTo>
                    <a:pt x="339" y="0"/>
                  </a:moveTo>
                  <a:cubicBezTo>
                    <a:pt x="1" y="0"/>
                    <a:pt x="1" y="529"/>
                    <a:pt x="340" y="529"/>
                  </a:cubicBezTo>
                  <a:cubicBezTo>
                    <a:pt x="681" y="529"/>
                    <a:pt x="682" y="0"/>
                    <a:pt x="340" y="0"/>
                  </a:cubicBezTo>
                  <a:cubicBezTo>
                    <a:pt x="340" y="0"/>
                    <a:pt x="340" y="0"/>
                    <a:pt x="3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2515769" y="2565062"/>
              <a:ext cx="24636" cy="19096"/>
            </a:xfrm>
            <a:custGeom>
              <a:avLst/>
              <a:gdLst/>
              <a:ahLst/>
              <a:cxnLst/>
              <a:rect l="l" t="t" r="r" b="b"/>
              <a:pathLst>
                <a:path w="560" h="434" extrusionOk="0">
                  <a:moveTo>
                    <a:pt x="278" y="0"/>
                  </a:moveTo>
                  <a:cubicBezTo>
                    <a:pt x="1" y="0"/>
                    <a:pt x="1" y="434"/>
                    <a:pt x="280" y="434"/>
                  </a:cubicBezTo>
                  <a:cubicBezTo>
                    <a:pt x="559" y="434"/>
                    <a:pt x="559" y="0"/>
                    <a:pt x="280" y="0"/>
                  </a:cubicBezTo>
                  <a:cubicBezTo>
                    <a:pt x="279" y="0"/>
                    <a:pt x="279" y="0"/>
                    <a:pt x="27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1995249" y="3574818"/>
              <a:ext cx="31763" cy="24684"/>
            </a:xfrm>
            <a:custGeom>
              <a:avLst/>
              <a:gdLst/>
              <a:ahLst/>
              <a:cxnLst/>
              <a:rect l="l" t="t" r="r" b="b"/>
              <a:pathLst>
                <a:path w="722" h="561" extrusionOk="0">
                  <a:moveTo>
                    <a:pt x="362" y="1"/>
                  </a:moveTo>
                  <a:cubicBezTo>
                    <a:pt x="2" y="1"/>
                    <a:pt x="0" y="561"/>
                    <a:pt x="362" y="561"/>
                  </a:cubicBezTo>
                  <a:cubicBezTo>
                    <a:pt x="721" y="561"/>
                    <a:pt x="722" y="1"/>
                    <a:pt x="36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1802826" y="3664798"/>
              <a:ext cx="27011" cy="20900"/>
            </a:xfrm>
            <a:custGeom>
              <a:avLst/>
              <a:gdLst/>
              <a:ahLst/>
              <a:cxnLst/>
              <a:rect l="l" t="t" r="r" b="b"/>
              <a:pathLst>
                <a:path w="614" h="475" extrusionOk="0">
                  <a:moveTo>
                    <a:pt x="307" y="0"/>
                  </a:moveTo>
                  <a:cubicBezTo>
                    <a:pt x="1" y="0"/>
                    <a:pt x="1" y="475"/>
                    <a:pt x="307" y="475"/>
                  </a:cubicBezTo>
                  <a:cubicBezTo>
                    <a:pt x="614" y="475"/>
                    <a:pt x="614" y="0"/>
                    <a:pt x="30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1594698" y="2777934"/>
              <a:ext cx="22348" cy="17292"/>
            </a:xfrm>
            <a:custGeom>
              <a:avLst/>
              <a:gdLst/>
              <a:ahLst/>
              <a:cxnLst/>
              <a:rect l="l" t="t" r="r" b="b"/>
              <a:pathLst>
                <a:path w="508" h="393" extrusionOk="0">
                  <a:moveTo>
                    <a:pt x="254" y="0"/>
                  </a:moveTo>
                  <a:cubicBezTo>
                    <a:pt x="2" y="0"/>
                    <a:pt x="0" y="393"/>
                    <a:pt x="254" y="393"/>
                  </a:cubicBezTo>
                  <a:cubicBezTo>
                    <a:pt x="507" y="393"/>
                    <a:pt x="507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1230132" y="2572630"/>
              <a:ext cx="17729" cy="13816"/>
            </a:xfrm>
            <a:custGeom>
              <a:avLst/>
              <a:gdLst/>
              <a:ahLst/>
              <a:cxnLst/>
              <a:rect l="l" t="t" r="r" b="b"/>
              <a:pathLst>
                <a:path w="403" h="314" extrusionOk="0">
                  <a:moveTo>
                    <a:pt x="201" y="1"/>
                  </a:moveTo>
                  <a:cubicBezTo>
                    <a:pt x="0" y="1"/>
                    <a:pt x="0" y="314"/>
                    <a:pt x="201" y="314"/>
                  </a:cubicBezTo>
                  <a:cubicBezTo>
                    <a:pt x="402" y="314"/>
                    <a:pt x="402" y="1"/>
                    <a:pt x="20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817350" y="3492934"/>
              <a:ext cx="24284" cy="18788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0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624223" y="3602362"/>
              <a:ext cx="19533" cy="15224"/>
            </a:xfrm>
            <a:custGeom>
              <a:avLst/>
              <a:gdLst/>
              <a:ahLst/>
              <a:cxnLst/>
              <a:rect l="l" t="t" r="r" b="b"/>
              <a:pathLst>
                <a:path w="444" h="346" extrusionOk="0">
                  <a:moveTo>
                    <a:pt x="222" y="0"/>
                  </a:moveTo>
                  <a:cubicBezTo>
                    <a:pt x="0" y="1"/>
                    <a:pt x="0" y="345"/>
                    <a:pt x="222" y="345"/>
                  </a:cubicBezTo>
                  <a:cubicBezTo>
                    <a:pt x="444" y="345"/>
                    <a:pt x="444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8410148" y="968830"/>
              <a:ext cx="21292" cy="16544"/>
            </a:xfrm>
            <a:custGeom>
              <a:avLst/>
              <a:gdLst/>
              <a:ahLst/>
              <a:cxnLst/>
              <a:rect l="l" t="t" r="r" b="b"/>
              <a:pathLst>
                <a:path w="484" h="376" extrusionOk="0">
                  <a:moveTo>
                    <a:pt x="241" y="1"/>
                  </a:moveTo>
                  <a:cubicBezTo>
                    <a:pt x="0" y="1"/>
                    <a:pt x="0" y="376"/>
                    <a:pt x="241" y="376"/>
                  </a:cubicBezTo>
                  <a:cubicBezTo>
                    <a:pt x="483" y="376"/>
                    <a:pt x="483" y="1"/>
                    <a:pt x="2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8170125" y="885934"/>
              <a:ext cx="18169" cy="14124"/>
            </a:xfrm>
            <a:custGeom>
              <a:avLst/>
              <a:gdLst/>
              <a:ahLst/>
              <a:cxnLst/>
              <a:rect l="l" t="t" r="r" b="b"/>
              <a:pathLst>
                <a:path w="413" h="321" extrusionOk="0">
                  <a:moveTo>
                    <a:pt x="206" y="0"/>
                  </a:moveTo>
                  <a:cubicBezTo>
                    <a:pt x="0" y="0"/>
                    <a:pt x="0" y="320"/>
                    <a:pt x="206" y="320"/>
                  </a:cubicBezTo>
                  <a:cubicBezTo>
                    <a:pt x="411" y="320"/>
                    <a:pt x="413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7909645" y="200326"/>
              <a:ext cx="22084" cy="17116"/>
            </a:xfrm>
            <a:custGeom>
              <a:avLst/>
              <a:gdLst/>
              <a:ahLst/>
              <a:cxnLst/>
              <a:rect l="l" t="t" r="r" b="b"/>
              <a:pathLst>
                <a:path w="502" h="389" extrusionOk="0">
                  <a:moveTo>
                    <a:pt x="252" y="1"/>
                  </a:moveTo>
                  <a:cubicBezTo>
                    <a:pt x="3" y="1"/>
                    <a:pt x="1" y="388"/>
                    <a:pt x="252" y="388"/>
                  </a:cubicBezTo>
                  <a:cubicBezTo>
                    <a:pt x="501" y="388"/>
                    <a:pt x="501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7684447" y="665626"/>
              <a:ext cx="26176" cy="20372"/>
            </a:xfrm>
            <a:custGeom>
              <a:avLst/>
              <a:gdLst/>
              <a:ahLst/>
              <a:cxnLst/>
              <a:rect l="l" t="t" r="r" b="b"/>
              <a:pathLst>
                <a:path w="595" h="463" extrusionOk="0">
                  <a:moveTo>
                    <a:pt x="298" y="0"/>
                  </a:moveTo>
                  <a:cubicBezTo>
                    <a:pt x="1" y="0"/>
                    <a:pt x="1" y="463"/>
                    <a:pt x="298" y="463"/>
                  </a:cubicBezTo>
                  <a:cubicBezTo>
                    <a:pt x="595" y="463"/>
                    <a:pt x="595" y="0"/>
                    <a:pt x="2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7464397" y="1070734"/>
              <a:ext cx="20501" cy="15840"/>
            </a:xfrm>
            <a:custGeom>
              <a:avLst/>
              <a:gdLst/>
              <a:ahLst/>
              <a:cxnLst/>
              <a:rect l="l" t="t" r="r" b="b"/>
              <a:pathLst>
                <a:path w="466" h="360" extrusionOk="0">
                  <a:moveTo>
                    <a:pt x="233" y="0"/>
                  </a:moveTo>
                  <a:cubicBezTo>
                    <a:pt x="1" y="0"/>
                    <a:pt x="1" y="359"/>
                    <a:pt x="233" y="359"/>
                  </a:cubicBezTo>
                  <a:cubicBezTo>
                    <a:pt x="465" y="359"/>
                    <a:pt x="465" y="0"/>
                    <a:pt x="2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7166920" y="1086750"/>
              <a:ext cx="25648" cy="19888"/>
            </a:xfrm>
            <a:custGeom>
              <a:avLst/>
              <a:gdLst/>
              <a:ahLst/>
              <a:cxnLst/>
              <a:rect l="l" t="t" r="r" b="b"/>
              <a:pathLst>
                <a:path w="583" h="452" extrusionOk="0">
                  <a:moveTo>
                    <a:pt x="290" y="1"/>
                  </a:moveTo>
                  <a:cubicBezTo>
                    <a:pt x="1" y="1"/>
                    <a:pt x="1" y="451"/>
                    <a:pt x="291" y="451"/>
                  </a:cubicBezTo>
                  <a:cubicBezTo>
                    <a:pt x="582" y="451"/>
                    <a:pt x="582" y="1"/>
                    <a:pt x="291" y="1"/>
                  </a:cubicBezTo>
                  <a:cubicBezTo>
                    <a:pt x="291" y="1"/>
                    <a:pt x="291" y="1"/>
                    <a:pt x="29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6918714" y="305266"/>
              <a:ext cx="27891" cy="21692"/>
            </a:xfrm>
            <a:custGeom>
              <a:avLst/>
              <a:gdLst/>
              <a:ahLst/>
              <a:cxnLst/>
              <a:rect l="l" t="t" r="r" b="b"/>
              <a:pathLst>
                <a:path w="634" h="493" extrusionOk="0">
                  <a:moveTo>
                    <a:pt x="317" y="1"/>
                  </a:moveTo>
                  <a:cubicBezTo>
                    <a:pt x="2" y="1"/>
                    <a:pt x="0" y="492"/>
                    <a:pt x="317" y="492"/>
                  </a:cubicBezTo>
                  <a:cubicBezTo>
                    <a:pt x="633" y="492"/>
                    <a:pt x="634" y="1"/>
                    <a:pt x="31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6561055" y="369990"/>
              <a:ext cx="20764" cy="16148"/>
            </a:xfrm>
            <a:custGeom>
              <a:avLst/>
              <a:gdLst/>
              <a:ahLst/>
              <a:cxnLst/>
              <a:rect l="l" t="t" r="r" b="b"/>
              <a:pathLst>
                <a:path w="472" h="367" extrusionOk="0">
                  <a:moveTo>
                    <a:pt x="235" y="1"/>
                  </a:moveTo>
                  <a:cubicBezTo>
                    <a:pt x="1" y="1"/>
                    <a:pt x="1" y="366"/>
                    <a:pt x="235" y="366"/>
                  </a:cubicBezTo>
                  <a:cubicBezTo>
                    <a:pt x="471" y="366"/>
                    <a:pt x="471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6290765" y="1123094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31" y="0"/>
                  </a:moveTo>
                  <a:cubicBezTo>
                    <a:pt x="1" y="0"/>
                    <a:pt x="0" y="511"/>
                    <a:pt x="331" y="511"/>
                  </a:cubicBezTo>
                  <a:cubicBezTo>
                    <a:pt x="659" y="511"/>
                    <a:pt x="659" y="0"/>
                    <a:pt x="3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6058617" y="1369274"/>
              <a:ext cx="20588" cy="16016"/>
            </a:xfrm>
            <a:custGeom>
              <a:avLst/>
              <a:gdLst/>
              <a:ahLst/>
              <a:cxnLst/>
              <a:rect l="l" t="t" r="r" b="b"/>
              <a:pathLst>
                <a:path w="468" h="364" extrusionOk="0">
                  <a:moveTo>
                    <a:pt x="234" y="0"/>
                  </a:moveTo>
                  <a:cubicBezTo>
                    <a:pt x="1" y="0"/>
                    <a:pt x="1" y="364"/>
                    <a:pt x="234" y="364"/>
                  </a:cubicBezTo>
                  <a:cubicBezTo>
                    <a:pt x="468" y="364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5510998" y="333030"/>
              <a:ext cx="28243" cy="22000"/>
            </a:xfrm>
            <a:custGeom>
              <a:avLst/>
              <a:gdLst/>
              <a:ahLst/>
              <a:cxnLst/>
              <a:rect l="l" t="t" r="r" b="b"/>
              <a:pathLst>
                <a:path w="642" h="500" extrusionOk="0">
                  <a:moveTo>
                    <a:pt x="321" y="0"/>
                  </a:moveTo>
                  <a:cubicBezTo>
                    <a:pt x="0" y="0"/>
                    <a:pt x="0" y="499"/>
                    <a:pt x="321" y="499"/>
                  </a:cubicBezTo>
                  <a:cubicBezTo>
                    <a:pt x="642" y="499"/>
                    <a:pt x="642" y="0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5351877" y="1426782"/>
              <a:ext cx="28419" cy="22044"/>
            </a:xfrm>
            <a:custGeom>
              <a:avLst/>
              <a:gdLst/>
              <a:ahLst/>
              <a:cxnLst/>
              <a:rect l="l" t="t" r="r" b="b"/>
              <a:pathLst>
                <a:path w="646" h="501" extrusionOk="0">
                  <a:moveTo>
                    <a:pt x="322" y="0"/>
                  </a:moveTo>
                  <a:cubicBezTo>
                    <a:pt x="0" y="0"/>
                    <a:pt x="0" y="501"/>
                    <a:pt x="322" y="501"/>
                  </a:cubicBezTo>
                  <a:cubicBezTo>
                    <a:pt x="644" y="501"/>
                    <a:pt x="645" y="0"/>
                    <a:pt x="3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5215588" y="1734166"/>
              <a:ext cx="24856" cy="19272"/>
            </a:xfrm>
            <a:custGeom>
              <a:avLst/>
              <a:gdLst/>
              <a:ahLst/>
              <a:cxnLst/>
              <a:rect l="l" t="t" r="r" b="b"/>
              <a:pathLst>
                <a:path w="565" h="438" extrusionOk="0">
                  <a:moveTo>
                    <a:pt x="283" y="1"/>
                  </a:moveTo>
                  <a:cubicBezTo>
                    <a:pt x="0" y="1"/>
                    <a:pt x="0" y="437"/>
                    <a:pt x="283" y="437"/>
                  </a:cubicBezTo>
                  <a:cubicBezTo>
                    <a:pt x="563" y="437"/>
                    <a:pt x="565" y="1"/>
                    <a:pt x="28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4906365" y="788078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1" y="0"/>
                  </a:moveTo>
                  <a:cubicBezTo>
                    <a:pt x="0" y="0"/>
                    <a:pt x="0" y="343"/>
                    <a:pt x="221" y="343"/>
                  </a:cubicBezTo>
                  <a:cubicBezTo>
                    <a:pt x="442" y="343"/>
                    <a:pt x="442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4842664" y="406510"/>
              <a:ext cx="24372" cy="18920"/>
            </a:xfrm>
            <a:custGeom>
              <a:avLst/>
              <a:gdLst/>
              <a:ahLst/>
              <a:cxnLst/>
              <a:rect l="l" t="t" r="r" b="b"/>
              <a:pathLst>
                <a:path w="554" h="430" extrusionOk="0">
                  <a:moveTo>
                    <a:pt x="278" y="1"/>
                  </a:moveTo>
                  <a:cubicBezTo>
                    <a:pt x="0" y="1"/>
                    <a:pt x="0" y="430"/>
                    <a:pt x="278" y="430"/>
                  </a:cubicBezTo>
                  <a:cubicBezTo>
                    <a:pt x="554" y="430"/>
                    <a:pt x="554" y="1"/>
                    <a:pt x="27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4447083" y="1356206"/>
              <a:ext cx="28067" cy="21736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319" y="0"/>
                  </a:moveTo>
                  <a:cubicBezTo>
                    <a:pt x="1" y="1"/>
                    <a:pt x="1" y="494"/>
                    <a:pt x="319" y="494"/>
                  </a:cubicBezTo>
                  <a:cubicBezTo>
                    <a:pt x="635" y="494"/>
                    <a:pt x="637" y="0"/>
                    <a:pt x="31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054450" y="1327034"/>
              <a:ext cx="28419" cy="22088"/>
            </a:xfrm>
            <a:custGeom>
              <a:avLst/>
              <a:gdLst/>
              <a:ahLst/>
              <a:cxnLst/>
              <a:rect l="l" t="t" r="r" b="b"/>
              <a:pathLst>
                <a:path w="646" h="502" extrusionOk="0">
                  <a:moveTo>
                    <a:pt x="324" y="0"/>
                  </a:moveTo>
                  <a:cubicBezTo>
                    <a:pt x="2" y="0"/>
                    <a:pt x="1" y="501"/>
                    <a:pt x="324" y="501"/>
                  </a:cubicBezTo>
                  <a:cubicBezTo>
                    <a:pt x="646" y="501"/>
                    <a:pt x="646" y="0"/>
                    <a:pt x="32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3881648" y="1381594"/>
              <a:ext cx="23800" cy="18524"/>
            </a:xfrm>
            <a:custGeom>
              <a:avLst/>
              <a:gdLst/>
              <a:ahLst/>
              <a:cxnLst/>
              <a:rect l="l" t="t" r="r" b="b"/>
              <a:pathLst>
                <a:path w="541" h="421" extrusionOk="0">
                  <a:moveTo>
                    <a:pt x="270" y="1"/>
                  </a:moveTo>
                  <a:cubicBezTo>
                    <a:pt x="0" y="1"/>
                    <a:pt x="0" y="420"/>
                    <a:pt x="270" y="420"/>
                  </a:cubicBezTo>
                  <a:cubicBezTo>
                    <a:pt x="540" y="420"/>
                    <a:pt x="540" y="1"/>
                    <a:pt x="27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3536483" y="1224338"/>
              <a:ext cx="27715" cy="21516"/>
            </a:xfrm>
            <a:custGeom>
              <a:avLst/>
              <a:gdLst/>
              <a:ahLst/>
              <a:cxnLst/>
              <a:rect l="l" t="t" r="r" b="b"/>
              <a:pathLst>
                <a:path w="630" h="489" extrusionOk="0">
                  <a:moveTo>
                    <a:pt x="315" y="0"/>
                  </a:moveTo>
                  <a:cubicBezTo>
                    <a:pt x="1" y="0"/>
                    <a:pt x="0" y="489"/>
                    <a:pt x="315" y="489"/>
                  </a:cubicBezTo>
                  <a:cubicBezTo>
                    <a:pt x="630" y="489"/>
                    <a:pt x="630" y="0"/>
                    <a:pt x="31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3358841" y="776814"/>
              <a:ext cx="27583" cy="21384"/>
            </a:xfrm>
            <a:custGeom>
              <a:avLst/>
              <a:gdLst/>
              <a:ahLst/>
              <a:cxnLst/>
              <a:rect l="l" t="t" r="r" b="b"/>
              <a:pathLst>
                <a:path w="627" h="486" extrusionOk="0">
                  <a:moveTo>
                    <a:pt x="313" y="1"/>
                  </a:moveTo>
                  <a:cubicBezTo>
                    <a:pt x="3" y="1"/>
                    <a:pt x="1" y="486"/>
                    <a:pt x="314" y="486"/>
                  </a:cubicBezTo>
                  <a:cubicBezTo>
                    <a:pt x="627" y="486"/>
                    <a:pt x="627" y="1"/>
                    <a:pt x="314" y="1"/>
                  </a:cubicBezTo>
                  <a:cubicBezTo>
                    <a:pt x="314" y="1"/>
                    <a:pt x="31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3198752" y="1074298"/>
              <a:ext cx="25736" cy="20020"/>
            </a:xfrm>
            <a:custGeom>
              <a:avLst/>
              <a:gdLst/>
              <a:ahLst/>
              <a:cxnLst/>
              <a:rect l="l" t="t" r="r" b="b"/>
              <a:pathLst>
                <a:path w="585" h="455" extrusionOk="0">
                  <a:moveTo>
                    <a:pt x="293" y="0"/>
                  </a:moveTo>
                  <a:cubicBezTo>
                    <a:pt x="2" y="0"/>
                    <a:pt x="1" y="454"/>
                    <a:pt x="293" y="454"/>
                  </a:cubicBezTo>
                  <a:cubicBezTo>
                    <a:pt x="584" y="454"/>
                    <a:pt x="585" y="0"/>
                    <a:pt x="2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924415" y="1282814"/>
              <a:ext cx="31895" cy="24772"/>
            </a:xfrm>
            <a:custGeom>
              <a:avLst/>
              <a:gdLst/>
              <a:ahLst/>
              <a:cxnLst/>
              <a:rect l="l" t="t" r="r" b="b"/>
              <a:pathLst>
                <a:path w="725" h="563" extrusionOk="0">
                  <a:moveTo>
                    <a:pt x="363" y="1"/>
                  </a:moveTo>
                  <a:cubicBezTo>
                    <a:pt x="0" y="2"/>
                    <a:pt x="0" y="563"/>
                    <a:pt x="363" y="563"/>
                  </a:cubicBezTo>
                  <a:cubicBezTo>
                    <a:pt x="724" y="563"/>
                    <a:pt x="724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637232" y="1181878"/>
              <a:ext cx="24284" cy="18832"/>
            </a:xfrm>
            <a:custGeom>
              <a:avLst/>
              <a:gdLst/>
              <a:ahLst/>
              <a:cxnLst/>
              <a:rect l="l" t="t" r="r" b="b"/>
              <a:pathLst>
                <a:path w="552" h="428" extrusionOk="0">
                  <a:moveTo>
                    <a:pt x="276" y="0"/>
                  </a:moveTo>
                  <a:cubicBezTo>
                    <a:pt x="1" y="1"/>
                    <a:pt x="1" y="427"/>
                    <a:pt x="276" y="427"/>
                  </a:cubicBezTo>
                  <a:cubicBezTo>
                    <a:pt x="551" y="427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580350" y="529402"/>
              <a:ext cx="21072" cy="16324"/>
            </a:xfrm>
            <a:custGeom>
              <a:avLst/>
              <a:gdLst/>
              <a:ahLst/>
              <a:cxnLst/>
              <a:rect l="l" t="t" r="r" b="b"/>
              <a:pathLst>
                <a:path w="479" h="371" extrusionOk="0">
                  <a:moveTo>
                    <a:pt x="239" y="1"/>
                  </a:moveTo>
                  <a:cubicBezTo>
                    <a:pt x="1" y="1"/>
                    <a:pt x="0" y="371"/>
                    <a:pt x="239" y="371"/>
                  </a:cubicBezTo>
                  <a:cubicBezTo>
                    <a:pt x="478" y="371"/>
                    <a:pt x="478" y="1"/>
                    <a:pt x="23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094320" y="997914"/>
              <a:ext cx="17333" cy="13464"/>
            </a:xfrm>
            <a:custGeom>
              <a:avLst/>
              <a:gdLst/>
              <a:ahLst/>
              <a:cxnLst/>
              <a:rect l="l" t="t" r="r" b="b"/>
              <a:pathLst>
                <a:path w="394" h="306" extrusionOk="0">
                  <a:moveTo>
                    <a:pt x="197" y="0"/>
                  </a:moveTo>
                  <a:cubicBezTo>
                    <a:pt x="1" y="0"/>
                    <a:pt x="0" y="306"/>
                    <a:pt x="197" y="306"/>
                  </a:cubicBezTo>
                  <a:cubicBezTo>
                    <a:pt x="394" y="306"/>
                    <a:pt x="394" y="0"/>
                    <a:pt x="1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1780786" y="1182318"/>
              <a:ext cx="30751" cy="23848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349" y="1"/>
                  </a:moveTo>
                  <a:cubicBezTo>
                    <a:pt x="0" y="1"/>
                    <a:pt x="0" y="542"/>
                    <a:pt x="349" y="542"/>
                  </a:cubicBezTo>
                  <a:cubicBezTo>
                    <a:pt x="698" y="542"/>
                    <a:pt x="698" y="1"/>
                    <a:pt x="3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1754786" y="382706"/>
              <a:ext cx="30663" cy="23760"/>
            </a:xfrm>
            <a:custGeom>
              <a:avLst/>
              <a:gdLst/>
              <a:ahLst/>
              <a:cxnLst/>
              <a:rect l="l" t="t" r="r" b="b"/>
              <a:pathLst>
                <a:path w="697" h="540" extrusionOk="0">
                  <a:moveTo>
                    <a:pt x="348" y="1"/>
                  </a:moveTo>
                  <a:cubicBezTo>
                    <a:pt x="1" y="1"/>
                    <a:pt x="0" y="540"/>
                    <a:pt x="348" y="540"/>
                  </a:cubicBezTo>
                  <a:cubicBezTo>
                    <a:pt x="695" y="540"/>
                    <a:pt x="696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1486256" y="292682"/>
              <a:ext cx="29607" cy="23012"/>
            </a:xfrm>
            <a:custGeom>
              <a:avLst/>
              <a:gdLst/>
              <a:ahLst/>
              <a:cxnLst/>
              <a:rect l="l" t="t" r="r" b="b"/>
              <a:pathLst>
                <a:path w="673" h="523" extrusionOk="0">
                  <a:moveTo>
                    <a:pt x="336" y="0"/>
                  </a:moveTo>
                  <a:cubicBezTo>
                    <a:pt x="1" y="0"/>
                    <a:pt x="0" y="523"/>
                    <a:pt x="336" y="523"/>
                  </a:cubicBezTo>
                  <a:cubicBezTo>
                    <a:pt x="672" y="523"/>
                    <a:pt x="672" y="0"/>
                    <a:pt x="3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1028514" y="592938"/>
              <a:ext cx="26220" cy="20372"/>
            </a:xfrm>
            <a:custGeom>
              <a:avLst/>
              <a:gdLst/>
              <a:ahLst/>
              <a:cxnLst/>
              <a:rect l="l" t="t" r="r" b="b"/>
              <a:pathLst>
                <a:path w="596" h="463" extrusionOk="0">
                  <a:moveTo>
                    <a:pt x="298" y="1"/>
                  </a:moveTo>
                  <a:cubicBezTo>
                    <a:pt x="2" y="1"/>
                    <a:pt x="0" y="462"/>
                    <a:pt x="298" y="462"/>
                  </a:cubicBezTo>
                  <a:cubicBezTo>
                    <a:pt x="594" y="462"/>
                    <a:pt x="595" y="1"/>
                    <a:pt x="29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754837" y="191658"/>
              <a:ext cx="20193" cy="15620"/>
            </a:xfrm>
            <a:custGeom>
              <a:avLst/>
              <a:gdLst/>
              <a:ahLst/>
              <a:cxnLst/>
              <a:rect l="l" t="t" r="r" b="b"/>
              <a:pathLst>
                <a:path w="459" h="355" extrusionOk="0">
                  <a:moveTo>
                    <a:pt x="229" y="1"/>
                  </a:moveTo>
                  <a:cubicBezTo>
                    <a:pt x="2" y="2"/>
                    <a:pt x="1" y="355"/>
                    <a:pt x="229" y="355"/>
                  </a:cubicBezTo>
                  <a:cubicBezTo>
                    <a:pt x="456" y="355"/>
                    <a:pt x="458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396694" y="1676218"/>
              <a:ext cx="29651" cy="23056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7" y="1"/>
                  </a:moveTo>
                  <a:cubicBezTo>
                    <a:pt x="0" y="1"/>
                    <a:pt x="0" y="523"/>
                    <a:pt x="337" y="523"/>
                  </a:cubicBezTo>
                  <a:cubicBezTo>
                    <a:pt x="673" y="523"/>
                    <a:pt x="673" y="1"/>
                    <a:pt x="33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912110" y="2153090"/>
              <a:ext cx="20764" cy="16104"/>
            </a:xfrm>
            <a:custGeom>
              <a:avLst/>
              <a:gdLst/>
              <a:ahLst/>
              <a:cxnLst/>
              <a:rect l="l" t="t" r="r" b="b"/>
              <a:pathLst>
                <a:path w="472" h="366" extrusionOk="0">
                  <a:moveTo>
                    <a:pt x="235" y="0"/>
                  </a:moveTo>
                  <a:cubicBezTo>
                    <a:pt x="0" y="0"/>
                    <a:pt x="0" y="366"/>
                    <a:pt x="235" y="366"/>
                  </a:cubicBezTo>
                  <a:cubicBezTo>
                    <a:pt x="470" y="366"/>
                    <a:pt x="472" y="0"/>
                    <a:pt x="23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912550" y="979038"/>
              <a:ext cx="17421" cy="13464"/>
            </a:xfrm>
            <a:custGeom>
              <a:avLst/>
              <a:gdLst/>
              <a:ahLst/>
              <a:cxnLst/>
              <a:rect l="l" t="t" r="r" b="b"/>
              <a:pathLst>
                <a:path w="396" h="306" extrusionOk="0">
                  <a:moveTo>
                    <a:pt x="198" y="0"/>
                  </a:moveTo>
                  <a:cubicBezTo>
                    <a:pt x="2" y="0"/>
                    <a:pt x="1" y="306"/>
                    <a:pt x="198" y="306"/>
                  </a:cubicBezTo>
                  <a:cubicBezTo>
                    <a:pt x="394" y="306"/>
                    <a:pt x="395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1316401" y="2008682"/>
              <a:ext cx="18565" cy="14432"/>
            </a:xfrm>
            <a:custGeom>
              <a:avLst/>
              <a:gdLst/>
              <a:ahLst/>
              <a:cxnLst/>
              <a:rect l="l" t="t" r="r" b="b"/>
              <a:pathLst>
                <a:path w="422" h="328" extrusionOk="0">
                  <a:moveTo>
                    <a:pt x="212" y="1"/>
                  </a:moveTo>
                  <a:cubicBezTo>
                    <a:pt x="2" y="2"/>
                    <a:pt x="0" y="328"/>
                    <a:pt x="212" y="328"/>
                  </a:cubicBezTo>
                  <a:cubicBezTo>
                    <a:pt x="422" y="328"/>
                    <a:pt x="42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1414196" y="2302822"/>
              <a:ext cx="26000" cy="20152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295" y="0"/>
                  </a:moveTo>
                  <a:cubicBezTo>
                    <a:pt x="2" y="0"/>
                    <a:pt x="0" y="457"/>
                    <a:pt x="295" y="457"/>
                  </a:cubicBezTo>
                  <a:cubicBezTo>
                    <a:pt x="590" y="457"/>
                    <a:pt x="590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1613966" y="1559090"/>
              <a:ext cx="17861" cy="13816"/>
            </a:xfrm>
            <a:custGeom>
              <a:avLst/>
              <a:gdLst/>
              <a:ahLst/>
              <a:cxnLst/>
              <a:rect l="l" t="t" r="r" b="b"/>
              <a:pathLst>
                <a:path w="406" h="314" extrusionOk="0">
                  <a:moveTo>
                    <a:pt x="203" y="0"/>
                  </a:moveTo>
                  <a:cubicBezTo>
                    <a:pt x="1" y="0"/>
                    <a:pt x="1" y="314"/>
                    <a:pt x="203" y="314"/>
                  </a:cubicBezTo>
                  <a:cubicBezTo>
                    <a:pt x="406" y="314"/>
                    <a:pt x="406" y="0"/>
                    <a:pt x="20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1912631" y="1877562"/>
              <a:ext cx="26571" cy="20548"/>
            </a:xfrm>
            <a:custGeom>
              <a:avLst/>
              <a:gdLst/>
              <a:ahLst/>
              <a:cxnLst/>
              <a:rect l="l" t="t" r="r" b="b"/>
              <a:pathLst>
                <a:path w="604" h="467" extrusionOk="0">
                  <a:moveTo>
                    <a:pt x="302" y="0"/>
                  </a:moveTo>
                  <a:cubicBezTo>
                    <a:pt x="2" y="0"/>
                    <a:pt x="1" y="467"/>
                    <a:pt x="302" y="467"/>
                  </a:cubicBezTo>
                  <a:cubicBezTo>
                    <a:pt x="602" y="467"/>
                    <a:pt x="603" y="0"/>
                    <a:pt x="3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2276581" y="1978322"/>
              <a:ext cx="21600" cy="16852"/>
            </a:xfrm>
            <a:custGeom>
              <a:avLst/>
              <a:gdLst/>
              <a:ahLst/>
              <a:cxnLst/>
              <a:rect l="l" t="t" r="r" b="b"/>
              <a:pathLst>
                <a:path w="491" h="383" extrusionOk="0">
                  <a:moveTo>
                    <a:pt x="246" y="1"/>
                  </a:moveTo>
                  <a:cubicBezTo>
                    <a:pt x="1" y="1"/>
                    <a:pt x="1" y="382"/>
                    <a:pt x="246" y="382"/>
                  </a:cubicBezTo>
                  <a:cubicBezTo>
                    <a:pt x="491" y="382"/>
                    <a:pt x="491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2668555" y="1774910"/>
              <a:ext cx="26176" cy="20328"/>
            </a:xfrm>
            <a:custGeom>
              <a:avLst/>
              <a:gdLst/>
              <a:ahLst/>
              <a:cxnLst/>
              <a:rect l="l" t="t" r="r" b="b"/>
              <a:pathLst>
                <a:path w="595" h="462" extrusionOk="0">
                  <a:moveTo>
                    <a:pt x="297" y="0"/>
                  </a:moveTo>
                  <a:cubicBezTo>
                    <a:pt x="0" y="0"/>
                    <a:pt x="0" y="462"/>
                    <a:pt x="297" y="462"/>
                  </a:cubicBezTo>
                  <a:cubicBezTo>
                    <a:pt x="594" y="462"/>
                    <a:pt x="594" y="0"/>
                    <a:pt x="2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2946191" y="1490802"/>
              <a:ext cx="19445" cy="15092"/>
            </a:xfrm>
            <a:custGeom>
              <a:avLst/>
              <a:gdLst/>
              <a:ahLst/>
              <a:cxnLst/>
              <a:rect l="l" t="t" r="r" b="b"/>
              <a:pathLst>
                <a:path w="442" h="343" extrusionOk="0">
                  <a:moveTo>
                    <a:pt x="222" y="0"/>
                  </a:moveTo>
                  <a:cubicBezTo>
                    <a:pt x="3" y="1"/>
                    <a:pt x="1" y="342"/>
                    <a:pt x="222" y="342"/>
                  </a:cubicBezTo>
                  <a:cubicBezTo>
                    <a:pt x="441" y="342"/>
                    <a:pt x="441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2946895" y="2146050"/>
              <a:ext cx="24856" cy="19272"/>
            </a:xfrm>
            <a:custGeom>
              <a:avLst/>
              <a:gdLst/>
              <a:ahLst/>
              <a:cxnLst/>
              <a:rect l="l" t="t" r="r" b="b"/>
              <a:pathLst>
                <a:path w="565" h="438" extrusionOk="0">
                  <a:moveTo>
                    <a:pt x="283" y="0"/>
                  </a:moveTo>
                  <a:cubicBezTo>
                    <a:pt x="0" y="0"/>
                    <a:pt x="0" y="437"/>
                    <a:pt x="283" y="437"/>
                  </a:cubicBezTo>
                  <a:cubicBezTo>
                    <a:pt x="564" y="437"/>
                    <a:pt x="564" y="0"/>
                    <a:pt x="28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2949623" y="2460870"/>
              <a:ext cx="17069" cy="13288"/>
            </a:xfrm>
            <a:custGeom>
              <a:avLst/>
              <a:gdLst/>
              <a:ahLst/>
              <a:cxnLst/>
              <a:rect l="l" t="t" r="r" b="b"/>
              <a:pathLst>
                <a:path w="388" h="302" extrusionOk="0">
                  <a:moveTo>
                    <a:pt x="195" y="0"/>
                  </a:moveTo>
                  <a:cubicBezTo>
                    <a:pt x="1" y="0"/>
                    <a:pt x="1" y="301"/>
                    <a:pt x="195" y="301"/>
                  </a:cubicBezTo>
                  <a:cubicBezTo>
                    <a:pt x="388" y="301"/>
                    <a:pt x="388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3388712" y="2459110"/>
              <a:ext cx="25780" cy="19976"/>
            </a:xfrm>
            <a:custGeom>
              <a:avLst/>
              <a:gdLst/>
              <a:ahLst/>
              <a:cxnLst/>
              <a:rect l="l" t="t" r="r" b="b"/>
              <a:pathLst>
                <a:path w="586" h="454" extrusionOk="0">
                  <a:moveTo>
                    <a:pt x="293" y="1"/>
                  </a:moveTo>
                  <a:cubicBezTo>
                    <a:pt x="2" y="1"/>
                    <a:pt x="1" y="454"/>
                    <a:pt x="293" y="454"/>
                  </a:cubicBezTo>
                  <a:cubicBezTo>
                    <a:pt x="586" y="454"/>
                    <a:pt x="586" y="1"/>
                    <a:pt x="29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3515982" y="1870566"/>
              <a:ext cx="26571" cy="20592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302" y="0"/>
                  </a:moveTo>
                  <a:cubicBezTo>
                    <a:pt x="2" y="0"/>
                    <a:pt x="1" y="468"/>
                    <a:pt x="302" y="468"/>
                  </a:cubicBezTo>
                  <a:cubicBezTo>
                    <a:pt x="603" y="468"/>
                    <a:pt x="603" y="0"/>
                    <a:pt x="3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4212955" y="1486886"/>
              <a:ext cx="27847" cy="21604"/>
            </a:xfrm>
            <a:custGeom>
              <a:avLst/>
              <a:gdLst/>
              <a:ahLst/>
              <a:cxnLst/>
              <a:rect l="l" t="t" r="r" b="b"/>
              <a:pathLst>
                <a:path w="633" h="491" extrusionOk="0">
                  <a:moveTo>
                    <a:pt x="316" y="0"/>
                  </a:moveTo>
                  <a:cubicBezTo>
                    <a:pt x="0" y="0"/>
                    <a:pt x="0" y="490"/>
                    <a:pt x="316" y="490"/>
                  </a:cubicBezTo>
                  <a:cubicBezTo>
                    <a:pt x="632" y="490"/>
                    <a:pt x="633" y="0"/>
                    <a:pt x="31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4807866" y="1737774"/>
              <a:ext cx="27187" cy="21120"/>
            </a:xfrm>
            <a:custGeom>
              <a:avLst/>
              <a:gdLst/>
              <a:ahLst/>
              <a:cxnLst/>
              <a:rect l="l" t="t" r="r" b="b"/>
              <a:pathLst>
                <a:path w="618" h="480" extrusionOk="0">
                  <a:moveTo>
                    <a:pt x="308" y="1"/>
                  </a:moveTo>
                  <a:cubicBezTo>
                    <a:pt x="1" y="2"/>
                    <a:pt x="1" y="480"/>
                    <a:pt x="308" y="480"/>
                  </a:cubicBezTo>
                  <a:cubicBezTo>
                    <a:pt x="617" y="480"/>
                    <a:pt x="618" y="1"/>
                    <a:pt x="30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5248363" y="1496038"/>
              <a:ext cx="22392" cy="17380"/>
            </a:xfrm>
            <a:custGeom>
              <a:avLst/>
              <a:gdLst/>
              <a:ahLst/>
              <a:cxnLst/>
              <a:rect l="l" t="t" r="r" b="b"/>
              <a:pathLst>
                <a:path w="509" h="395" extrusionOk="0">
                  <a:moveTo>
                    <a:pt x="255" y="1"/>
                  </a:moveTo>
                  <a:cubicBezTo>
                    <a:pt x="1" y="1"/>
                    <a:pt x="0" y="395"/>
                    <a:pt x="255" y="395"/>
                  </a:cubicBezTo>
                  <a:cubicBezTo>
                    <a:pt x="508" y="395"/>
                    <a:pt x="508" y="1"/>
                    <a:pt x="2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5826072" y="1666582"/>
              <a:ext cx="19841" cy="15400"/>
            </a:xfrm>
            <a:custGeom>
              <a:avLst/>
              <a:gdLst/>
              <a:ahLst/>
              <a:cxnLst/>
              <a:rect l="l" t="t" r="r" b="b"/>
              <a:pathLst>
                <a:path w="451" h="350" extrusionOk="0">
                  <a:moveTo>
                    <a:pt x="225" y="0"/>
                  </a:moveTo>
                  <a:cubicBezTo>
                    <a:pt x="0" y="1"/>
                    <a:pt x="0" y="349"/>
                    <a:pt x="225" y="349"/>
                  </a:cubicBezTo>
                  <a:cubicBezTo>
                    <a:pt x="450" y="349"/>
                    <a:pt x="450" y="0"/>
                    <a:pt x="22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6040580" y="1576514"/>
              <a:ext cx="17377" cy="13508"/>
            </a:xfrm>
            <a:custGeom>
              <a:avLst/>
              <a:gdLst/>
              <a:ahLst/>
              <a:cxnLst/>
              <a:rect l="l" t="t" r="r" b="b"/>
              <a:pathLst>
                <a:path w="395" h="307" extrusionOk="0">
                  <a:moveTo>
                    <a:pt x="198" y="0"/>
                  </a:moveTo>
                  <a:cubicBezTo>
                    <a:pt x="0" y="0"/>
                    <a:pt x="0" y="306"/>
                    <a:pt x="198" y="306"/>
                  </a:cubicBezTo>
                  <a:cubicBezTo>
                    <a:pt x="395" y="306"/>
                    <a:pt x="395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6276159" y="1508490"/>
              <a:ext cx="22172" cy="17248"/>
            </a:xfrm>
            <a:custGeom>
              <a:avLst/>
              <a:gdLst/>
              <a:ahLst/>
              <a:cxnLst/>
              <a:rect l="l" t="t" r="r" b="b"/>
              <a:pathLst>
                <a:path w="504" h="392" extrusionOk="0">
                  <a:moveTo>
                    <a:pt x="252" y="0"/>
                  </a:moveTo>
                  <a:cubicBezTo>
                    <a:pt x="0" y="2"/>
                    <a:pt x="0" y="392"/>
                    <a:pt x="252" y="392"/>
                  </a:cubicBezTo>
                  <a:cubicBezTo>
                    <a:pt x="503" y="392"/>
                    <a:pt x="504" y="0"/>
                    <a:pt x="25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6584503" y="1303142"/>
              <a:ext cx="17201" cy="13332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5" y="0"/>
                  </a:moveTo>
                  <a:cubicBezTo>
                    <a:pt x="1" y="0"/>
                    <a:pt x="1" y="302"/>
                    <a:pt x="195" y="302"/>
                  </a:cubicBezTo>
                  <a:cubicBezTo>
                    <a:pt x="390" y="302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6877801" y="1122830"/>
              <a:ext cx="28727" cy="22264"/>
            </a:xfrm>
            <a:custGeom>
              <a:avLst/>
              <a:gdLst/>
              <a:ahLst/>
              <a:cxnLst/>
              <a:rect l="l" t="t" r="r" b="b"/>
              <a:pathLst>
                <a:path w="653" h="506" extrusionOk="0">
                  <a:moveTo>
                    <a:pt x="327" y="0"/>
                  </a:moveTo>
                  <a:cubicBezTo>
                    <a:pt x="2" y="0"/>
                    <a:pt x="0" y="505"/>
                    <a:pt x="327" y="505"/>
                  </a:cubicBezTo>
                  <a:cubicBezTo>
                    <a:pt x="652" y="505"/>
                    <a:pt x="653" y="0"/>
                    <a:pt x="32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7088393" y="1677978"/>
              <a:ext cx="21688" cy="16808"/>
            </a:xfrm>
            <a:custGeom>
              <a:avLst/>
              <a:gdLst/>
              <a:ahLst/>
              <a:cxnLst/>
              <a:rect l="l" t="t" r="r" b="b"/>
              <a:pathLst>
                <a:path w="493" h="382" extrusionOk="0">
                  <a:moveTo>
                    <a:pt x="246" y="0"/>
                  </a:moveTo>
                  <a:cubicBezTo>
                    <a:pt x="1" y="1"/>
                    <a:pt x="1" y="381"/>
                    <a:pt x="246" y="381"/>
                  </a:cubicBezTo>
                  <a:cubicBezTo>
                    <a:pt x="492" y="381"/>
                    <a:pt x="492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7196966" y="1489878"/>
              <a:ext cx="25824" cy="20020"/>
            </a:xfrm>
            <a:custGeom>
              <a:avLst/>
              <a:gdLst/>
              <a:ahLst/>
              <a:cxnLst/>
              <a:rect l="l" t="t" r="r" b="b"/>
              <a:pathLst>
                <a:path w="587" h="455" extrusionOk="0">
                  <a:moveTo>
                    <a:pt x="294" y="1"/>
                  </a:moveTo>
                  <a:cubicBezTo>
                    <a:pt x="0" y="1"/>
                    <a:pt x="0" y="455"/>
                    <a:pt x="294" y="455"/>
                  </a:cubicBezTo>
                  <a:cubicBezTo>
                    <a:pt x="586" y="455"/>
                    <a:pt x="587" y="1"/>
                    <a:pt x="2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7419305" y="2026194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0"/>
                  </a:moveTo>
                  <a:cubicBezTo>
                    <a:pt x="1" y="0"/>
                    <a:pt x="1" y="479"/>
                    <a:pt x="310" y="479"/>
                  </a:cubicBezTo>
                  <a:cubicBezTo>
                    <a:pt x="619" y="479"/>
                    <a:pt x="619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7581857" y="1706534"/>
              <a:ext cx="31631" cy="24552"/>
            </a:xfrm>
            <a:custGeom>
              <a:avLst/>
              <a:gdLst/>
              <a:ahLst/>
              <a:cxnLst/>
              <a:rect l="l" t="t" r="r" b="b"/>
              <a:pathLst>
                <a:path w="719" h="558" extrusionOk="0">
                  <a:moveTo>
                    <a:pt x="359" y="0"/>
                  </a:moveTo>
                  <a:cubicBezTo>
                    <a:pt x="1" y="0"/>
                    <a:pt x="1" y="557"/>
                    <a:pt x="359" y="557"/>
                  </a:cubicBezTo>
                  <a:cubicBezTo>
                    <a:pt x="717" y="557"/>
                    <a:pt x="718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7713086" y="1702442"/>
              <a:ext cx="24768" cy="19272"/>
            </a:xfrm>
            <a:custGeom>
              <a:avLst/>
              <a:gdLst/>
              <a:ahLst/>
              <a:cxnLst/>
              <a:rect l="l" t="t" r="r" b="b"/>
              <a:pathLst>
                <a:path w="563" h="438" extrusionOk="0">
                  <a:moveTo>
                    <a:pt x="282" y="1"/>
                  </a:moveTo>
                  <a:cubicBezTo>
                    <a:pt x="2" y="1"/>
                    <a:pt x="1" y="437"/>
                    <a:pt x="282" y="437"/>
                  </a:cubicBezTo>
                  <a:cubicBezTo>
                    <a:pt x="563" y="437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7774984" y="1119750"/>
              <a:ext cx="31191" cy="24244"/>
            </a:xfrm>
            <a:custGeom>
              <a:avLst/>
              <a:gdLst/>
              <a:ahLst/>
              <a:cxnLst/>
              <a:rect l="l" t="t" r="r" b="b"/>
              <a:pathLst>
                <a:path w="709" h="551" extrusionOk="0">
                  <a:moveTo>
                    <a:pt x="355" y="1"/>
                  </a:moveTo>
                  <a:cubicBezTo>
                    <a:pt x="1" y="1"/>
                    <a:pt x="0" y="550"/>
                    <a:pt x="355" y="550"/>
                  </a:cubicBezTo>
                  <a:cubicBezTo>
                    <a:pt x="708" y="550"/>
                    <a:pt x="709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8504732" y="1226934"/>
              <a:ext cx="29959" cy="23320"/>
            </a:xfrm>
            <a:custGeom>
              <a:avLst/>
              <a:gdLst/>
              <a:ahLst/>
              <a:cxnLst/>
              <a:rect l="l" t="t" r="r" b="b"/>
              <a:pathLst>
                <a:path w="681" h="530" extrusionOk="0">
                  <a:moveTo>
                    <a:pt x="340" y="1"/>
                  </a:moveTo>
                  <a:cubicBezTo>
                    <a:pt x="0" y="1"/>
                    <a:pt x="0" y="529"/>
                    <a:pt x="340" y="529"/>
                  </a:cubicBezTo>
                  <a:cubicBezTo>
                    <a:pt x="681" y="529"/>
                    <a:pt x="681" y="1"/>
                    <a:pt x="3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8532491" y="3039030"/>
              <a:ext cx="27891" cy="21604"/>
            </a:xfrm>
            <a:custGeom>
              <a:avLst/>
              <a:gdLst/>
              <a:ahLst/>
              <a:cxnLst/>
              <a:rect l="l" t="t" r="r" b="b"/>
              <a:pathLst>
                <a:path w="634" h="491" extrusionOk="0">
                  <a:moveTo>
                    <a:pt x="317" y="0"/>
                  </a:moveTo>
                  <a:cubicBezTo>
                    <a:pt x="1" y="0"/>
                    <a:pt x="1" y="491"/>
                    <a:pt x="317" y="491"/>
                  </a:cubicBezTo>
                  <a:cubicBezTo>
                    <a:pt x="632" y="491"/>
                    <a:pt x="633" y="0"/>
                    <a:pt x="31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7980693" y="2984778"/>
              <a:ext cx="24284" cy="18876"/>
            </a:xfrm>
            <a:custGeom>
              <a:avLst/>
              <a:gdLst/>
              <a:ahLst/>
              <a:cxnLst/>
              <a:rect l="l" t="t" r="r" b="b"/>
              <a:pathLst>
                <a:path w="552" h="429" extrusionOk="0">
                  <a:moveTo>
                    <a:pt x="276" y="0"/>
                  </a:moveTo>
                  <a:cubicBezTo>
                    <a:pt x="3" y="3"/>
                    <a:pt x="1" y="428"/>
                    <a:pt x="276" y="428"/>
                  </a:cubicBezTo>
                  <a:cubicBezTo>
                    <a:pt x="550" y="428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7989799" y="3189070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2" y="1"/>
                  </a:moveTo>
                  <a:cubicBezTo>
                    <a:pt x="1" y="1"/>
                    <a:pt x="1" y="344"/>
                    <a:pt x="222" y="344"/>
                  </a:cubicBezTo>
                  <a:cubicBezTo>
                    <a:pt x="442" y="344"/>
                    <a:pt x="442" y="1"/>
                    <a:pt x="22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7712075" y="3404494"/>
              <a:ext cx="24812" cy="19228"/>
            </a:xfrm>
            <a:custGeom>
              <a:avLst/>
              <a:gdLst/>
              <a:ahLst/>
              <a:cxnLst/>
              <a:rect l="l" t="t" r="r" b="b"/>
              <a:pathLst>
                <a:path w="564" h="437" extrusionOk="0">
                  <a:moveTo>
                    <a:pt x="282" y="0"/>
                  </a:moveTo>
                  <a:cubicBezTo>
                    <a:pt x="2" y="0"/>
                    <a:pt x="1" y="437"/>
                    <a:pt x="282" y="437"/>
                  </a:cubicBezTo>
                  <a:cubicBezTo>
                    <a:pt x="563" y="437"/>
                    <a:pt x="564" y="0"/>
                    <a:pt x="28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7179150" y="3000926"/>
              <a:ext cx="31499" cy="24420"/>
            </a:xfrm>
            <a:custGeom>
              <a:avLst/>
              <a:gdLst/>
              <a:ahLst/>
              <a:cxnLst/>
              <a:rect l="l" t="t" r="r" b="b"/>
              <a:pathLst>
                <a:path w="716" h="555" extrusionOk="0">
                  <a:moveTo>
                    <a:pt x="358" y="0"/>
                  </a:moveTo>
                  <a:cubicBezTo>
                    <a:pt x="3" y="1"/>
                    <a:pt x="1" y="555"/>
                    <a:pt x="358" y="555"/>
                  </a:cubicBezTo>
                  <a:cubicBezTo>
                    <a:pt x="715" y="555"/>
                    <a:pt x="716" y="0"/>
                    <a:pt x="35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7372717" y="3784302"/>
              <a:ext cx="29739" cy="23144"/>
            </a:xfrm>
            <a:custGeom>
              <a:avLst/>
              <a:gdLst/>
              <a:ahLst/>
              <a:cxnLst/>
              <a:rect l="l" t="t" r="r" b="b"/>
              <a:pathLst>
                <a:path w="676" h="526" extrusionOk="0">
                  <a:moveTo>
                    <a:pt x="338" y="1"/>
                  </a:moveTo>
                  <a:cubicBezTo>
                    <a:pt x="0" y="1"/>
                    <a:pt x="0" y="525"/>
                    <a:pt x="338" y="525"/>
                  </a:cubicBezTo>
                  <a:cubicBezTo>
                    <a:pt x="675" y="525"/>
                    <a:pt x="675" y="1"/>
                    <a:pt x="33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6955008" y="2902058"/>
              <a:ext cx="21204" cy="16456"/>
            </a:xfrm>
            <a:custGeom>
              <a:avLst/>
              <a:gdLst/>
              <a:ahLst/>
              <a:cxnLst/>
              <a:rect l="l" t="t" r="r" b="b"/>
              <a:pathLst>
                <a:path w="482" h="374" extrusionOk="0">
                  <a:moveTo>
                    <a:pt x="242" y="0"/>
                  </a:moveTo>
                  <a:cubicBezTo>
                    <a:pt x="3" y="0"/>
                    <a:pt x="1" y="373"/>
                    <a:pt x="242" y="373"/>
                  </a:cubicBezTo>
                  <a:cubicBezTo>
                    <a:pt x="481" y="373"/>
                    <a:pt x="482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6631883" y="3813474"/>
              <a:ext cx="19401" cy="15048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220" y="0"/>
                  </a:moveTo>
                  <a:cubicBezTo>
                    <a:pt x="2" y="1"/>
                    <a:pt x="1" y="341"/>
                    <a:pt x="220" y="341"/>
                  </a:cubicBezTo>
                  <a:cubicBezTo>
                    <a:pt x="438" y="341"/>
                    <a:pt x="440" y="0"/>
                    <a:pt x="22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6384953" y="4016358"/>
              <a:ext cx="22568" cy="17512"/>
            </a:xfrm>
            <a:custGeom>
              <a:avLst/>
              <a:gdLst/>
              <a:ahLst/>
              <a:cxnLst/>
              <a:rect l="l" t="t" r="r" b="b"/>
              <a:pathLst>
                <a:path w="513" h="398" extrusionOk="0">
                  <a:moveTo>
                    <a:pt x="257" y="0"/>
                  </a:moveTo>
                  <a:cubicBezTo>
                    <a:pt x="2" y="0"/>
                    <a:pt x="0" y="397"/>
                    <a:pt x="257" y="397"/>
                  </a:cubicBezTo>
                  <a:cubicBezTo>
                    <a:pt x="512" y="397"/>
                    <a:pt x="512" y="0"/>
                    <a:pt x="25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6112463" y="3532314"/>
              <a:ext cx="17157" cy="13376"/>
            </a:xfrm>
            <a:custGeom>
              <a:avLst/>
              <a:gdLst/>
              <a:ahLst/>
              <a:cxnLst/>
              <a:rect l="l" t="t" r="r" b="b"/>
              <a:pathLst>
                <a:path w="390" h="304" extrusionOk="0">
                  <a:moveTo>
                    <a:pt x="194" y="1"/>
                  </a:moveTo>
                  <a:cubicBezTo>
                    <a:pt x="0" y="3"/>
                    <a:pt x="0" y="303"/>
                    <a:pt x="194" y="303"/>
                  </a:cubicBezTo>
                  <a:cubicBezTo>
                    <a:pt x="390" y="303"/>
                    <a:pt x="39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5982949" y="2876098"/>
              <a:ext cx="23800" cy="18436"/>
            </a:xfrm>
            <a:custGeom>
              <a:avLst/>
              <a:gdLst/>
              <a:ahLst/>
              <a:cxnLst/>
              <a:rect l="l" t="t" r="r" b="b"/>
              <a:pathLst>
                <a:path w="541" h="419" extrusionOk="0">
                  <a:moveTo>
                    <a:pt x="268" y="0"/>
                  </a:moveTo>
                  <a:cubicBezTo>
                    <a:pt x="0" y="0"/>
                    <a:pt x="1" y="419"/>
                    <a:pt x="270" y="419"/>
                  </a:cubicBezTo>
                  <a:cubicBezTo>
                    <a:pt x="540" y="419"/>
                    <a:pt x="54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5917533" y="3655690"/>
              <a:ext cx="23228" cy="18040"/>
            </a:xfrm>
            <a:custGeom>
              <a:avLst/>
              <a:gdLst/>
              <a:ahLst/>
              <a:cxnLst/>
              <a:rect l="l" t="t" r="r" b="b"/>
              <a:pathLst>
                <a:path w="528" h="410" extrusionOk="0">
                  <a:moveTo>
                    <a:pt x="264" y="0"/>
                  </a:moveTo>
                  <a:cubicBezTo>
                    <a:pt x="1" y="0"/>
                    <a:pt x="1" y="410"/>
                    <a:pt x="264" y="410"/>
                  </a:cubicBezTo>
                  <a:cubicBezTo>
                    <a:pt x="528" y="410"/>
                    <a:pt x="52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3140286" y="2998110"/>
              <a:ext cx="23448" cy="18216"/>
            </a:xfrm>
            <a:custGeom>
              <a:avLst/>
              <a:gdLst/>
              <a:ahLst/>
              <a:cxnLst/>
              <a:rect l="l" t="t" r="r" b="b"/>
              <a:pathLst>
                <a:path w="533" h="414" extrusionOk="0">
                  <a:moveTo>
                    <a:pt x="266" y="1"/>
                  </a:moveTo>
                  <a:cubicBezTo>
                    <a:pt x="1" y="1"/>
                    <a:pt x="0" y="413"/>
                    <a:pt x="266" y="413"/>
                  </a:cubicBezTo>
                  <a:cubicBezTo>
                    <a:pt x="531" y="413"/>
                    <a:pt x="532" y="1"/>
                    <a:pt x="26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2935237" y="3269414"/>
              <a:ext cx="17289" cy="13464"/>
            </a:xfrm>
            <a:custGeom>
              <a:avLst/>
              <a:gdLst/>
              <a:ahLst/>
              <a:cxnLst/>
              <a:rect l="l" t="t" r="r" b="b"/>
              <a:pathLst>
                <a:path w="393" h="306" extrusionOk="0">
                  <a:moveTo>
                    <a:pt x="197" y="1"/>
                  </a:moveTo>
                  <a:cubicBezTo>
                    <a:pt x="0" y="2"/>
                    <a:pt x="0" y="305"/>
                    <a:pt x="197" y="305"/>
                  </a:cubicBezTo>
                  <a:cubicBezTo>
                    <a:pt x="393" y="305"/>
                    <a:pt x="393" y="1"/>
                    <a:pt x="19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8" name="Google Shape;818;p4"/>
            <p:cNvGrpSpPr/>
            <p:nvPr/>
          </p:nvGrpSpPr>
          <p:grpSpPr>
            <a:xfrm>
              <a:off x="8695086" y="4000121"/>
              <a:ext cx="254013" cy="447304"/>
              <a:chOff x="8365011" y="1687746"/>
              <a:chExt cx="254013" cy="447304"/>
            </a:xfrm>
          </p:grpSpPr>
          <p:sp>
            <p:nvSpPr>
              <p:cNvPr id="819" name="Google Shape;819;p4"/>
              <p:cNvSpPr/>
              <p:nvPr/>
            </p:nvSpPr>
            <p:spPr>
              <a:xfrm>
                <a:off x="8365011" y="2120178"/>
                <a:ext cx="19269" cy="1487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8" extrusionOk="0">
                    <a:moveTo>
                      <a:pt x="218" y="0"/>
                    </a:moveTo>
                    <a:cubicBezTo>
                      <a:pt x="1" y="0"/>
                      <a:pt x="1" y="338"/>
                      <a:pt x="219" y="338"/>
                    </a:cubicBezTo>
                    <a:cubicBezTo>
                      <a:pt x="437" y="338"/>
                      <a:pt x="437" y="0"/>
                      <a:pt x="219" y="0"/>
                    </a:cubicBezTo>
                    <a:cubicBezTo>
                      <a:pt x="219" y="0"/>
                      <a:pt x="218" y="0"/>
                      <a:pt x="21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"/>
              <p:cNvSpPr/>
              <p:nvPr/>
            </p:nvSpPr>
            <p:spPr>
              <a:xfrm>
                <a:off x="8595444" y="1687746"/>
                <a:ext cx="23580" cy="18304"/>
              </a:xfrm>
              <a:custGeom>
                <a:avLst/>
                <a:gdLst/>
                <a:ahLst/>
                <a:cxnLst/>
                <a:rect l="l" t="t" r="r" b="b"/>
                <a:pathLst>
                  <a:path w="536" h="416" extrusionOk="0">
                    <a:moveTo>
                      <a:pt x="267" y="0"/>
                    </a:moveTo>
                    <a:cubicBezTo>
                      <a:pt x="0" y="1"/>
                      <a:pt x="0" y="416"/>
                      <a:pt x="267" y="416"/>
                    </a:cubicBezTo>
                    <a:cubicBezTo>
                      <a:pt x="535" y="416"/>
                      <a:pt x="535" y="0"/>
                      <a:pt x="26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1" name="Google Shape;821;p4"/>
            <p:cNvSpPr/>
            <p:nvPr/>
          </p:nvSpPr>
          <p:spPr>
            <a:xfrm>
              <a:off x="2718310" y="3647330"/>
              <a:ext cx="19225" cy="15004"/>
            </a:xfrm>
            <a:custGeom>
              <a:avLst/>
              <a:gdLst/>
              <a:ahLst/>
              <a:cxnLst/>
              <a:rect l="l" t="t" r="r" b="b"/>
              <a:pathLst>
                <a:path w="437" h="341" extrusionOk="0">
                  <a:moveTo>
                    <a:pt x="218" y="0"/>
                  </a:moveTo>
                  <a:cubicBezTo>
                    <a:pt x="0" y="2"/>
                    <a:pt x="0" y="340"/>
                    <a:pt x="218" y="340"/>
                  </a:cubicBezTo>
                  <a:cubicBezTo>
                    <a:pt x="437" y="340"/>
                    <a:pt x="437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2692838" y="2177554"/>
              <a:ext cx="24416" cy="18964"/>
            </a:xfrm>
            <a:custGeom>
              <a:avLst/>
              <a:gdLst/>
              <a:ahLst/>
              <a:cxnLst/>
              <a:rect l="l" t="t" r="r" b="b"/>
              <a:pathLst>
                <a:path w="555" h="431" extrusionOk="0">
                  <a:moveTo>
                    <a:pt x="278" y="1"/>
                  </a:moveTo>
                  <a:cubicBezTo>
                    <a:pt x="1" y="1"/>
                    <a:pt x="1" y="431"/>
                    <a:pt x="278" y="431"/>
                  </a:cubicBezTo>
                  <a:cubicBezTo>
                    <a:pt x="554" y="431"/>
                    <a:pt x="554" y="1"/>
                    <a:pt x="27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2293035" y="3026490"/>
              <a:ext cx="26879" cy="20856"/>
            </a:xfrm>
            <a:custGeom>
              <a:avLst/>
              <a:gdLst/>
              <a:ahLst/>
              <a:cxnLst/>
              <a:rect l="l" t="t" r="r" b="b"/>
              <a:pathLst>
                <a:path w="611" h="474" extrusionOk="0">
                  <a:moveTo>
                    <a:pt x="305" y="1"/>
                  </a:moveTo>
                  <a:cubicBezTo>
                    <a:pt x="1" y="1"/>
                    <a:pt x="1" y="473"/>
                    <a:pt x="305" y="473"/>
                  </a:cubicBezTo>
                  <a:cubicBezTo>
                    <a:pt x="609" y="473"/>
                    <a:pt x="610" y="1"/>
                    <a:pt x="30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1989926" y="2261506"/>
              <a:ext cx="22260" cy="17292"/>
            </a:xfrm>
            <a:custGeom>
              <a:avLst/>
              <a:gdLst/>
              <a:ahLst/>
              <a:cxnLst/>
              <a:rect l="l" t="t" r="r" b="b"/>
              <a:pathLst>
                <a:path w="506" h="393" extrusionOk="0">
                  <a:moveTo>
                    <a:pt x="254" y="0"/>
                  </a:moveTo>
                  <a:cubicBezTo>
                    <a:pt x="2" y="2"/>
                    <a:pt x="1" y="393"/>
                    <a:pt x="254" y="393"/>
                  </a:cubicBezTo>
                  <a:cubicBezTo>
                    <a:pt x="505" y="393"/>
                    <a:pt x="50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1827154" y="2960534"/>
              <a:ext cx="21336" cy="16588"/>
            </a:xfrm>
            <a:custGeom>
              <a:avLst/>
              <a:gdLst/>
              <a:ahLst/>
              <a:cxnLst/>
              <a:rect l="l" t="t" r="r" b="b"/>
              <a:pathLst>
                <a:path w="485" h="377" extrusionOk="0">
                  <a:moveTo>
                    <a:pt x="240" y="1"/>
                  </a:moveTo>
                  <a:cubicBezTo>
                    <a:pt x="0" y="1"/>
                    <a:pt x="1" y="377"/>
                    <a:pt x="241" y="377"/>
                  </a:cubicBezTo>
                  <a:cubicBezTo>
                    <a:pt x="483" y="377"/>
                    <a:pt x="485" y="1"/>
                    <a:pt x="241" y="1"/>
                  </a:cubicBezTo>
                  <a:cubicBezTo>
                    <a:pt x="241" y="1"/>
                    <a:pt x="241" y="1"/>
                    <a:pt x="2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1645377" y="2519918"/>
              <a:ext cx="27451" cy="21296"/>
            </a:xfrm>
            <a:custGeom>
              <a:avLst/>
              <a:gdLst/>
              <a:ahLst/>
              <a:cxnLst/>
              <a:rect l="l" t="t" r="r" b="b"/>
              <a:pathLst>
                <a:path w="624" h="484" extrusionOk="0">
                  <a:moveTo>
                    <a:pt x="312" y="0"/>
                  </a:moveTo>
                  <a:cubicBezTo>
                    <a:pt x="0" y="0"/>
                    <a:pt x="0" y="483"/>
                    <a:pt x="312" y="483"/>
                  </a:cubicBezTo>
                  <a:cubicBezTo>
                    <a:pt x="622" y="483"/>
                    <a:pt x="62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1568566" y="2343038"/>
              <a:ext cx="17025" cy="13244"/>
            </a:xfrm>
            <a:custGeom>
              <a:avLst/>
              <a:gdLst/>
              <a:ahLst/>
              <a:cxnLst/>
              <a:rect l="l" t="t" r="r" b="b"/>
              <a:pathLst>
                <a:path w="387" h="301" extrusionOk="0">
                  <a:moveTo>
                    <a:pt x="193" y="0"/>
                  </a:moveTo>
                  <a:cubicBezTo>
                    <a:pt x="1" y="1"/>
                    <a:pt x="0" y="300"/>
                    <a:pt x="193" y="300"/>
                  </a:cubicBezTo>
                  <a:cubicBezTo>
                    <a:pt x="385" y="300"/>
                    <a:pt x="38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1013161" y="3254102"/>
              <a:ext cx="21336" cy="16588"/>
            </a:xfrm>
            <a:custGeom>
              <a:avLst/>
              <a:gdLst/>
              <a:ahLst/>
              <a:cxnLst/>
              <a:rect l="l" t="t" r="r" b="b"/>
              <a:pathLst>
                <a:path w="485" h="377" extrusionOk="0">
                  <a:moveTo>
                    <a:pt x="242" y="1"/>
                  </a:moveTo>
                  <a:cubicBezTo>
                    <a:pt x="0" y="1"/>
                    <a:pt x="0" y="377"/>
                    <a:pt x="242" y="377"/>
                  </a:cubicBezTo>
                  <a:cubicBezTo>
                    <a:pt x="483" y="377"/>
                    <a:pt x="484" y="1"/>
                    <a:pt x="24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4078" y="2041770"/>
              <a:ext cx="31279" cy="24288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5" y="1"/>
                  </a:moveTo>
                  <a:cubicBezTo>
                    <a:pt x="0" y="1"/>
                    <a:pt x="0" y="551"/>
                    <a:pt x="355" y="551"/>
                  </a:cubicBezTo>
                  <a:cubicBezTo>
                    <a:pt x="710" y="551"/>
                    <a:pt x="711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501044" y="2332346"/>
              <a:ext cx="27891" cy="21648"/>
            </a:xfrm>
            <a:custGeom>
              <a:avLst/>
              <a:gdLst/>
              <a:ahLst/>
              <a:cxnLst/>
              <a:rect l="l" t="t" r="r" b="b"/>
              <a:pathLst>
                <a:path w="634" h="492" extrusionOk="0">
                  <a:moveTo>
                    <a:pt x="316" y="0"/>
                  </a:moveTo>
                  <a:cubicBezTo>
                    <a:pt x="1" y="0"/>
                    <a:pt x="1" y="491"/>
                    <a:pt x="316" y="491"/>
                  </a:cubicBezTo>
                  <a:cubicBezTo>
                    <a:pt x="631" y="491"/>
                    <a:pt x="633" y="0"/>
                    <a:pt x="31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199783" y="2392890"/>
              <a:ext cx="22876" cy="17776"/>
            </a:xfrm>
            <a:custGeom>
              <a:avLst/>
              <a:gdLst/>
              <a:ahLst/>
              <a:cxnLst/>
              <a:rect l="l" t="t" r="r" b="b"/>
              <a:pathLst>
                <a:path w="520" h="404" extrusionOk="0">
                  <a:moveTo>
                    <a:pt x="260" y="0"/>
                  </a:moveTo>
                  <a:cubicBezTo>
                    <a:pt x="0" y="0"/>
                    <a:pt x="0" y="403"/>
                    <a:pt x="260" y="403"/>
                  </a:cubicBezTo>
                  <a:cubicBezTo>
                    <a:pt x="518" y="403"/>
                    <a:pt x="520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2" name="Google Shape;832;p4"/>
            <p:cNvGrpSpPr/>
            <p:nvPr/>
          </p:nvGrpSpPr>
          <p:grpSpPr>
            <a:xfrm>
              <a:off x="3513397" y="2143322"/>
              <a:ext cx="2206356" cy="1487596"/>
              <a:chOff x="3513397" y="2143322"/>
              <a:chExt cx="2206356" cy="1487596"/>
            </a:xfrm>
          </p:grpSpPr>
          <p:sp>
            <p:nvSpPr>
              <p:cNvPr id="833" name="Google Shape;833;p4"/>
              <p:cNvSpPr/>
              <p:nvPr/>
            </p:nvSpPr>
            <p:spPr>
              <a:xfrm>
                <a:off x="5612103" y="2716378"/>
                <a:ext cx="25384" cy="19668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47" extrusionOk="0">
                    <a:moveTo>
                      <a:pt x="289" y="0"/>
                    </a:moveTo>
                    <a:cubicBezTo>
                      <a:pt x="0" y="0"/>
                      <a:pt x="0" y="447"/>
                      <a:pt x="289" y="447"/>
                    </a:cubicBezTo>
                    <a:cubicBezTo>
                      <a:pt x="576" y="447"/>
                      <a:pt x="577" y="0"/>
                      <a:pt x="28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"/>
              <p:cNvSpPr/>
              <p:nvPr/>
            </p:nvSpPr>
            <p:spPr>
              <a:xfrm>
                <a:off x="5420780" y="2839050"/>
                <a:ext cx="18389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4" extrusionOk="0">
                    <a:moveTo>
                      <a:pt x="208" y="0"/>
                    </a:moveTo>
                    <a:cubicBezTo>
                      <a:pt x="1" y="0"/>
                      <a:pt x="1" y="323"/>
                      <a:pt x="209" y="323"/>
                    </a:cubicBezTo>
                    <a:cubicBezTo>
                      <a:pt x="416" y="323"/>
                      <a:pt x="417" y="0"/>
                      <a:pt x="209" y="0"/>
                    </a:cubicBezTo>
                    <a:cubicBezTo>
                      <a:pt x="208" y="0"/>
                      <a:pt x="208" y="0"/>
                      <a:pt x="20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"/>
              <p:cNvSpPr/>
              <p:nvPr/>
            </p:nvSpPr>
            <p:spPr>
              <a:xfrm>
                <a:off x="4870170" y="2608094"/>
                <a:ext cx="17729" cy="13772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13" extrusionOk="0">
                    <a:moveTo>
                      <a:pt x="202" y="0"/>
                    </a:moveTo>
                    <a:cubicBezTo>
                      <a:pt x="3" y="0"/>
                      <a:pt x="1" y="312"/>
                      <a:pt x="202" y="312"/>
                    </a:cubicBezTo>
                    <a:cubicBezTo>
                      <a:pt x="403" y="312"/>
                      <a:pt x="403" y="0"/>
                      <a:pt x="20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"/>
              <p:cNvSpPr/>
              <p:nvPr/>
            </p:nvSpPr>
            <p:spPr>
              <a:xfrm>
                <a:off x="4074302" y="2344974"/>
                <a:ext cx="20457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60" extrusionOk="0">
                    <a:moveTo>
                      <a:pt x="231" y="0"/>
                    </a:moveTo>
                    <a:cubicBezTo>
                      <a:pt x="1" y="0"/>
                      <a:pt x="1" y="360"/>
                      <a:pt x="233" y="360"/>
                    </a:cubicBezTo>
                    <a:cubicBezTo>
                      <a:pt x="463" y="360"/>
                      <a:pt x="464" y="0"/>
                      <a:pt x="233" y="0"/>
                    </a:cubicBezTo>
                    <a:cubicBezTo>
                      <a:pt x="232" y="0"/>
                      <a:pt x="231" y="0"/>
                      <a:pt x="23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"/>
              <p:cNvSpPr/>
              <p:nvPr/>
            </p:nvSpPr>
            <p:spPr>
              <a:xfrm>
                <a:off x="3711627" y="2968630"/>
                <a:ext cx="31675" cy="24552"/>
              </a:xfrm>
              <a:custGeom>
                <a:avLst/>
                <a:gdLst/>
                <a:ahLst/>
                <a:cxnLst/>
                <a:rect l="l" t="t" r="r" b="b"/>
                <a:pathLst>
                  <a:path w="720" h="558" extrusionOk="0">
                    <a:moveTo>
                      <a:pt x="360" y="0"/>
                    </a:moveTo>
                    <a:cubicBezTo>
                      <a:pt x="1" y="0"/>
                      <a:pt x="0" y="558"/>
                      <a:pt x="360" y="558"/>
                    </a:cubicBezTo>
                    <a:cubicBezTo>
                      <a:pt x="718" y="558"/>
                      <a:pt x="719" y="0"/>
                      <a:pt x="360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"/>
              <p:cNvSpPr/>
              <p:nvPr/>
            </p:nvSpPr>
            <p:spPr>
              <a:xfrm>
                <a:off x="4067043" y="2328694"/>
                <a:ext cx="19137" cy="1478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36" extrusionOk="0">
                    <a:moveTo>
                      <a:pt x="218" y="0"/>
                    </a:moveTo>
                    <a:cubicBezTo>
                      <a:pt x="1" y="0"/>
                      <a:pt x="1" y="336"/>
                      <a:pt x="218" y="336"/>
                    </a:cubicBezTo>
                    <a:cubicBezTo>
                      <a:pt x="435" y="336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"/>
              <p:cNvSpPr/>
              <p:nvPr/>
            </p:nvSpPr>
            <p:spPr>
              <a:xfrm>
                <a:off x="3997095" y="2947466"/>
                <a:ext cx="29519" cy="2288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520" extrusionOk="0">
                    <a:moveTo>
                      <a:pt x="336" y="0"/>
                    </a:moveTo>
                    <a:cubicBezTo>
                      <a:pt x="1" y="0"/>
                      <a:pt x="0" y="520"/>
                      <a:pt x="336" y="520"/>
                    </a:cubicBezTo>
                    <a:cubicBezTo>
                      <a:pt x="670" y="520"/>
                      <a:pt x="670" y="0"/>
                      <a:pt x="33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"/>
              <p:cNvSpPr/>
              <p:nvPr/>
            </p:nvSpPr>
            <p:spPr>
              <a:xfrm>
                <a:off x="4189298" y="2448550"/>
                <a:ext cx="29959" cy="23232"/>
              </a:xfrm>
              <a:custGeom>
                <a:avLst/>
                <a:gdLst/>
                <a:ahLst/>
                <a:cxnLst/>
                <a:rect l="l" t="t" r="r" b="b"/>
                <a:pathLst>
                  <a:path w="681" h="528" extrusionOk="0">
                    <a:moveTo>
                      <a:pt x="341" y="0"/>
                    </a:moveTo>
                    <a:cubicBezTo>
                      <a:pt x="2" y="0"/>
                      <a:pt x="0" y="528"/>
                      <a:pt x="341" y="528"/>
                    </a:cubicBezTo>
                    <a:cubicBezTo>
                      <a:pt x="680" y="528"/>
                      <a:pt x="681" y="0"/>
                      <a:pt x="34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"/>
              <p:cNvSpPr/>
              <p:nvPr/>
            </p:nvSpPr>
            <p:spPr>
              <a:xfrm>
                <a:off x="4668420" y="2143322"/>
                <a:ext cx="17421" cy="1355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08" extrusionOk="0">
                    <a:moveTo>
                      <a:pt x="198" y="0"/>
                    </a:moveTo>
                    <a:cubicBezTo>
                      <a:pt x="1" y="1"/>
                      <a:pt x="1" y="308"/>
                      <a:pt x="198" y="308"/>
                    </a:cubicBezTo>
                    <a:cubicBezTo>
                      <a:pt x="396" y="308"/>
                      <a:pt x="396" y="0"/>
                      <a:pt x="19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"/>
              <p:cNvSpPr/>
              <p:nvPr/>
            </p:nvSpPr>
            <p:spPr>
              <a:xfrm>
                <a:off x="4537983" y="3002730"/>
                <a:ext cx="30399" cy="2362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37" extrusionOk="0">
                    <a:moveTo>
                      <a:pt x="346" y="0"/>
                    </a:moveTo>
                    <a:cubicBezTo>
                      <a:pt x="0" y="0"/>
                      <a:pt x="0" y="536"/>
                      <a:pt x="346" y="536"/>
                    </a:cubicBezTo>
                    <a:cubicBezTo>
                      <a:pt x="691" y="536"/>
                      <a:pt x="691" y="0"/>
                      <a:pt x="34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"/>
              <p:cNvSpPr/>
              <p:nvPr/>
            </p:nvSpPr>
            <p:spPr>
              <a:xfrm>
                <a:off x="4995944" y="2283550"/>
                <a:ext cx="19533" cy="151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44" extrusionOk="0">
                    <a:moveTo>
                      <a:pt x="221" y="0"/>
                    </a:moveTo>
                    <a:cubicBezTo>
                      <a:pt x="1" y="0"/>
                      <a:pt x="1" y="344"/>
                      <a:pt x="221" y="344"/>
                    </a:cubicBezTo>
                    <a:cubicBezTo>
                      <a:pt x="442" y="344"/>
                      <a:pt x="443" y="0"/>
                      <a:pt x="22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"/>
              <p:cNvSpPr/>
              <p:nvPr/>
            </p:nvSpPr>
            <p:spPr>
              <a:xfrm>
                <a:off x="4884775" y="3187486"/>
                <a:ext cx="21424" cy="16588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77" extrusionOk="0">
                    <a:moveTo>
                      <a:pt x="241" y="1"/>
                    </a:moveTo>
                    <a:cubicBezTo>
                      <a:pt x="1" y="1"/>
                      <a:pt x="1" y="377"/>
                      <a:pt x="243" y="377"/>
                    </a:cubicBezTo>
                    <a:cubicBezTo>
                      <a:pt x="486" y="377"/>
                      <a:pt x="486" y="1"/>
                      <a:pt x="243" y="1"/>
                    </a:cubicBezTo>
                    <a:cubicBezTo>
                      <a:pt x="243" y="1"/>
                      <a:pt x="242" y="1"/>
                      <a:pt x="241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"/>
              <p:cNvSpPr/>
              <p:nvPr/>
            </p:nvSpPr>
            <p:spPr>
              <a:xfrm>
                <a:off x="5351756" y="2974086"/>
                <a:ext cx="30663" cy="2380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41" extrusionOk="0">
                    <a:moveTo>
                      <a:pt x="348" y="1"/>
                    </a:moveTo>
                    <a:cubicBezTo>
                      <a:pt x="0" y="1"/>
                      <a:pt x="0" y="541"/>
                      <a:pt x="348" y="541"/>
                    </a:cubicBezTo>
                    <a:cubicBezTo>
                      <a:pt x="695" y="541"/>
                      <a:pt x="696" y="1"/>
                      <a:pt x="348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"/>
              <p:cNvSpPr/>
              <p:nvPr/>
            </p:nvSpPr>
            <p:spPr>
              <a:xfrm>
                <a:off x="5694941" y="2970170"/>
                <a:ext cx="24812" cy="1927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38" extrusionOk="0">
                    <a:moveTo>
                      <a:pt x="282" y="0"/>
                    </a:moveTo>
                    <a:cubicBezTo>
                      <a:pt x="0" y="0"/>
                      <a:pt x="0" y="438"/>
                      <a:pt x="282" y="438"/>
                    </a:cubicBezTo>
                    <a:cubicBezTo>
                      <a:pt x="563" y="438"/>
                      <a:pt x="563" y="0"/>
                      <a:pt x="28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"/>
              <p:cNvSpPr/>
              <p:nvPr/>
            </p:nvSpPr>
            <p:spPr>
              <a:xfrm>
                <a:off x="5593099" y="3242354"/>
                <a:ext cx="25604" cy="198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51" extrusionOk="0">
                    <a:moveTo>
                      <a:pt x="291" y="0"/>
                    </a:moveTo>
                    <a:cubicBezTo>
                      <a:pt x="0" y="1"/>
                      <a:pt x="0" y="450"/>
                      <a:pt x="291" y="450"/>
                    </a:cubicBezTo>
                    <a:cubicBezTo>
                      <a:pt x="581" y="450"/>
                      <a:pt x="582" y="0"/>
                      <a:pt x="29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"/>
              <p:cNvSpPr/>
              <p:nvPr/>
            </p:nvSpPr>
            <p:spPr>
              <a:xfrm>
                <a:off x="5086657" y="3211730"/>
                <a:ext cx="27539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6" extrusionOk="0">
                    <a:moveTo>
                      <a:pt x="313" y="0"/>
                    </a:moveTo>
                    <a:cubicBezTo>
                      <a:pt x="1" y="0"/>
                      <a:pt x="1" y="485"/>
                      <a:pt x="313" y="485"/>
                    </a:cubicBezTo>
                    <a:cubicBezTo>
                      <a:pt x="625" y="485"/>
                      <a:pt x="626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"/>
              <p:cNvSpPr/>
              <p:nvPr/>
            </p:nvSpPr>
            <p:spPr>
              <a:xfrm>
                <a:off x="4667892" y="2824134"/>
                <a:ext cx="24724" cy="1914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35" extrusionOk="0">
                    <a:moveTo>
                      <a:pt x="281" y="1"/>
                    </a:moveTo>
                    <a:cubicBezTo>
                      <a:pt x="0" y="1"/>
                      <a:pt x="0" y="435"/>
                      <a:pt x="281" y="435"/>
                    </a:cubicBezTo>
                    <a:cubicBezTo>
                      <a:pt x="560" y="435"/>
                      <a:pt x="561" y="1"/>
                      <a:pt x="281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"/>
              <p:cNvSpPr/>
              <p:nvPr/>
            </p:nvSpPr>
            <p:spPr>
              <a:xfrm>
                <a:off x="4490295" y="3170590"/>
                <a:ext cx="19225" cy="14916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39" extrusionOk="0">
                    <a:moveTo>
                      <a:pt x="219" y="0"/>
                    </a:moveTo>
                    <a:cubicBezTo>
                      <a:pt x="1" y="0"/>
                      <a:pt x="1" y="338"/>
                      <a:pt x="219" y="338"/>
                    </a:cubicBezTo>
                    <a:cubicBezTo>
                      <a:pt x="437" y="338"/>
                      <a:pt x="437" y="0"/>
                      <a:pt x="21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"/>
              <p:cNvSpPr/>
              <p:nvPr/>
            </p:nvSpPr>
            <p:spPr>
              <a:xfrm>
                <a:off x="4204607" y="2823782"/>
                <a:ext cx="31543" cy="2450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57" extrusionOk="0">
                    <a:moveTo>
                      <a:pt x="358" y="0"/>
                    </a:moveTo>
                    <a:cubicBezTo>
                      <a:pt x="0" y="0"/>
                      <a:pt x="0" y="556"/>
                      <a:pt x="358" y="556"/>
                    </a:cubicBezTo>
                    <a:cubicBezTo>
                      <a:pt x="715" y="556"/>
                      <a:pt x="716" y="0"/>
                      <a:pt x="35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"/>
              <p:cNvSpPr/>
              <p:nvPr/>
            </p:nvSpPr>
            <p:spPr>
              <a:xfrm>
                <a:off x="3706128" y="3320278"/>
                <a:ext cx="19533" cy="151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44" extrusionOk="0">
                    <a:moveTo>
                      <a:pt x="222" y="0"/>
                    </a:moveTo>
                    <a:cubicBezTo>
                      <a:pt x="2" y="0"/>
                      <a:pt x="1" y="343"/>
                      <a:pt x="222" y="343"/>
                    </a:cubicBezTo>
                    <a:cubicBezTo>
                      <a:pt x="443" y="343"/>
                      <a:pt x="443" y="0"/>
                      <a:pt x="22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"/>
              <p:cNvSpPr/>
              <p:nvPr/>
            </p:nvSpPr>
            <p:spPr>
              <a:xfrm>
                <a:off x="3666975" y="2607830"/>
                <a:ext cx="17157" cy="13332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3" extrusionOk="0">
                    <a:moveTo>
                      <a:pt x="196" y="0"/>
                    </a:moveTo>
                    <a:cubicBezTo>
                      <a:pt x="2" y="0"/>
                      <a:pt x="0" y="302"/>
                      <a:pt x="196" y="302"/>
                    </a:cubicBezTo>
                    <a:cubicBezTo>
                      <a:pt x="390" y="302"/>
                      <a:pt x="390" y="0"/>
                      <a:pt x="19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"/>
              <p:cNvSpPr/>
              <p:nvPr/>
            </p:nvSpPr>
            <p:spPr>
              <a:xfrm>
                <a:off x="3513397" y="2744186"/>
                <a:ext cx="25604" cy="1993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53" extrusionOk="0">
                    <a:moveTo>
                      <a:pt x="291" y="1"/>
                    </a:moveTo>
                    <a:cubicBezTo>
                      <a:pt x="0" y="1"/>
                      <a:pt x="0" y="453"/>
                      <a:pt x="291" y="453"/>
                    </a:cubicBezTo>
                    <a:cubicBezTo>
                      <a:pt x="582" y="453"/>
                      <a:pt x="582" y="1"/>
                      <a:pt x="291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"/>
              <p:cNvSpPr/>
              <p:nvPr/>
            </p:nvSpPr>
            <p:spPr>
              <a:xfrm>
                <a:off x="3687652" y="3359966"/>
                <a:ext cx="24372" cy="1892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30" extrusionOk="0">
                    <a:moveTo>
                      <a:pt x="277" y="0"/>
                    </a:moveTo>
                    <a:cubicBezTo>
                      <a:pt x="2" y="0"/>
                      <a:pt x="1" y="429"/>
                      <a:pt x="277" y="429"/>
                    </a:cubicBezTo>
                    <a:cubicBezTo>
                      <a:pt x="553" y="429"/>
                      <a:pt x="554" y="0"/>
                      <a:pt x="27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"/>
              <p:cNvSpPr/>
              <p:nvPr/>
            </p:nvSpPr>
            <p:spPr>
              <a:xfrm>
                <a:off x="5495875" y="2761434"/>
                <a:ext cx="28419" cy="2208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02" extrusionOk="0">
                    <a:moveTo>
                      <a:pt x="324" y="0"/>
                    </a:moveTo>
                    <a:cubicBezTo>
                      <a:pt x="2" y="0"/>
                      <a:pt x="1" y="501"/>
                      <a:pt x="324" y="501"/>
                    </a:cubicBezTo>
                    <a:cubicBezTo>
                      <a:pt x="646" y="501"/>
                      <a:pt x="646" y="0"/>
                      <a:pt x="324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"/>
              <p:cNvSpPr/>
              <p:nvPr/>
            </p:nvSpPr>
            <p:spPr>
              <a:xfrm>
                <a:off x="5323073" y="2815994"/>
                <a:ext cx="23800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21" extrusionOk="0">
                    <a:moveTo>
                      <a:pt x="270" y="1"/>
                    </a:moveTo>
                    <a:cubicBezTo>
                      <a:pt x="0" y="1"/>
                      <a:pt x="0" y="420"/>
                      <a:pt x="270" y="420"/>
                    </a:cubicBezTo>
                    <a:cubicBezTo>
                      <a:pt x="540" y="420"/>
                      <a:pt x="540" y="1"/>
                      <a:pt x="270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"/>
              <p:cNvSpPr/>
              <p:nvPr/>
            </p:nvSpPr>
            <p:spPr>
              <a:xfrm>
                <a:off x="4977908" y="2658738"/>
                <a:ext cx="27715" cy="21516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89" extrusionOk="0">
                    <a:moveTo>
                      <a:pt x="315" y="0"/>
                    </a:moveTo>
                    <a:cubicBezTo>
                      <a:pt x="1" y="0"/>
                      <a:pt x="0" y="489"/>
                      <a:pt x="315" y="489"/>
                    </a:cubicBezTo>
                    <a:cubicBezTo>
                      <a:pt x="630" y="489"/>
                      <a:pt x="630" y="0"/>
                      <a:pt x="315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"/>
              <p:cNvSpPr/>
              <p:nvPr/>
            </p:nvSpPr>
            <p:spPr>
              <a:xfrm>
                <a:off x="4800266" y="2211214"/>
                <a:ext cx="2758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86" extrusionOk="0">
                    <a:moveTo>
                      <a:pt x="313" y="1"/>
                    </a:moveTo>
                    <a:cubicBezTo>
                      <a:pt x="3" y="1"/>
                      <a:pt x="1" y="486"/>
                      <a:pt x="314" y="486"/>
                    </a:cubicBezTo>
                    <a:cubicBezTo>
                      <a:pt x="627" y="486"/>
                      <a:pt x="627" y="1"/>
                      <a:pt x="314" y="1"/>
                    </a:cubicBezTo>
                    <a:cubicBezTo>
                      <a:pt x="314" y="1"/>
                      <a:pt x="314" y="1"/>
                      <a:pt x="313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"/>
              <p:cNvSpPr/>
              <p:nvPr/>
            </p:nvSpPr>
            <p:spPr>
              <a:xfrm>
                <a:off x="4640177" y="2508698"/>
                <a:ext cx="25736" cy="2002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55" extrusionOk="0">
                    <a:moveTo>
                      <a:pt x="293" y="0"/>
                    </a:moveTo>
                    <a:cubicBezTo>
                      <a:pt x="2" y="0"/>
                      <a:pt x="1" y="454"/>
                      <a:pt x="293" y="454"/>
                    </a:cubicBezTo>
                    <a:cubicBezTo>
                      <a:pt x="584" y="454"/>
                      <a:pt x="585" y="0"/>
                      <a:pt x="29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"/>
              <p:cNvSpPr/>
              <p:nvPr/>
            </p:nvSpPr>
            <p:spPr>
              <a:xfrm>
                <a:off x="4365840" y="2717214"/>
                <a:ext cx="31895" cy="24772"/>
              </a:xfrm>
              <a:custGeom>
                <a:avLst/>
                <a:gdLst/>
                <a:ahLst/>
                <a:cxnLst/>
                <a:rect l="l" t="t" r="r" b="b"/>
                <a:pathLst>
                  <a:path w="725" h="563" extrusionOk="0">
                    <a:moveTo>
                      <a:pt x="363" y="1"/>
                    </a:moveTo>
                    <a:cubicBezTo>
                      <a:pt x="0" y="2"/>
                      <a:pt x="0" y="563"/>
                      <a:pt x="363" y="563"/>
                    </a:cubicBezTo>
                    <a:cubicBezTo>
                      <a:pt x="724" y="563"/>
                      <a:pt x="724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"/>
              <p:cNvSpPr/>
              <p:nvPr/>
            </p:nvSpPr>
            <p:spPr>
              <a:xfrm>
                <a:off x="4078657" y="2616278"/>
                <a:ext cx="24284" cy="1883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0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1" y="427"/>
                      <a:pt x="551" y="0"/>
                      <a:pt x="27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"/>
              <p:cNvSpPr/>
              <p:nvPr/>
            </p:nvSpPr>
            <p:spPr>
              <a:xfrm>
                <a:off x="3718006" y="3412722"/>
                <a:ext cx="21600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83" extrusionOk="0">
                    <a:moveTo>
                      <a:pt x="246" y="1"/>
                    </a:moveTo>
                    <a:cubicBezTo>
                      <a:pt x="1" y="1"/>
                      <a:pt x="1" y="382"/>
                      <a:pt x="246" y="382"/>
                    </a:cubicBezTo>
                    <a:cubicBezTo>
                      <a:pt x="491" y="382"/>
                      <a:pt x="491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"/>
              <p:cNvSpPr/>
              <p:nvPr/>
            </p:nvSpPr>
            <p:spPr>
              <a:xfrm>
                <a:off x="4109980" y="3209310"/>
                <a:ext cx="26176" cy="20328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62" extrusionOk="0">
                    <a:moveTo>
                      <a:pt x="297" y="0"/>
                    </a:moveTo>
                    <a:cubicBezTo>
                      <a:pt x="0" y="0"/>
                      <a:pt x="0" y="462"/>
                      <a:pt x="297" y="462"/>
                    </a:cubicBezTo>
                    <a:cubicBezTo>
                      <a:pt x="594" y="462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"/>
              <p:cNvSpPr/>
              <p:nvPr/>
            </p:nvSpPr>
            <p:spPr>
              <a:xfrm>
                <a:off x="4387616" y="2925202"/>
                <a:ext cx="19445" cy="15092"/>
              </a:xfrm>
              <a:custGeom>
                <a:avLst/>
                <a:gdLst/>
                <a:ahLst/>
                <a:cxnLst/>
                <a:rect l="l" t="t" r="r" b="b"/>
                <a:pathLst>
                  <a:path w="442" h="343" extrusionOk="0">
                    <a:moveTo>
                      <a:pt x="222" y="0"/>
                    </a:moveTo>
                    <a:cubicBezTo>
                      <a:pt x="3" y="1"/>
                      <a:pt x="1" y="342"/>
                      <a:pt x="222" y="342"/>
                    </a:cubicBezTo>
                    <a:cubicBezTo>
                      <a:pt x="441" y="342"/>
                      <a:pt x="441" y="0"/>
                      <a:pt x="22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"/>
              <p:cNvSpPr/>
              <p:nvPr/>
            </p:nvSpPr>
            <p:spPr>
              <a:xfrm>
                <a:off x="4388320" y="3580450"/>
                <a:ext cx="24856" cy="19272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38" extrusionOk="0">
                    <a:moveTo>
                      <a:pt x="283" y="0"/>
                    </a:moveTo>
                    <a:cubicBezTo>
                      <a:pt x="0" y="0"/>
                      <a:pt x="0" y="437"/>
                      <a:pt x="283" y="437"/>
                    </a:cubicBezTo>
                    <a:cubicBezTo>
                      <a:pt x="564" y="437"/>
                      <a:pt x="564" y="0"/>
                      <a:pt x="28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"/>
              <p:cNvSpPr/>
              <p:nvPr/>
            </p:nvSpPr>
            <p:spPr>
              <a:xfrm>
                <a:off x="4957407" y="3304966"/>
                <a:ext cx="26571" cy="20592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8" extrusionOk="0">
                    <a:moveTo>
                      <a:pt x="302" y="0"/>
                    </a:moveTo>
                    <a:cubicBezTo>
                      <a:pt x="2" y="0"/>
                      <a:pt x="1" y="468"/>
                      <a:pt x="302" y="468"/>
                    </a:cubicBezTo>
                    <a:cubicBezTo>
                      <a:pt x="603" y="468"/>
                      <a:pt x="603" y="0"/>
                      <a:pt x="30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"/>
              <p:cNvSpPr/>
              <p:nvPr/>
            </p:nvSpPr>
            <p:spPr>
              <a:xfrm>
                <a:off x="5654380" y="2921286"/>
                <a:ext cx="27847" cy="21604"/>
              </a:xfrm>
              <a:custGeom>
                <a:avLst/>
                <a:gdLst/>
                <a:ahLst/>
                <a:cxnLst/>
                <a:rect l="l" t="t" r="r" b="b"/>
                <a:pathLst>
                  <a:path w="633" h="491" extrusionOk="0">
                    <a:moveTo>
                      <a:pt x="316" y="0"/>
                    </a:moveTo>
                    <a:cubicBezTo>
                      <a:pt x="0" y="0"/>
                      <a:pt x="0" y="490"/>
                      <a:pt x="316" y="490"/>
                    </a:cubicBezTo>
                    <a:cubicBezTo>
                      <a:pt x="632" y="490"/>
                      <a:pt x="633" y="0"/>
                      <a:pt x="31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"/>
              <p:cNvSpPr/>
              <p:nvPr/>
            </p:nvSpPr>
            <p:spPr>
              <a:xfrm>
                <a:off x="4134263" y="3611954"/>
                <a:ext cx="24416" cy="1896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31" extrusionOk="0">
                    <a:moveTo>
                      <a:pt x="278" y="1"/>
                    </a:moveTo>
                    <a:cubicBezTo>
                      <a:pt x="1" y="1"/>
                      <a:pt x="1" y="431"/>
                      <a:pt x="278" y="431"/>
                    </a:cubicBezTo>
                    <a:cubicBezTo>
                      <a:pt x="554" y="431"/>
                      <a:pt x="554" y="1"/>
                      <a:pt x="278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0" name="Google Shape;870;p4"/>
            <p:cNvGrpSpPr/>
            <p:nvPr/>
          </p:nvGrpSpPr>
          <p:grpSpPr>
            <a:xfrm>
              <a:off x="223729" y="3578115"/>
              <a:ext cx="7858938" cy="992112"/>
              <a:chOff x="223729" y="3578114"/>
              <a:chExt cx="7858938" cy="992112"/>
            </a:xfrm>
          </p:grpSpPr>
          <p:sp>
            <p:nvSpPr>
              <p:cNvPr id="871" name="Google Shape;871;p4"/>
              <p:cNvSpPr/>
              <p:nvPr/>
            </p:nvSpPr>
            <p:spPr>
              <a:xfrm>
                <a:off x="5223864" y="4313031"/>
                <a:ext cx="24196" cy="187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27" extrusionOk="0">
                    <a:moveTo>
                      <a:pt x="275" y="0"/>
                    </a:moveTo>
                    <a:cubicBezTo>
                      <a:pt x="1" y="1"/>
                      <a:pt x="1" y="426"/>
                      <a:pt x="275" y="426"/>
                    </a:cubicBezTo>
                    <a:cubicBezTo>
                      <a:pt x="549" y="426"/>
                      <a:pt x="549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"/>
              <p:cNvSpPr/>
              <p:nvPr/>
            </p:nvSpPr>
            <p:spPr>
              <a:xfrm>
                <a:off x="4246878" y="3829091"/>
                <a:ext cx="25384" cy="19668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47" extrusionOk="0">
                    <a:moveTo>
                      <a:pt x="289" y="0"/>
                    </a:moveTo>
                    <a:cubicBezTo>
                      <a:pt x="0" y="0"/>
                      <a:pt x="0" y="447"/>
                      <a:pt x="289" y="447"/>
                    </a:cubicBezTo>
                    <a:cubicBezTo>
                      <a:pt x="576" y="447"/>
                      <a:pt x="577" y="0"/>
                      <a:pt x="28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"/>
              <p:cNvSpPr/>
              <p:nvPr/>
            </p:nvSpPr>
            <p:spPr>
              <a:xfrm>
                <a:off x="3979355" y="3951763"/>
                <a:ext cx="18389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4" extrusionOk="0">
                    <a:moveTo>
                      <a:pt x="208" y="0"/>
                    </a:moveTo>
                    <a:cubicBezTo>
                      <a:pt x="1" y="0"/>
                      <a:pt x="1" y="323"/>
                      <a:pt x="209" y="323"/>
                    </a:cubicBezTo>
                    <a:cubicBezTo>
                      <a:pt x="416" y="323"/>
                      <a:pt x="417" y="0"/>
                      <a:pt x="209" y="0"/>
                    </a:cubicBezTo>
                    <a:cubicBezTo>
                      <a:pt x="208" y="0"/>
                      <a:pt x="208" y="0"/>
                      <a:pt x="20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"/>
              <p:cNvSpPr/>
              <p:nvPr/>
            </p:nvSpPr>
            <p:spPr>
              <a:xfrm>
                <a:off x="3096558" y="4115443"/>
                <a:ext cx="30399" cy="2362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37" extrusionOk="0">
                    <a:moveTo>
                      <a:pt x="346" y="0"/>
                    </a:moveTo>
                    <a:cubicBezTo>
                      <a:pt x="0" y="0"/>
                      <a:pt x="0" y="536"/>
                      <a:pt x="346" y="536"/>
                    </a:cubicBezTo>
                    <a:cubicBezTo>
                      <a:pt x="691" y="536"/>
                      <a:pt x="691" y="0"/>
                      <a:pt x="34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"/>
              <p:cNvSpPr/>
              <p:nvPr/>
            </p:nvSpPr>
            <p:spPr>
              <a:xfrm>
                <a:off x="3443350" y="4300199"/>
                <a:ext cx="21424" cy="16588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77" extrusionOk="0">
                    <a:moveTo>
                      <a:pt x="241" y="1"/>
                    </a:moveTo>
                    <a:cubicBezTo>
                      <a:pt x="1" y="1"/>
                      <a:pt x="1" y="377"/>
                      <a:pt x="243" y="377"/>
                    </a:cubicBezTo>
                    <a:cubicBezTo>
                      <a:pt x="486" y="377"/>
                      <a:pt x="486" y="1"/>
                      <a:pt x="243" y="1"/>
                    </a:cubicBezTo>
                    <a:cubicBezTo>
                      <a:pt x="243" y="1"/>
                      <a:pt x="242" y="1"/>
                      <a:pt x="241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"/>
              <p:cNvSpPr/>
              <p:nvPr/>
            </p:nvSpPr>
            <p:spPr>
              <a:xfrm>
                <a:off x="3910331" y="4086799"/>
                <a:ext cx="30663" cy="2380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41" extrusionOk="0">
                    <a:moveTo>
                      <a:pt x="348" y="1"/>
                    </a:moveTo>
                    <a:cubicBezTo>
                      <a:pt x="0" y="1"/>
                      <a:pt x="0" y="541"/>
                      <a:pt x="348" y="541"/>
                    </a:cubicBezTo>
                    <a:cubicBezTo>
                      <a:pt x="695" y="541"/>
                      <a:pt x="696" y="1"/>
                      <a:pt x="348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"/>
              <p:cNvSpPr/>
              <p:nvPr/>
            </p:nvSpPr>
            <p:spPr>
              <a:xfrm>
                <a:off x="4343481" y="4410903"/>
                <a:ext cx="31279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711" h="552" extrusionOk="0">
                    <a:moveTo>
                      <a:pt x="356" y="1"/>
                    </a:moveTo>
                    <a:cubicBezTo>
                      <a:pt x="2" y="1"/>
                      <a:pt x="1" y="551"/>
                      <a:pt x="356" y="551"/>
                    </a:cubicBezTo>
                    <a:cubicBezTo>
                      <a:pt x="710" y="551"/>
                      <a:pt x="710" y="1"/>
                      <a:pt x="356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"/>
              <p:cNvSpPr/>
              <p:nvPr/>
            </p:nvSpPr>
            <p:spPr>
              <a:xfrm>
                <a:off x="4976489" y="3728111"/>
                <a:ext cx="24108" cy="18744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26" extrusionOk="0">
                    <a:moveTo>
                      <a:pt x="274" y="1"/>
                    </a:moveTo>
                    <a:cubicBezTo>
                      <a:pt x="1" y="1"/>
                      <a:pt x="1" y="425"/>
                      <a:pt x="274" y="425"/>
                    </a:cubicBezTo>
                    <a:cubicBezTo>
                      <a:pt x="546" y="425"/>
                      <a:pt x="547" y="1"/>
                      <a:pt x="274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"/>
              <p:cNvSpPr/>
              <p:nvPr/>
            </p:nvSpPr>
            <p:spPr>
              <a:xfrm>
                <a:off x="5308236" y="3578115"/>
                <a:ext cx="31631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719" h="559" extrusionOk="0">
                    <a:moveTo>
                      <a:pt x="359" y="0"/>
                    </a:moveTo>
                    <a:cubicBezTo>
                      <a:pt x="0" y="0"/>
                      <a:pt x="0" y="558"/>
                      <a:pt x="359" y="558"/>
                    </a:cubicBezTo>
                    <a:cubicBezTo>
                      <a:pt x="719" y="558"/>
                      <a:pt x="719" y="0"/>
                      <a:pt x="35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"/>
              <p:cNvSpPr/>
              <p:nvPr/>
            </p:nvSpPr>
            <p:spPr>
              <a:xfrm>
                <a:off x="5941909" y="4342994"/>
                <a:ext cx="28551" cy="22176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04" extrusionOk="0">
                    <a:moveTo>
                      <a:pt x="325" y="1"/>
                    </a:moveTo>
                    <a:cubicBezTo>
                      <a:pt x="2" y="1"/>
                      <a:pt x="1" y="504"/>
                      <a:pt x="325" y="504"/>
                    </a:cubicBezTo>
                    <a:cubicBezTo>
                      <a:pt x="648" y="504"/>
                      <a:pt x="648" y="1"/>
                      <a:pt x="325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"/>
              <p:cNvSpPr/>
              <p:nvPr/>
            </p:nvSpPr>
            <p:spPr>
              <a:xfrm>
                <a:off x="6703591" y="4490587"/>
                <a:ext cx="22744" cy="17688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02" extrusionOk="0">
                    <a:moveTo>
                      <a:pt x="259" y="0"/>
                    </a:moveTo>
                    <a:cubicBezTo>
                      <a:pt x="1" y="0"/>
                      <a:pt x="1" y="401"/>
                      <a:pt x="259" y="401"/>
                    </a:cubicBezTo>
                    <a:cubicBezTo>
                      <a:pt x="517" y="401"/>
                      <a:pt x="517" y="0"/>
                      <a:pt x="25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"/>
              <p:cNvSpPr/>
              <p:nvPr/>
            </p:nvSpPr>
            <p:spPr>
              <a:xfrm>
                <a:off x="8058604" y="4368223"/>
                <a:ext cx="24064" cy="18656"/>
              </a:xfrm>
              <a:custGeom>
                <a:avLst/>
                <a:gdLst/>
                <a:ahLst/>
                <a:cxnLst/>
                <a:rect l="l" t="t" r="r" b="b"/>
                <a:pathLst>
                  <a:path w="547" h="424" extrusionOk="0">
                    <a:moveTo>
                      <a:pt x="274" y="1"/>
                    </a:moveTo>
                    <a:cubicBezTo>
                      <a:pt x="3" y="1"/>
                      <a:pt x="1" y="423"/>
                      <a:pt x="274" y="423"/>
                    </a:cubicBezTo>
                    <a:cubicBezTo>
                      <a:pt x="545" y="423"/>
                      <a:pt x="546" y="1"/>
                      <a:pt x="274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"/>
              <p:cNvSpPr/>
              <p:nvPr/>
            </p:nvSpPr>
            <p:spPr>
              <a:xfrm>
                <a:off x="7939780" y="4505283"/>
                <a:ext cx="27231" cy="2112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480" extrusionOk="0">
                    <a:moveTo>
                      <a:pt x="310" y="1"/>
                    </a:moveTo>
                    <a:cubicBezTo>
                      <a:pt x="1" y="1"/>
                      <a:pt x="0" y="480"/>
                      <a:pt x="310" y="480"/>
                    </a:cubicBezTo>
                    <a:cubicBezTo>
                      <a:pt x="617" y="480"/>
                      <a:pt x="618" y="1"/>
                      <a:pt x="310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"/>
              <p:cNvSpPr/>
              <p:nvPr/>
            </p:nvSpPr>
            <p:spPr>
              <a:xfrm>
                <a:off x="4151674" y="4355067"/>
                <a:ext cx="25604" cy="198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51" extrusionOk="0">
                    <a:moveTo>
                      <a:pt x="291" y="0"/>
                    </a:moveTo>
                    <a:cubicBezTo>
                      <a:pt x="0" y="1"/>
                      <a:pt x="0" y="450"/>
                      <a:pt x="291" y="450"/>
                    </a:cubicBezTo>
                    <a:cubicBezTo>
                      <a:pt x="581" y="450"/>
                      <a:pt x="582" y="0"/>
                      <a:pt x="29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"/>
              <p:cNvSpPr/>
              <p:nvPr/>
            </p:nvSpPr>
            <p:spPr>
              <a:xfrm>
                <a:off x="3645232" y="4324443"/>
                <a:ext cx="27539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6" extrusionOk="0">
                    <a:moveTo>
                      <a:pt x="313" y="0"/>
                    </a:moveTo>
                    <a:cubicBezTo>
                      <a:pt x="1" y="0"/>
                      <a:pt x="1" y="485"/>
                      <a:pt x="313" y="485"/>
                    </a:cubicBezTo>
                    <a:cubicBezTo>
                      <a:pt x="625" y="485"/>
                      <a:pt x="626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"/>
              <p:cNvSpPr/>
              <p:nvPr/>
            </p:nvSpPr>
            <p:spPr>
              <a:xfrm>
                <a:off x="3048870" y="4283303"/>
                <a:ext cx="19225" cy="14916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39" extrusionOk="0">
                    <a:moveTo>
                      <a:pt x="219" y="0"/>
                    </a:moveTo>
                    <a:cubicBezTo>
                      <a:pt x="1" y="0"/>
                      <a:pt x="1" y="338"/>
                      <a:pt x="219" y="338"/>
                    </a:cubicBezTo>
                    <a:cubicBezTo>
                      <a:pt x="437" y="338"/>
                      <a:pt x="437" y="0"/>
                      <a:pt x="21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"/>
              <p:cNvSpPr/>
              <p:nvPr/>
            </p:nvSpPr>
            <p:spPr>
              <a:xfrm>
                <a:off x="2340903" y="4356791"/>
                <a:ext cx="19533" cy="151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44" extrusionOk="0">
                    <a:moveTo>
                      <a:pt x="222" y="0"/>
                    </a:moveTo>
                    <a:cubicBezTo>
                      <a:pt x="2" y="0"/>
                      <a:pt x="1" y="343"/>
                      <a:pt x="222" y="343"/>
                    </a:cubicBezTo>
                    <a:cubicBezTo>
                      <a:pt x="443" y="343"/>
                      <a:pt x="443" y="0"/>
                      <a:pt x="22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"/>
              <p:cNvSpPr/>
              <p:nvPr/>
            </p:nvSpPr>
            <p:spPr>
              <a:xfrm>
                <a:off x="223729" y="4070520"/>
                <a:ext cx="30399" cy="2367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38" extrusionOk="0">
                    <a:moveTo>
                      <a:pt x="346" y="0"/>
                    </a:moveTo>
                    <a:cubicBezTo>
                      <a:pt x="0" y="0"/>
                      <a:pt x="0" y="538"/>
                      <a:pt x="346" y="538"/>
                    </a:cubicBezTo>
                    <a:cubicBezTo>
                      <a:pt x="691" y="538"/>
                      <a:pt x="691" y="0"/>
                      <a:pt x="34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"/>
              <p:cNvSpPr/>
              <p:nvPr/>
            </p:nvSpPr>
            <p:spPr>
              <a:xfrm>
                <a:off x="1035465" y="4246255"/>
                <a:ext cx="28859" cy="2235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08" extrusionOk="0">
                    <a:moveTo>
                      <a:pt x="328" y="0"/>
                    </a:moveTo>
                    <a:cubicBezTo>
                      <a:pt x="2" y="2"/>
                      <a:pt x="1" y="508"/>
                      <a:pt x="328" y="508"/>
                    </a:cubicBezTo>
                    <a:cubicBezTo>
                      <a:pt x="653" y="508"/>
                      <a:pt x="655" y="0"/>
                      <a:pt x="32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"/>
              <p:cNvSpPr/>
              <p:nvPr/>
            </p:nvSpPr>
            <p:spPr>
              <a:xfrm>
                <a:off x="2246227" y="4472679"/>
                <a:ext cx="24372" cy="1892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30" extrusionOk="0">
                    <a:moveTo>
                      <a:pt x="277" y="0"/>
                    </a:moveTo>
                    <a:cubicBezTo>
                      <a:pt x="2" y="0"/>
                      <a:pt x="1" y="429"/>
                      <a:pt x="277" y="429"/>
                    </a:cubicBezTo>
                    <a:cubicBezTo>
                      <a:pt x="553" y="429"/>
                      <a:pt x="554" y="0"/>
                      <a:pt x="27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"/>
              <p:cNvSpPr/>
              <p:nvPr/>
            </p:nvSpPr>
            <p:spPr>
              <a:xfrm>
                <a:off x="5906217" y="4068787"/>
                <a:ext cx="20588" cy="16016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4" extrusionOk="0">
                    <a:moveTo>
                      <a:pt x="234" y="0"/>
                    </a:moveTo>
                    <a:cubicBezTo>
                      <a:pt x="1" y="0"/>
                      <a:pt x="1" y="364"/>
                      <a:pt x="234" y="364"/>
                    </a:cubicBezTo>
                    <a:cubicBezTo>
                      <a:pt x="468" y="364"/>
                      <a:pt x="468" y="0"/>
                      <a:pt x="234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"/>
              <p:cNvSpPr/>
              <p:nvPr/>
            </p:nvSpPr>
            <p:spPr>
              <a:xfrm>
                <a:off x="5428077" y="4126295"/>
                <a:ext cx="28419" cy="22044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01" extrusionOk="0">
                    <a:moveTo>
                      <a:pt x="322" y="0"/>
                    </a:moveTo>
                    <a:cubicBezTo>
                      <a:pt x="0" y="0"/>
                      <a:pt x="0" y="501"/>
                      <a:pt x="322" y="501"/>
                    </a:cubicBezTo>
                    <a:cubicBezTo>
                      <a:pt x="644" y="501"/>
                      <a:pt x="645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"/>
              <p:cNvSpPr/>
              <p:nvPr/>
            </p:nvSpPr>
            <p:spPr>
              <a:xfrm>
                <a:off x="5291788" y="4433679"/>
                <a:ext cx="24856" cy="19272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38" extrusionOk="0">
                    <a:moveTo>
                      <a:pt x="283" y="1"/>
                    </a:moveTo>
                    <a:cubicBezTo>
                      <a:pt x="0" y="1"/>
                      <a:pt x="0" y="437"/>
                      <a:pt x="283" y="437"/>
                    </a:cubicBezTo>
                    <a:cubicBezTo>
                      <a:pt x="563" y="437"/>
                      <a:pt x="565" y="1"/>
                      <a:pt x="283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"/>
              <p:cNvSpPr/>
              <p:nvPr/>
            </p:nvSpPr>
            <p:spPr>
              <a:xfrm>
                <a:off x="4599483" y="3903319"/>
                <a:ext cx="28067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494" extrusionOk="0">
                    <a:moveTo>
                      <a:pt x="319" y="0"/>
                    </a:moveTo>
                    <a:cubicBezTo>
                      <a:pt x="1" y="1"/>
                      <a:pt x="1" y="494"/>
                      <a:pt x="319" y="494"/>
                    </a:cubicBezTo>
                    <a:cubicBezTo>
                      <a:pt x="635" y="494"/>
                      <a:pt x="637" y="0"/>
                      <a:pt x="31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"/>
              <p:cNvSpPr/>
              <p:nvPr/>
            </p:nvSpPr>
            <p:spPr>
              <a:xfrm>
                <a:off x="4130650" y="3874147"/>
                <a:ext cx="28419" cy="2208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02" extrusionOk="0">
                    <a:moveTo>
                      <a:pt x="324" y="0"/>
                    </a:moveTo>
                    <a:cubicBezTo>
                      <a:pt x="2" y="0"/>
                      <a:pt x="1" y="501"/>
                      <a:pt x="324" y="501"/>
                    </a:cubicBezTo>
                    <a:cubicBezTo>
                      <a:pt x="646" y="501"/>
                      <a:pt x="646" y="0"/>
                      <a:pt x="324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"/>
              <p:cNvSpPr/>
              <p:nvPr/>
            </p:nvSpPr>
            <p:spPr>
              <a:xfrm>
                <a:off x="3881648" y="3928707"/>
                <a:ext cx="23800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21" extrusionOk="0">
                    <a:moveTo>
                      <a:pt x="270" y="1"/>
                    </a:moveTo>
                    <a:cubicBezTo>
                      <a:pt x="0" y="1"/>
                      <a:pt x="0" y="420"/>
                      <a:pt x="270" y="420"/>
                    </a:cubicBezTo>
                    <a:cubicBezTo>
                      <a:pt x="540" y="420"/>
                      <a:pt x="540" y="1"/>
                      <a:pt x="270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"/>
              <p:cNvSpPr/>
              <p:nvPr/>
            </p:nvSpPr>
            <p:spPr>
              <a:xfrm>
                <a:off x="1316401" y="4555795"/>
                <a:ext cx="18565" cy="1443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28" extrusionOk="0">
                    <a:moveTo>
                      <a:pt x="212" y="1"/>
                    </a:moveTo>
                    <a:cubicBezTo>
                      <a:pt x="2" y="2"/>
                      <a:pt x="0" y="328"/>
                      <a:pt x="212" y="328"/>
                    </a:cubicBezTo>
                    <a:cubicBezTo>
                      <a:pt x="422" y="328"/>
                      <a:pt x="422" y="1"/>
                      <a:pt x="212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"/>
              <p:cNvSpPr/>
              <p:nvPr/>
            </p:nvSpPr>
            <p:spPr>
              <a:xfrm>
                <a:off x="1613966" y="4106203"/>
                <a:ext cx="17861" cy="1381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14" extrusionOk="0">
                    <a:moveTo>
                      <a:pt x="203" y="0"/>
                    </a:moveTo>
                    <a:cubicBezTo>
                      <a:pt x="1" y="0"/>
                      <a:pt x="1" y="314"/>
                      <a:pt x="203" y="314"/>
                    </a:cubicBezTo>
                    <a:cubicBezTo>
                      <a:pt x="406" y="314"/>
                      <a:pt x="406" y="0"/>
                      <a:pt x="20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"/>
              <p:cNvSpPr/>
              <p:nvPr/>
            </p:nvSpPr>
            <p:spPr>
              <a:xfrm>
                <a:off x="1912631" y="4424674"/>
                <a:ext cx="2657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7" extrusionOk="0">
                    <a:moveTo>
                      <a:pt x="302" y="0"/>
                    </a:moveTo>
                    <a:cubicBezTo>
                      <a:pt x="2" y="0"/>
                      <a:pt x="1" y="467"/>
                      <a:pt x="302" y="467"/>
                    </a:cubicBezTo>
                    <a:cubicBezTo>
                      <a:pt x="602" y="467"/>
                      <a:pt x="603" y="0"/>
                      <a:pt x="30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"/>
              <p:cNvSpPr/>
              <p:nvPr/>
            </p:nvSpPr>
            <p:spPr>
              <a:xfrm>
                <a:off x="2276581" y="4525435"/>
                <a:ext cx="21600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83" extrusionOk="0">
                    <a:moveTo>
                      <a:pt x="246" y="1"/>
                    </a:moveTo>
                    <a:cubicBezTo>
                      <a:pt x="1" y="1"/>
                      <a:pt x="1" y="382"/>
                      <a:pt x="246" y="382"/>
                    </a:cubicBezTo>
                    <a:cubicBezTo>
                      <a:pt x="491" y="382"/>
                      <a:pt x="491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"/>
              <p:cNvSpPr/>
              <p:nvPr/>
            </p:nvSpPr>
            <p:spPr>
              <a:xfrm>
                <a:off x="2668555" y="4322023"/>
                <a:ext cx="26176" cy="20328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62" extrusionOk="0">
                    <a:moveTo>
                      <a:pt x="297" y="0"/>
                    </a:moveTo>
                    <a:cubicBezTo>
                      <a:pt x="0" y="0"/>
                      <a:pt x="0" y="462"/>
                      <a:pt x="297" y="462"/>
                    </a:cubicBezTo>
                    <a:cubicBezTo>
                      <a:pt x="594" y="462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"/>
              <p:cNvSpPr/>
              <p:nvPr/>
            </p:nvSpPr>
            <p:spPr>
              <a:xfrm>
                <a:off x="3515982" y="4417679"/>
                <a:ext cx="26571" cy="20592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8" extrusionOk="0">
                    <a:moveTo>
                      <a:pt x="302" y="0"/>
                    </a:moveTo>
                    <a:cubicBezTo>
                      <a:pt x="2" y="0"/>
                      <a:pt x="1" y="468"/>
                      <a:pt x="302" y="468"/>
                    </a:cubicBezTo>
                    <a:cubicBezTo>
                      <a:pt x="603" y="468"/>
                      <a:pt x="603" y="0"/>
                      <a:pt x="30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"/>
              <p:cNvSpPr/>
              <p:nvPr/>
            </p:nvSpPr>
            <p:spPr>
              <a:xfrm>
                <a:off x="4807866" y="4284887"/>
                <a:ext cx="27187" cy="2112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80" extrusionOk="0">
                    <a:moveTo>
                      <a:pt x="308" y="1"/>
                    </a:moveTo>
                    <a:cubicBezTo>
                      <a:pt x="1" y="2"/>
                      <a:pt x="1" y="480"/>
                      <a:pt x="308" y="480"/>
                    </a:cubicBezTo>
                    <a:cubicBezTo>
                      <a:pt x="617" y="480"/>
                      <a:pt x="618" y="1"/>
                      <a:pt x="308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"/>
              <p:cNvSpPr/>
              <p:nvPr/>
            </p:nvSpPr>
            <p:spPr>
              <a:xfrm>
                <a:off x="5324563" y="4195551"/>
                <a:ext cx="22392" cy="1738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95" extrusionOk="0">
                    <a:moveTo>
                      <a:pt x="255" y="1"/>
                    </a:moveTo>
                    <a:cubicBezTo>
                      <a:pt x="1" y="1"/>
                      <a:pt x="0" y="395"/>
                      <a:pt x="255" y="395"/>
                    </a:cubicBezTo>
                    <a:cubicBezTo>
                      <a:pt x="508" y="395"/>
                      <a:pt x="508" y="1"/>
                      <a:pt x="255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"/>
              <p:cNvSpPr/>
              <p:nvPr/>
            </p:nvSpPr>
            <p:spPr>
              <a:xfrm>
                <a:off x="5673672" y="4366095"/>
                <a:ext cx="19841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50" extrusionOk="0">
                    <a:moveTo>
                      <a:pt x="225" y="0"/>
                    </a:moveTo>
                    <a:cubicBezTo>
                      <a:pt x="0" y="1"/>
                      <a:pt x="0" y="349"/>
                      <a:pt x="225" y="349"/>
                    </a:cubicBezTo>
                    <a:cubicBezTo>
                      <a:pt x="450" y="349"/>
                      <a:pt x="450" y="0"/>
                      <a:pt x="225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"/>
              <p:cNvSpPr/>
              <p:nvPr/>
            </p:nvSpPr>
            <p:spPr>
              <a:xfrm>
                <a:off x="6116780" y="4276027"/>
                <a:ext cx="17377" cy="1350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07" extrusionOk="0">
                    <a:moveTo>
                      <a:pt x="198" y="0"/>
                    </a:moveTo>
                    <a:cubicBezTo>
                      <a:pt x="0" y="0"/>
                      <a:pt x="0" y="306"/>
                      <a:pt x="198" y="306"/>
                    </a:cubicBezTo>
                    <a:cubicBezTo>
                      <a:pt x="395" y="306"/>
                      <a:pt x="395" y="0"/>
                      <a:pt x="19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"/>
              <p:cNvSpPr/>
              <p:nvPr/>
            </p:nvSpPr>
            <p:spPr>
              <a:xfrm>
                <a:off x="7088393" y="4225091"/>
                <a:ext cx="21688" cy="1680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382" extrusionOk="0">
                    <a:moveTo>
                      <a:pt x="246" y="0"/>
                    </a:moveTo>
                    <a:cubicBezTo>
                      <a:pt x="1" y="1"/>
                      <a:pt x="1" y="381"/>
                      <a:pt x="246" y="381"/>
                    </a:cubicBezTo>
                    <a:cubicBezTo>
                      <a:pt x="492" y="381"/>
                      <a:pt x="492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"/>
              <p:cNvSpPr/>
              <p:nvPr/>
            </p:nvSpPr>
            <p:spPr>
              <a:xfrm>
                <a:off x="7979109" y="4270543"/>
                <a:ext cx="27143" cy="210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79" extrusionOk="0">
                    <a:moveTo>
                      <a:pt x="309" y="1"/>
                    </a:moveTo>
                    <a:cubicBezTo>
                      <a:pt x="0" y="1"/>
                      <a:pt x="0" y="478"/>
                      <a:pt x="309" y="478"/>
                    </a:cubicBezTo>
                    <a:cubicBezTo>
                      <a:pt x="616" y="478"/>
                      <a:pt x="616" y="1"/>
                      <a:pt x="309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"/>
              <p:cNvSpPr/>
              <p:nvPr/>
            </p:nvSpPr>
            <p:spPr>
              <a:xfrm>
                <a:off x="4405916" y="4082883"/>
                <a:ext cx="24812" cy="1927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38" extrusionOk="0">
                    <a:moveTo>
                      <a:pt x="282" y="0"/>
                    </a:moveTo>
                    <a:cubicBezTo>
                      <a:pt x="0" y="0"/>
                      <a:pt x="0" y="438"/>
                      <a:pt x="282" y="438"/>
                    </a:cubicBezTo>
                    <a:cubicBezTo>
                      <a:pt x="563" y="438"/>
                      <a:pt x="563" y="0"/>
                      <a:pt x="28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"/>
              <p:cNvSpPr/>
              <p:nvPr/>
            </p:nvSpPr>
            <p:spPr>
              <a:xfrm>
                <a:off x="4365355" y="4033999"/>
                <a:ext cx="27847" cy="21604"/>
              </a:xfrm>
              <a:custGeom>
                <a:avLst/>
                <a:gdLst/>
                <a:ahLst/>
                <a:cxnLst/>
                <a:rect l="l" t="t" r="r" b="b"/>
                <a:pathLst>
                  <a:path w="633" h="491" extrusionOk="0">
                    <a:moveTo>
                      <a:pt x="316" y="0"/>
                    </a:moveTo>
                    <a:cubicBezTo>
                      <a:pt x="0" y="0"/>
                      <a:pt x="0" y="490"/>
                      <a:pt x="316" y="490"/>
                    </a:cubicBezTo>
                    <a:cubicBezTo>
                      <a:pt x="632" y="490"/>
                      <a:pt x="633" y="0"/>
                      <a:pt x="31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"/>
              <p:cNvSpPr/>
              <p:nvPr/>
            </p:nvSpPr>
            <p:spPr>
              <a:xfrm>
                <a:off x="4529315" y="4162567"/>
                <a:ext cx="30751" cy="2393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44" extrusionOk="0">
                    <a:moveTo>
                      <a:pt x="349" y="0"/>
                    </a:moveTo>
                    <a:cubicBezTo>
                      <a:pt x="1" y="0"/>
                      <a:pt x="0" y="543"/>
                      <a:pt x="349" y="543"/>
                    </a:cubicBezTo>
                    <a:cubicBezTo>
                      <a:pt x="698" y="543"/>
                      <a:pt x="698" y="0"/>
                      <a:pt x="34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2" name="Google Shape;91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4602490"/>
            <a:ext cx="9144003" cy="539568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4"/>
          <p:cNvSpPr txBox="1">
            <a:spLocks noGrp="1"/>
          </p:cNvSpPr>
          <p:nvPr>
            <p:ph type="body" idx="1"/>
          </p:nvPr>
        </p:nvSpPr>
        <p:spPr>
          <a:xfrm>
            <a:off x="1431600" y="1388550"/>
            <a:ext cx="6280800" cy="29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915" name="Google Shape;915;p4"/>
          <p:cNvGrpSpPr/>
          <p:nvPr/>
        </p:nvGrpSpPr>
        <p:grpSpPr>
          <a:xfrm>
            <a:off x="8637953" y="228604"/>
            <a:ext cx="353640" cy="471526"/>
            <a:chOff x="1488916" y="3520605"/>
            <a:chExt cx="443158" cy="590885"/>
          </a:xfrm>
        </p:grpSpPr>
        <p:sp>
          <p:nvSpPr>
            <p:cNvPr id="916" name="Google Shape;916;p4"/>
            <p:cNvSpPr/>
            <p:nvPr/>
          </p:nvSpPr>
          <p:spPr>
            <a:xfrm>
              <a:off x="1636621" y="3520605"/>
              <a:ext cx="147726" cy="147748"/>
            </a:xfrm>
            <a:custGeom>
              <a:avLst/>
              <a:gdLst/>
              <a:ahLst/>
              <a:cxnLst/>
              <a:rect l="l" t="t" r="r" b="b"/>
              <a:pathLst>
                <a:path w="6871" h="6872" extrusionOk="0">
                  <a:moveTo>
                    <a:pt x="1" y="1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1784326" y="3520605"/>
              <a:ext cx="147748" cy="147748"/>
            </a:xfrm>
            <a:custGeom>
              <a:avLst/>
              <a:gdLst/>
              <a:ahLst/>
              <a:cxnLst/>
              <a:rect l="l" t="t" r="r" b="b"/>
              <a:pathLst>
                <a:path w="6872" h="6872" extrusionOk="0">
                  <a:moveTo>
                    <a:pt x="1" y="1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1488916" y="3668331"/>
              <a:ext cx="147726" cy="147726"/>
            </a:xfrm>
            <a:custGeom>
              <a:avLst/>
              <a:gdLst/>
              <a:ahLst/>
              <a:cxnLst/>
              <a:rect l="l" t="t" r="r" b="b"/>
              <a:pathLst>
                <a:path w="6871" h="6871" extrusionOk="0">
                  <a:moveTo>
                    <a:pt x="0" y="0"/>
                  </a:moveTo>
                  <a:lnTo>
                    <a:pt x="0" y="6871"/>
                  </a:lnTo>
                  <a:lnTo>
                    <a:pt x="6871" y="6871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1784326" y="3668331"/>
              <a:ext cx="147748" cy="147726"/>
            </a:xfrm>
            <a:custGeom>
              <a:avLst/>
              <a:gdLst/>
              <a:ahLst/>
              <a:cxnLst/>
              <a:rect l="l" t="t" r="r" b="b"/>
              <a:pathLst>
                <a:path w="6872" h="6871" extrusionOk="0">
                  <a:moveTo>
                    <a:pt x="1" y="0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1636621" y="3816036"/>
              <a:ext cx="147726" cy="147748"/>
            </a:xfrm>
            <a:custGeom>
              <a:avLst/>
              <a:gdLst/>
              <a:ahLst/>
              <a:cxnLst/>
              <a:rect l="l" t="t" r="r" b="b"/>
              <a:pathLst>
                <a:path w="6871" h="6872" extrusionOk="0">
                  <a:moveTo>
                    <a:pt x="1" y="1"/>
                  </a:moveTo>
                  <a:lnTo>
                    <a:pt x="1" y="6872"/>
                  </a:lnTo>
                  <a:lnTo>
                    <a:pt x="6871" y="6872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1488916" y="3963763"/>
              <a:ext cx="147726" cy="147726"/>
            </a:xfrm>
            <a:custGeom>
              <a:avLst/>
              <a:gdLst/>
              <a:ahLst/>
              <a:cxnLst/>
              <a:rect l="l" t="t" r="r" b="b"/>
              <a:pathLst>
                <a:path w="6871" h="6871" extrusionOk="0">
                  <a:moveTo>
                    <a:pt x="0" y="1"/>
                  </a:moveTo>
                  <a:lnTo>
                    <a:pt x="0" y="6870"/>
                  </a:lnTo>
                  <a:lnTo>
                    <a:pt x="6871" y="6870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1784326" y="3963763"/>
              <a:ext cx="147748" cy="147726"/>
            </a:xfrm>
            <a:custGeom>
              <a:avLst/>
              <a:gdLst/>
              <a:ahLst/>
              <a:cxnLst/>
              <a:rect l="l" t="t" r="r" b="b"/>
              <a:pathLst>
                <a:path w="6872" h="6871" extrusionOk="0">
                  <a:moveTo>
                    <a:pt x="1" y="1"/>
                  </a:moveTo>
                  <a:lnTo>
                    <a:pt x="1" y="6870"/>
                  </a:lnTo>
                  <a:lnTo>
                    <a:pt x="6871" y="6870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4"/>
          <p:cNvGrpSpPr/>
          <p:nvPr/>
        </p:nvGrpSpPr>
        <p:grpSpPr>
          <a:xfrm>
            <a:off x="2895608" y="76192"/>
            <a:ext cx="658091" cy="373302"/>
            <a:chOff x="4797444" y="3526668"/>
            <a:chExt cx="824676" cy="467797"/>
          </a:xfrm>
        </p:grpSpPr>
        <p:sp>
          <p:nvSpPr>
            <p:cNvPr id="924" name="Google Shape;924;p4"/>
            <p:cNvSpPr/>
            <p:nvPr/>
          </p:nvSpPr>
          <p:spPr>
            <a:xfrm>
              <a:off x="5026935" y="3805157"/>
              <a:ext cx="458939" cy="189307"/>
            </a:xfrm>
            <a:custGeom>
              <a:avLst/>
              <a:gdLst/>
              <a:ahLst/>
              <a:cxnLst/>
              <a:rect l="l" t="t" r="r" b="b"/>
              <a:pathLst>
                <a:path w="21346" h="8805" extrusionOk="0">
                  <a:moveTo>
                    <a:pt x="1" y="0"/>
                  </a:moveTo>
                  <a:lnTo>
                    <a:pt x="1" y="8804"/>
                  </a:lnTo>
                  <a:lnTo>
                    <a:pt x="21346" y="8804"/>
                  </a:lnTo>
                  <a:lnTo>
                    <a:pt x="21346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4797444" y="3710493"/>
              <a:ext cx="229513" cy="94664"/>
            </a:xfrm>
            <a:custGeom>
              <a:avLst/>
              <a:gdLst/>
              <a:ahLst/>
              <a:cxnLst/>
              <a:rect l="l" t="t" r="r" b="b"/>
              <a:pathLst>
                <a:path w="10675" h="4403" extrusionOk="0">
                  <a:moveTo>
                    <a:pt x="1" y="1"/>
                  </a:moveTo>
                  <a:lnTo>
                    <a:pt x="1" y="4403"/>
                  </a:lnTo>
                  <a:lnTo>
                    <a:pt x="10675" y="4403"/>
                  </a:lnTo>
                  <a:lnTo>
                    <a:pt x="10675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5443691" y="3526668"/>
              <a:ext cx="178429" cy="178407"/>
            </a:xfrm>
            <a:custGeom>
              <a:avLst/>
              <a:gdLst/>
              <a:ahLst/>
              <a:cxnLst/>
              <a:rect l="l" t="t" r="r" b="b"/>
              <a:pathLst>
                <a:path w="8299" h="8298" extrusionOk="0">
                  <a:moveTo>
                    <a:pt x="1" y="1"/>
                  </a:moveTo>
                  <a:lnTo>
                    <a:pt x="1" y="8298"/>
                  </a:lnTo>
                  <a:lnTo>
                    <a:pt x="8298" y="8298"/>
                  </a:lnTo>
                  <a:lnTo>
                    <a:pt x="8298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"/>
          <p:cNvGrpSpPr/>
          <p:nvPr/>
        </p:nvGrpSpPr>
        <p:grpSpPr>
          <a:xfrm>
            <a:off x="6631100" y="4679700"/>
            <a:ext cx="471543" cy="353657"/>
            <a:chOff x="3865698" y="1114475"/>
            <a:chExt cx="590906" cy="443180"/>
          </a:xfrm>
        </p:grpSpPr>
        <p:sp>
          <p:nvSpPr>
            <p:cNvPr id="928" name="Google Shape;928;p4"/>
            <p:cNvSpPr/>
            <p:nvPr/>
          </p:nvSpPr>
          <p:spPr>
            <a:xfrm>
              <a:off x="4308856" y="1114475"/>
              <a:ext cx="147748" cy="147748"/>
            </a:xfrm>
            <a:custGeom>
              <a:avLst/>
              <a:gdLst/>
              <a:ahLst/>
              <a:cxnLst/>
              <a:rect l="l" t="t" r="r" b="b"/>
              <a:pathLst>
                <a:path w="6872" h="6872" extrusionOk="0">
                  <a:moveTo>
                    <a:pt x="1" y="1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4308856" y="1409928"/>
              <a:ext cx="147748" cy="147726"/>
            </a:xfrm>
            <a:custGeom>
              <a:avLst/>
              <a:gdLst/>
              <a:ahLst/>
              <a:cxnLst/>
              <a:rect l="l" t="t" r="r" b="b"/>
              <a:pathLst>
                <a:path w="6872" h="6871" extrusionOk="0">
                  <a:moveTo>
                    <a:pt x="1" y="0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4161151" y="1262180"/>
              <a:ext cx="147726" cy="147748"/>
            </a:xfrm>
            <a:custGeom>
              <a:avLst/>
              <a:gdLst/>
              <a:ahLst/>
              <a:cxnLst/>
              <a:rect l="l" t="t" r="r" b="b"/>
              <a:pathLst>
                <a:path w="6871" h="6872" extrusionOk="0">
                  <a:moveTo>
                    <a:pt x="0" y="0"/>
                  </a:moveTo>
                  <a:lnTo>
                    <a:pt x="0" y="6871"/>
                  </a:lnTo>
                  <a:lnTo>
                    <a:pt x="6871" y="6871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4161151" y="1409928"/>
              <a:ext cx="147726" cy="147705"/>
            </a:xfrm>
            <a:custGeom>
              <a:avLst/>
              <a:gdLst/>
              <a:ahLst/>
              <a:cxnLst/>
              <a:rect l="l" t="t" r="r" b="b"/>
              <a:pathLst>
                <a:path w="6871" h="6870" extrusionOk="0">
                  <a:moveTo>
                    <a:pt x="0" y="0"/>
                  </a:moveTo>
                  <a:lnTo>
                    <a:pt x="0" y="6870"/>
                  </a:lnTo>
                  <a:lnTo>
                    <a:pt x="6871" y="6870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4013425" y="1114475"/>
              <a:ext cx="147705" cy="147726"/>
            </a:xfrm>
            <a:custGeom>
              <a:avLst/>
              <a:gdLst/>
              <a:ahLst/>
              <a:cxnLst/>
              <a:rect l="l" t="t" r="r" b="b"/>
              <a:pathLst>
                <a:path w="6870" h="6871" extrusionOk="0">
                  <a:moveTo>
                    <a:pt x="0" y="1"/>
                  </a:moveTo>
                  <a:lnTo>
                    <a:pt x="0" y="6870"/>
                  </a:lnTo>
                  <a:lnTo>
                    <a:pt x="6870" y="6870"/>
                  </a:lnTo>
                  <a:lnTo>
                    <a:pt x="6870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4013424" y="1262202"/>
              <a:ext cx="147748" cy="147748"/>
            </a:xfrm>
            <a:custGeom>
              <a:avLst/>
              <a:gdLst/>
              <a:ahLst/>
              <a:cxnLst/>
              <a:rect l="l" t="t" r="r" b="b"/>
              <a:pathLst>
                <a:path w="6872" h="6872" extrusionOk="0">
                  <a:moveTo>
                    <a:pt x="0" y="0"/>
                  </a:moveTo>
                  <a:lnTo>
                    <a:pt x="0" y="6871"/>
                  </a:lnTo>
                  <a:lnTo>
                    <a:pt x="6871" y="6871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3865698" y="1114475"/>
              <a:ext cx="147726" cy="147748"/>
            </a:xfrm>
            <a:custGeom>
              <a:avLst/>
              <a:gdLst/>
              <a:ahLst/>
              <a:cxnLst/>
              <a:rect l="l" t="t" r="r" b="b"/>
              <a:pathLst>
                <a:path w="6871" h="6872" extrusionOk="0">
                  <a:moveTo>
                    <a:pt x="1" y="1"/>
                  </a:moveTo>
                  <a:lnTo>
                    <a:pt x="1" y="6871"/>
                  </a:lnTo>
                  <a:lnTo>
                    <a:pt x="6870" y="6871"/>
                  </a:lnTo>
                  <a:lnTo>
                    <a:pt x="6870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3865698" y="1409928"/>
              <a:ext cx="147748" cy="147726"/>
            </a:xfrm>
            <a:custGeom>
              <a:avLst/>
              <a:gdLst/>
              <a:ahLst/>
              <a:cxnLst/>
              <a:rect l="l" t="t" r="r" b="b"/>
              <a:pathLst>
                <a:path w="6872" h="6871" extrusionOk="0">
                  <a:moveTo>
                    <a:pt x="1" y="0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4"/>
          <p:cNvGrpSpPr/>
          <p:nvPr/>
        </p:nvGrpSpPr>
        <p:grpSpPr>
          <a:xfrm>
            <a:off x="2691358" y="4679693"/>
            <a:ext cx="724903" cy="411176"/>
            <a:chOff x="3895173" y="4386297"/>
            <a:chExt cx="840467" cy="476725"/>
          </a:xfrm>
        </p:grpSpPr>
        <p:sp>
          <p:nvSpPr>
            <p:cNvPr id="937" name="Google Shape;937;p4"/>
            <p:cNvSpPr/>
            <p:nvPr/>
          </p:nvSpPr>
          <p:spPr>
            <a:xfrm>
              <a:off x="4033998" y="4386297"/>
              <a:ext cx="467745" cy="192911"/>
            </a:xfrm>
            <a:custGeom>
              <a:avLst/>
              <a:gdLst/>
              <a:ahLst/>
              <a:cxnLst/>
              <a:rect l="l" t="t" r="r" b="b"/>
              <a:pathLst>
                <a:path w="18282" h="7540" extrusionOk="0">
                  <a:moveTo>
                    <a:pt x="0" y="0"/>
                  </a:moveTo>
                  <a:lnTo>
                    <a:pt x="0" y="7540"/>
                  </a:lnTo>
                  <a:lnTo>
                    <a:pt x="18282" y="7540"/>
                  </a:lnTo>
                  <a:lnTo>
                    <a:pt x="18282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4501743" y="4579182"/>
              <a:ext cx="233898" cy="96507"/>
            </a:xfrm>
            <a:custGeom>
              <a:avLst/>
              <a:gdLst/>
              <a:ahLst/>
              <a:cxnLst/>
              <a:rect l="l" t="t" r="r" b="b"/>
              <a:pathLst>
                <a:path w="9142" h="3772" extrusionOk="0">
                  <a:moveTo>
                    <a:pt x="1" y="1"/>
                  </a:moveTo>
                  <a:lnTo>
                    <a:pt x="1" y="3771"/>
                  </a:lnTo>
                  <a:lnTo>
                    <a:pt x="9141" y="3771"/>
                  </a:lnTo>
                  <a:lnTo>
                    <a:pt x="914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3895173" y="4681190"/>
              <a:ext cx="181833" cy="181833"/>
            </a:xfrm>
            <a:custGeom>
              <a:avLst/>
              <a:gdLst/>
              <a:ahLst/>
              <a:cxnLst/>
              <a:rect l="l" t="t" r="r" b="b"/>
              <a:pathLst>
                <a:path w="7107" h="7107" extrusionOk="0">
                  <a:moveTo>
                    <a:pt x="1" y="0"/>
                  </a:moveTo>
                  <a:lnTo>
                    <a:pt x="1" y="7107"/>
                  </a:lnTo>
                  <a:lnTo>
                    <a:pt x="7107" y="7107"/>
                  </a:lnTo>
                  <a:lnTo>
                    <a:pt x="7107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4"/>
          <p:cNvGrpSpPr/>
          <p:nvPr/>
        </p:nvGrpSpPr>
        <p:grpSpPr>
          <a:xfrm>
            <a:off x="8500208" y="4256695"/>
            <a:ext cx="447057" cy="429602"/>
            <a:chOff x="6217396" y="4482010"/>
            <a:chExt cx="518327" cy="498089"/>
          </a:xfrm>
        </p:grpSpPr>
        <p:sp>
          <p:nvSpPr>
            <p:cNvPr id="941" name="Google Shape;941;p4"/>
            <p:cNvSpPr/>
            <p:nvPr/>
          </p:nvSpPr>
          <p:spPr>
            <a:xfrm>
              <a:off x="6271764" y="4482010"/>
              <a:ext cx="463958" cy="463958"/>
            </a:xfrm>
            <a:custGeom>
              <a:avLst/>
              <a:gdLst/>
              <a:ahLst/>
              <a:cxnLst/>
              <a:rect l="l" t="t" r="r" b="b"/>
              <a:pathLst>
                <a:path w="18134" h="18134" extrusionOk="0">
                  <a:moveTo>
                    <a:pt x="0" y="0"/>
                  </a:moveTo>
                  <a:lnTo>
                    <a:pt x="0" y="18133"/>
                  </a:lnTo>
                  <a:lnTo>
                    <a:pt x="18133" y="18133"/>
                  </a:lnTo>
                  <a:lnTo>
                    <a:pt x="18133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217396" y="4679271"/>
              <a:ext cx="300803" cy="300828"/>
            </a:xfrm>
            <a:custGeom>
              <a:avLst/>
              <a:gdLst/>
              <a:ahLst/>
              <a:cxnLst/>
              <a:rect l="l" t="t" r="r" b="b"/>
              <a:pathLst>
                <a:path w="11757" h="11758" extrusionOk="0">
                  <a:moveTo>
                    <a:pt x="1" y="1"/>
                  </a:moveTo>
                  <a:lnTo>
                    <a:pt x="1" y="11758"/>
                  </a:lnTo>
                  <a:lnTo>
                    <a:pt x="11757" y="11758"/>
                  </a:lnTo>
                  <a:lnTo>
                    <a:pt x="11757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4"/>
          <p:cNvGrpSpPr/>
          <p:nvPr/>
        </p:nvGrpSpPr>
        <p:grpSpPr>
          <a:xfrm>
            <a:off x="189867" y="4066208"/>
            <a:ext cx="453942" cy="605233"/>
            <a:chOff x="8551925" y="1946972"/>
            <a:chExt cx="526309" cy="701720"/>
          </a:xfrm>
        </p:grpSpPr>
        <p:sp>
          <p:nvSpPr>
            <p:cNvPr id="944" name="Google Shape;944;p4"/>
            <p:cNvSpPr/>
            <p:nvPr/>
          </p:nvSpPr>
          <p:spPr>
            <a:xfrm>
              <a:off x="8551925" y="1946972"/>
              <a:ext cx="175436" cy="175462"/>
            </a:xfrm>
            <a:custGeom>
              <a:avLst/>
              <a:gdLst/>
              <a:ahLst/>
              <a:cxnLst/>
              <a:rect l="l" t="t" r="r" b="b"/>
              <a:pathLst>
                <a:path w="6857" h="6858" extrusionOk="0">
                  <a:moveTo>
                    <a:pt x="0" y="1"/>
                  </a:moveTo>
                  <a:lnTo>
                    <a:pt x="0" y="6857"/>
                  </a:lnTo>
                  <a:lnTo>
                    <a:pt x="6857" y="6857"/>
                  </a:lnTo>
                  <a:lnTo>
                    <a:pt x="6857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727310" y="2122408"/>
              <a:ext cx="175462" cy="175436"/>
            </a:xfrm>
            <a:custGeom>
              <a:avLst/>
              <a:gdLst/>
              <a:ahLst/>
              <a:cxnLst/>
              <a:rect l="l" t="t" r="r" b="b"/>
              <a:pathLst>
                <a:path w="6858" h="6857" extrusionOk="0">
                  <a:moveTo>
                    <a:pt x="1" y="0"/>
                  </a:moveTo>
                  <a:lnTo>
                    <a:pt x="1" y="6857"/>
                  </a:lnTo>
                  <a:lnTo>
                    <a:pt x="6857" y="6857"/>
                  </a:lnTo>
                  <a:lnTo>
                    <a:pt x="6857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727310" y="2297819"/>
              <a:ext cx="175462" cy="175462"/>
            </a:xfrm>
            <a:custGeom>
              <a:avLst/>
              <a:gdLst/>
              <a:ahLst/>
              <a:cxnLst/>
              <a:rect l="l" t="t" r="r" b="b"/>
              <a:pathLst>
                <a:path w="6858" h="6858" extrusionOk="0">
                  <a:moveTo>
                    <a:pt x="1" y="1"/>
                  </a:moveTo>
                  <a:lnTo>
                    <a:pt x="1" y="6857"/>
                  </a:lnTo>
                  <a:lnTo>
                    <a:pt x="6857" y="6857"/>
                  </a:lnTo>
                  <a:lnTo>
                    <a:pt x="6857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902772" y="2473255"/>
              <a:ext cx="175462" cy="175436"/>
            </a:xfrm>
            <a:custGeom>
              <a:avLst/>
              <a:gdLst/>
              <a:ahLst/>
              <a:cxnLst/>
              <a:rect l="l" t="t" r="r" b="b"/>
              <a:pathLst>
                <a:path w="6858" h="6857" extrusionOk="0">
                  <a:moveTo>
                    <a:pt x="1" y="0"/>
                  </a:moveTo>
                  <a:lnTo>
                    <a:pt x="1" y="6857"/>
                  </a:lnTo>
                  <a:lnTo>
                    <a:pt x="6857" y="6857"/>
                  </a:lnTo>
                  <a:lnTo>
                    <a:pt x="6857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4"/>
          <p:cNvGrpSpPr/>
          <p:nvPr/>
        </p:nvGrpSpPr>
        <p:grpSpPr>
          <a:xfrm>
            <a:off x="445801" y="2099285"/>
            <a:ext cx="197993" cy="393348"/>
            <a:chOff x="6837909" y="2010525"/>
            <a:chExt cx="187743" cy="375511"/>
          </a:xfrm>
        </p:grpSpPr>
        <p:sp>
          <p:nvSpPr>
            <p:cNvPr id="949" name="Google Shape;949;p4"/>
            <p:cNvSpPr/>
            <p:nvPr/>
          </p:nvSpPr>
          <p:spPr>
            <a:xfrm>
              <a:off x="6837909" y="2010525"/>
              <a:ext cx="187743" cy="187768"/>
            </a:xfrm>
            <a:custGeom>
              <a:avLst/>
              <a:gdLst/>
              <a:ahLst/>
              <a:cxnLst/>
              <a:rect l="l" t="t" r="r" b="b"/>
              <a:pathLst>
                <a:path w="7338" h="7339" extrusionOk="0">
                  <a:moveTo>
                    <a:pt x="1" y="0"/>
                  </a:moveTo>
                  <a:lnTo>
                    <a:pt x="1" y="7339"/>
                  </a:lnTo>
                  <a:lnTo>
                    <a:pt x="7338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837909" y="2198268"/>
              <a:ext cx="187743" cy="187768"/>
            </a:xfrm>
            <a:custGeom>
              <a:avLst/>
              <a:gdLst/>
              <a:ahLst/>
              <a:cxnLst/>
              <a:rect l="l" t="t" r="r" b="b"/>
              <a:pathLst>
                <a:path w="7338" h="7339" extrusionOk="0">
                  <a:moveTo>
                    <a:pt x="1" y="1"/>
                  </a:moveTo>
                  <a:lnTo>
                    <a:pt x="1" y="7338"/>
                  </a:lnTo>
                  <a:lnTo>
                    <a:pt x="7338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" name="Google Shape;6748;p24"/>
          <p:cNvSpPr/>
          <p:nvPr/>
        </p:nvSpPr>
        <p:spPr>
          <a:xfrm>
            <a:off x="3408200" y="1921650"/>
            <a:ext cx="2330283" cy="2330724"/>
          </a:xfrm>
          <a:custGeom>
            <a:avLst/>
            <a:gdLst/>
            <a:ahLst/>
            <a:cxnLst/>
            <a:rect l="l" t="t" r="r" b="b"/>
            <a:pathLst>
              <a:path w="52970" h="52971" extrusionOk="0">
                <a:moveTo>
                  <a:pt x="26485" y="1"/>
                </a:moveTo>
                <a:cubicBezTo>
                  <a:pt x="19461" y="1"/>
                  <a:pt x="12724" y="2791"/>
                  <a:pt x="7758" y="7758"/>
                </a:cubicBezTo>
                <a:cubicBezTo>
                  <a:pt x="2791" y="12725"/>
                  <a:pt x="0" y="19461"/>
                  <a:pt x="0" y="26486"/>
                </a:cubicBezTo>
                <a:cubicBezTo>
                  <a:pt x="0" y="33510"/>
                  <a:pt x="2791" y="40247"/>
                  <a:pt x="7758" y="45213"/>
                </a:cubicBezTo>
                <a:cubicBezTo>
                  <a:pt x="12724" y="50180"/>
                  <a:pt x="19461" y="52971"/>
                  <a:pt x="26485" y="52971"/>
                </a:cubicBezTo>
                <a:cubicBezTo>
                  <a:pt x="33510" y="52971"/>
                  <a:pt x="40246" y="50180"/>
                  <a:pt x="45213" y="45213"/>
                </a:cubicBezTo>
                <a:cubicBezTo>
                  <a:pt x="50180" y="40247"/>
                  <a:pt x="52970" y="33510"/>
                  <a:pt x="52970" y="26486"/>
                </a:cubicBezTo>
                <a:cubicBezTo>
                  <a:pt x="52970" y="19461"/>
                  <a:pt x="50180" y="12725"/>
                  <a:pt x="45213" y="7758"/>
                </a:cubicBezTo>
                <a:cubicBezTo>
                  <a:pt x="40246" y="2791"/>
                  <a:pt x="33510" y="1"/>
                  <a:pt x="26485" y="1"/>
                </a:cubicBezTo>
                <a:close/>
              </a:path>
            </a:pathLst>
          </a:custGeom>
          <a:gradFill>
            <a:gsLst>
              <a:gs pos="0">
                <a:srgbClr val="E643DE">
                  <a:alpha val="31372"/>
                  <a:alpha val="56550"/>
                </a:srgbClr>
              </a:gs>
              <a:gs pos="50000">
                <a:srgbClr val="6947B5">
                  <a:alpha val="19215"/>
                  <a:alpha val="56550"/>
                </a:srgbClr>
              </a:gs>
              <a:gs pos="100000">
                <a:srgbClr val="FFFFFF">
                  <a:alpha val="31372"/>
                  <a:alpha val="5655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49" name="Google Shape;674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3884562"/>
            <a:ext cx="9144003" cy="61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0" name="Google Shape;67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4209244"/>
            <a:ext cx="9144003" cy="44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1" name="Google Shape;67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4602490"/>
            <a:ext cx="9144003" cy="539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2" name="Google Shape;6752;p24"/>
          <p:cNvGrpSpPr/>
          <p:nvPr/>
        </p:nvGrpSpPr>
        <p:grpSpPr>
          <a:xfrm>
            <a:off x="112854" y="28022"/>
            <a:ext cx="8987492" cy="4005848"/>
            <a:chOff x="112854" y="28022"/>
            <a:chExt cx="8987492" cy="4005848"/>
          </a:xfrm>
        </p:grpSpPr>
        <p:sp>
          <p:nvSpPr>
            <p:cNvPr id="6753" name="Google Shape;6753;p24"/>
            <p:cNvSpPr/>
            <p:nvPr/>
          </p:nvSpPr>
          <p:spPr>
            <a:xfrm>
              <a:off x="8894901" y="869082"/>
              <a:ext cx="19225" cy="14960"/>
            </a:xfrm>
            <a:custGeom>
              <a:avLst/>
              <a:gdLst/>
              <a:ahLst/>
              <a:cxnLst/>
              <a:rect l="l" t="t" r="r" b="b"/>
              <a:pathLst>
                <a:path w="437" h="340" extrusionOk="0">
                  <a:moveTo>
                    <a:pt x="218" y="0"/>
                  </a:moveTo>
                  <a:cubicBezTo>
                    <a:pt x="0" y="0"/>
                    <a:pt x="0" y="340"/>
                    <a:pt x="218" y="340"/>
                  </a:cubicBezTo>
                  <a:cubicBezTo>
                    <a:pt x="436" y="340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8752981" y="791246"/>
              <a:ext cx="30751" cy="23848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349" y="0"/>
                  </a:moveTo>
                  <a:cubicBezTo>
                    <a:pt x="1" y="0"/>
                    <a:pt x="1" y="541"/>
                    <a:pt x="349" y="541"/>
                  </a:cubicBezTo>
                  <a:cubicBezTo>
                    <a:pt x="697" y="541"/>
                    <a:pt x="699" y="0"/>
                    <a:pt x="34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8088870" y="28022"/>
              <a:ext cx="17949" cy="13948"/>
            </a:xfrm>
            <a:custGeom>
              <a:avLst/>
              <a:gdLst/>
              <a:ahLst/>
              <a:cxnLst/>
              <a:rect l="l" t="t" r="r" b="b"/>
              <a:pathLst>
                <a:path w="408" h="317" extrusionOk="0">
                  <a:moveTo>
                    <a:pt x="204" y="1"/>
                  </a:moveTo>
                  <a:cubicBezTo>
                    <a:pt x="2" y="1"/>
                    <a:pt x="1" y="317"/>
                    <a:pt x="204" y="317"/>
                  </a:cubicBezTo>
                  <a:cubicBezTo>
                    <a:pt x="408" y="317"/>
                    <a:pt x="408" y="1"/>
                    <a:pt x="20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272942" y="102206"/>
              <a:ext cx="29827" cy="23144"/>
            </a:xfrm>
            <a:custGeom>
              <a:avLst/>
              <a:gdLst/>
              <a:ahLst/>
              <a:cxnLst/>
              <a:rect l="l" t="t" r="r" b="b"/>
              <a:pathLst>
                <a:path w="678" h="526" extrusionOk="0">
                  <a:moveTo>
                    <a:pt x="339" y="1"/>
                  </a:moveTo>
                  <a:cubicBezTo>
                    <a:pt x="0" y="1"/>
                    <a:pt x="0" y="525"/>
                    <a:pt x="339" y="525"/>
                  </a:cubicBezTo>
                  <a:cubicBezTo>
                    <a:pt x="677" y="525"/>
                    <a:pt x="678" y="1"/>
                    <a:pt x="33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74501" y="218542"/>
              <a:ext cx="28815" cy="22352"/>
            </a:xfrm>
            <a:custGeom>
              <a:avLst/>
              <a:gdLst/>
              <a:ahLst/>
              <a:cxnLst/>
              <a:rect l="l" t="t" r="r" b="b"/>
              <a:pathLst>
                <a:path w="655" h="508" extrusionOk="0">
                  <a:moveTo>
                    <a:pt x="326" y="0"/>
                  </a:moveTo>
                  <a:cubicBezTo>
                    <a:pt x="1" y="0"/>
                    <a:pt x="1" y="507"/>
                    <a:pt x="328" y="507"/>
                  </a:cubicBezTo>
                  <a:cubicBezTo>
                    <a:pt x="655" y="507"/>
                    <a:pt x="655" y="0"/>
                    <a:pt x="328" y="0"/>
                  </a:cubicBezTo>
                  <a:cubicBezTo>
                    <a:pt x="327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01288" y="930946"/>
              <a:ext cx="18741" cy="14564"/>
            </a:xfrm>
            <a:custGeom>
              <a:avLst/>
              <a:gdLst/>
              <a:ahLst/>
              <a:cxnLst/>
              <a:rect l="l" t="t" r="r" b="b"/>
              <a:pathLst>
                <a:path w="426" h="331" extrusionOk="0">
                  <a:moveTo>
                    <a:pt x="212" y="1"/>
                  </a:moveTo>
                  <a:cubicBezTo>
                    <a:pt x="0" y="1"/>
                    <a:pt x="0" y="331"/>
                    <a:pt x="213" y="331"/>
                  </a:cubicBezTo>
                  <a:cubicBezTo>
                    <a:pt x="426" y="331"/>
                    <a:pt x="426" y="1"/>
                    <a:pt x="213" y="1"/>
                  </a:cubicBezTo>
                  <a:cubicBezTo>
                    <a:pt x="213" y="1"/>
                    <a:pt x="21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519218" y="133182"/>
              <a:ext cx="18829" cy="14652"/>
            </a:xfrm>
            <a:custGeom>
              <a:avLst/>
              <a:gdLst/>
              <a:ahLst/>
              <a:cxnLst/>
              <a:rect l="l" t="t" r="r" b="b"/>
              <a:pathLst>
                <a:path w="428" h="333" extrusionOk="0">
                  <a:moveTo>
                    <a:pt x="212" y="1"/>
                  </a:moveTo>
                  <a:cubicBezTo>
                    <a:pt x="0" y="1"/>
                    <a:pt x="1" y="332"/>
                    <a:pt x="213" y="332"/>
                  </a:cubicBezTo>
                  <a:cubicBezTo>
                    <a:pt x="426" y="332"/>
                    <a:pt x="427" y="1"/>
                    <a:pt x="213" y="1"/>
                  </a:cubicBezTo>
                  <a:cubicBezTo>
                    <a:pt x="213" y="1"/>
                    <a:pt x="21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184479" y="766034"/>
              <a:ext cx="30047" cy="23364"/>
            </a:xfrm>
            <a:custGeom>
              <a:avLst/>
              <a:gdLst/>
              <a:ahLst/>
              <a:cxnLst/>
              <a:rect l="l" t="t" r="r" b="b"/>
              <a:pathLst>
                <a:path w="683" h="531" extrusionOk="0">
                  <a:moveTo>
                    <a:pt x="342" y="1"/>
                  </a:moveTo>
                  <a:cubicBezTo>
                    <a:pt x="1" y="3"/>
                    <a:pt x="0" y="530"/>
                    <a:pt x="342" y="530"/>
                  </a:cubicBezTo>
                  <a:cubicBezTo>
                    <a:pt x="682" y="530"/>
                    <a:pt x="683" y="1"/>
                    <a:pt x="34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5809311" y="364314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0" y="1"/>
                  </a:moveTo>
                  <a:cubicBezTo>
                    <a:pt x="0" y="2"/>
                    <a:pt x="0" y="344"/>
                    <a:pt x="220" y="344"/>
                  </a:cubicBezTo>
                  <a:cubicBezTo>
                    <a:pt x="442" y="344"/>
                    <a:pt x="442" y="1"/>
                    <a:pt x="2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5707776" y="624706"/>
              <a:ext cx="17025" cy="132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194" y="1"/>
                  </a:moveTo>
                  <a:cubicBezTo>
                    <a:pt x="2" y="1"/>
                    <a:pt x="1" y="300"/>
                    <a:pt x="194" y="300"/>
                  </a:cubicBezTo>
                  <a:cubicBezTo>
                    <a:pt x="386" y="300"/>
                    <a:pt x="386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5655381" y="824642"/>
              <a:ext cx="28375" cy="21956"/>
            </a:xfrm>
            <a:custGeom>
              <a:avLst/>
              <a:gdLst/>
              <a:ahLst/>
              <a:cxnLst/>
              <a:rect l="l" t="t" r="r" b="b"/>
              <a:pathLst>
                <a:path w="645" h="499" extrusionOk="0">
                  <a:moveTo>
                    <a:pt x="323" y="0"/>
                  </a:moveTo>
                  <a:cubicBezTo>
                    <a:pt x="2" y="0"/>
                    <a:pt x="1" y="499"/>
                    <a:pt x="323" y="499"/>
                  </a:cubicBezTo>
                  <a:cubicBezTo>
                    <a:pt x="643" y="499"/>
                    <a:pt x="645" y="0"/>
                    <a:pt x="32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5467929" y="1313922"/>
              <a:ext cx="21072" cy="16368"/>
            </a:xfrm>
            <a:custGeom>
              <a:avLst/>
              <a:gdLst/>
              <a:ahLst/>
              <a:cxnLst/>
              <a:rect l="l" t="t" r="r" b="b"/>
              <a:pathLst>
                <a:path w="479" h="372" extrusionOk="0">
                  <a:moveTo>
                    <a:pt x="239" y="0"/>
                  </a:moveTo>
                  <a:cubicBezTo>
                    <a:pt x="1" y="0"/>
                    <a:pt x="1" y="371"/>
                    <a:pt x="239" y="371"/>
                  </a:cubicBezTo>
                  <a:cubicBezTo>
                    <a:pt x="478" y="371"/>
                    <a:pt x="478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5384256" y="1352730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29" y="0"/>
                  </a:moveTo>
                  <a:cubicBezTo>
                    <a:pt x="1" y="0"/>
                    <a:pt x="1" y="510"/>
                    <a:pt x="329" y="510"/>
                  </a:cubicBezTo>
                  <a:cubicBezTo>
                    <a:pt x="657" y="510"/>
                    <a:pt x="658" y="0"/>
                    <a:pt x="32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5147664" y="1613518"/>
              <a:ext cx="24196" cy="18788"/>
            </a:xfrm>
            <a:custGeom>
              <a:avLst/>
              <a:gdLst/>
              <a:ahLst/>
              <a:cxnLst/>
              <a:rect l="l" t="t" r="r" b="b"/>
              <a:pathLst>
                <a:path w="550" h="427" extrusionOk="0">
                  <a:moveTo>
                    <a:pt x="275" y="0"/>
                  </a:moveTo>
                  <a:cubicBezTo>
                    <a:pt x="1" y="1"/>
                    <a:pt x="1" y="426"/>
                    <a:pt x="275" y="426"/>
                  </a:cubicBezTo>
                  <a:cubicBezTo>
                    <a:pt x="549" y="426"/>
                    <a:pt x="549" y="0"/>
                    <a:pt x="27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5009923" y="646486"/>
              <a:ext cx="31323" cy="24332"/>
            </a:xfrm>
            <a:custGeom>
              <a:avLst/>
              <a:gdLst/>
              <a:ahLst/>
              <a:cxnLst/>
              <a:rect l="l" t="t" r="r" b="b"/>
              <a:pathLst>
                <a:path w="712" h="553" extrusionOk="0">
                  <a:moveTo>
                    <a:pt x="356" y="0"/>
                  </a:moveTo>
                  <a:cubicBezTo>
                    <a:pt x="0" y="0"/>
                    <a:pt x="0" y="553"/>
                    <a:pt x="356" y="553"/>
                  </a:cubicBezTo>
                  <a:cubicBezTo>
                    <a:pt x="712" y="553"/>
                    <a:pt x="712" y="0"/>
                    <a:pt x="35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4754195" y="787154"/>
              <a:ext cx="24020" cy="18656"/>
            </a:xfrm>
            <a:custGeom>
              <a:avLst/>
              <a:gdLst/>
              <a:ahLst/>
              <a:cxnLst/>
              <a:rect l="l" t="t" r="r" b="b"/>
              <a:pathLst>
                <a:path w="546" h="424" extrusionOk="0">
                  <a:moveTo>
                    <a:pt x="273" y="1"/>
                  </a:moveTo>
                  <a:cubicBezTo>
                    <a:pt x="0" y="1"/>
                    <a:pt x="0" y="423"/>
                    <a:pt x="273" y="423"/>
                  </a:cubicBezTo>
                  <a:cubicBezTo>
                    <a:pt x="545" y="423"/>
                    <a:pt x="545" y="1"/>
                    <a:pt x="27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4671225" y="766738"/>
              <a:ext cx="28419" cy="22088"/>
            </a:xfrm>
            <a:custGeom>
              <a:avLst/>
              <a:gdLst/>
              <a:ahLst/>
              <a:cxnLst/>
              <a:rect l="l" t="t" r="r" b="b"/>
              <a:pathLst>
                <a:path w="646" h="502" extrusionOk="0">
                  <a:moveTo>
                    <a:pt x="323" y="0"/>
                  </a:moveTo>
                  <a:cubicBezTo>
                    <a:pt x="1" y="1"/>
                    <a:pt x="1" y="502"/>
                    <a:pt x="323" y="502"/>
                  </a:cubicBezTo>
                  <a:cubicBezTo>
                    <a:pt x="645" y="502"/>
                    <a:pt x="646" y="0"/>
                    <a:pt x="32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4376915" y="1615454"/>
              <a:ext cx="30751" cy="23936"/>
            </a:xfrm>
            <a:custGeom>
              <a:avLst/>
              <a:gdLst/>
              <a:ahLst/>
              <a:cxnLst/>
              <a:rect l="l" t="t" r="r" b="b"/>
              <a:pathLst>
                <a:path w="699" h="544" extrusionOk="0">
                  <a:moveTo>
                    <a:pt x="349" y="0"/>
                  </a:moveTo>
                  <a:cubicBezTo>
                    <a:pt x="1" y="0"/>
                    <a:pt x="0" y="543"/>
                    <a:pt x="349" y="543"/>
                  </a:cubicBezTo>
                  <a:cubicBezTo>
                    <a:pt x="698" y="543"/>
                    <a:pt x="698" y="0"/>
                    <a:pt x="34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4170678" y="1281978"/>
              <a:ext cx="25384" cy="19668"/>
            </a:xfrm>
            <a:custGeom>
              <a:avLst/>
              <a:gdLst/>
              <a:ahLst/>
              <a:cxnLst/>
              <a:rect l="l" t="t" r="r" b="b"/>
              <a:pathLst>
                <a:path w="577" h="447" extrusionOk="0">
                  <a:moveTo>
                    <a:pt x="289" y="0"/>
                  </a:moveTo>
                  <a:cubicBezTo>
                    <a:pt x="0" y="0"/>
                    <a:pt x="0" y="447"/>
                    <a:pt x="289" y="447"/>
                  </a:cubicBezTo>
                  <a:cubicBezTo>
                    <a:pt x="576" y="447"/>
                    <a:pt x="577" y="0"/>
                    <a:pt x="28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3979355" y="1404650"/>
              <a:ext cx="18389" cy="14256"/>
            </a:xfrm>
            <a:custGeom>
              <a:avLst/>
              <a:gdLst/>
              <a:ahLst/>
              <a:cxnLst/>
              <a:rect l="l" t="t" r="r" b="b"/>
              <a:pathLst>
                <a:path w="418" h="324" extrusionOk="0">
                  <a:moveTo>
                    <a:pt x="208" y="0"/>
                  </a:moveTo>
                  <a:cubicBezTo>
                    <a:pt x="1" y="0"/>
                    <a:pt x="1" y="323"/>
                    <a:pt x="209" y="323"/>
                  </a:cubicBezTo>
                  <a:cubicBezTo>
                    <a:pt x="416" y="323"/>
                    <a:pt x="417" y="0"/>
                    <a:pt x="209" y="0"/>
                  </a:cubicBezTo>
                  <a:cubicBezTo>
                    <a:pt x="208" y="0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3758161" y="318906"/>
              <a:ext cx="25252" cy="19668"/>
            </a:xfrm>
            <a:custGeom>
              <a:avLst/>
              <a:gdLst/>
              <a:ahLst/>
              <a:cxnLst/>
              <a:rect l="l" t="t" r="r" b="b"/>
              <a:pathLst>
                <a:path w="574" h="447" extrusionOk="0">
                  <a:moveTo>
                    <a:pt x="287" y="0"/>
                  </a:moveTo>
                  <a:cubicBezTo>
                    <a:pt x="1" y="0"/>
                    <a:pt x="0" y="446"/>
                    <a:pt x="287" y="446"/>
                  </a:cubicBezTo>
                  <a:cubicBezTo>
                    <a:pt x="573" y="446"/>
                    <a:pt x="574" y="0"/>
                    <a:pt x="28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3428745" y="1173694"/>
              <a:ext cx="17729" cy="13772"/>
            </a:xfrm>
            <a:custGeom>
              <a:avLst/>
              <a:gdLst/>
              <a:ahLst/>
              <a:cxnLst/>
              <a:rect l="l" t="t" r="r" b="b"/>
              <a:pathLst>
                <a:path w="403" h="313" extrusionOk="0">
                  <a:moveTo>
                    <a:pt x="202" y="0"/>
                  </a:moveTo>
                  <a:cubicBezTo>
                    <a:pt x="3" y="0"/>
                    <a:pt x="1" y="312"/>
                    <a:pt x="202" y="312"/>
                  </a:cubicBezTo>
                  <a:cubicBezTo>
                    <a:pt x="403" y="312"/>
                    <a:pt x="403" y="0"/>
                    <a:pt x="2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3425182" y="391726"/>
              <a:ext cx="19929" cy="15532"/>
            </a:xfrm>
            <a:custGeom>
              <a:avLst/>
              <a:gdLst/>
              <a:ahLst/>
              <a:cxnLst/>
              <a:rect l="l" t="t" r="r" b="b"/>
              <a:pathLst>
                <a:path w="453" h="353" extrusionOk="0">
                  <a:moveTo>
                    <a:pt x="226" y="0"/>
                  </a:moveTo>
                  <a:cubicBezTo>
                    <a:pt x="1" y="2"/>
                    <a:pt x="1" y="352"/>
                    <a:pt x="226" y="352"/>
                  </a:cubicBezTo>
                  <a:cubicBezTo>
                    <a:pt x="453" y="352"/>
                    <a:pt x="453" y="0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3202579" y="48086"/>
              <a:ext cx="27671" cy="21516"/>
            </a:xfrm>
            <a:custGeom>
              <a:avLst/>
              <a:gdLst/>
              <a:ahLst/>
              <a:cxnLst/>
              <a:rect l="l" t="t" r="r" b="b"/>
              <a:pathLst>
                <a:path w="629" h="489" extrusionOk="0">
                  <a:moveTo>
                    <a:pt x="315" y="1"/>
                  </a:moveTo>
                  <a:cubicBezTo>
                    <a:pt x="2" y="2"/>
                    <a:pt x="0" y="489"/>
                    <a:pt x="315" y="489"/>
                  </a:cubicBezTo>
                  <a:cubicBezTo>
                    <a:pt x="629" y="489"/>
                    <a:pt x="629" y="1"/>
                    <a:pt x="31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2632877" y="910574"/>
              <a:ext cx="20457" cy="15840"/>
            </a:xfrm>
            <a:custGeom>
              <a:avLst/>
              <a:gdLst/>
              <a:ahLst/>
              <a:cxnLst/>
              <a:rect l="l" t="t" r="r" b="b"/>
              <a:pathLst>
                <a:path w="465" h="360" extrusionOk="0">
                  <a:moveTo>
                    <a:pt x="231" y="0"/>
                  </a:moveTo>
                  <a:cubicBezTo>
                    <a:pt x="1" y="0"/>
                    <a:pt x="1" y="360"/>
                    <a:pt x="233" y="360"/>
                  </a:cubicBezTo>
                  <a:cubicBezTo>
                    <a:pt x="463" y="360"/>
                    <a:pt x="464" y="0"/>
                    <a:pt x="233" y="0"/>
                  </a:cubicBezTo>
                  <a:cubicBezTo>
                    <a:pt x="232" y="0"/>
                    <a:pt x="231" y="0"/>
                    <a:pt x="2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2534861" y="171814"/>
              <a:ext cx="22568" cy="17556"/>
            </a:xfrm>
            <a:custGeom>
              <a:avLst/>
              <a:gdLst/>
              <a:ahLst/>
              <a:cxnLst/>
              <a:rect l="l" t="t" r="r" b="b"/>
              <a:pathLst>
                <a:path w="513" h="399" extrusionOk="0">
                  <a:moveTo>
                    <a:pt x="256" y="1"/>
                  </a:moveTo>
                  <a:cubicBezTo>
                    <a:pt x="1" y="1"/>
                    <a:pt x="1" y="399"/>
                    <a:pt x="256" y="399"/>
                  </a:cubicBezTo>
                  <a:cubicBezTo>
                    <a:pt x="513" y="399"/>
                    <a:pt x="513" y="1"/>
                    <a:pt x="25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2175970" y="405586"/>
              <a:ext cx="19005" cy="14828"/>
            </a:xfrm>
            <a:custGeom>
              <a:avLst/>
              <a:gdLst/>
              <a:ahLst/>
              <a:cxnLst/>
              <a:rect l="l" t="t" r="r" b="b"/>
              <a:pathLst>
                <a:path w="432" h="337" extrusionOk="0">
                  <a:moveTo>
                    <a:pt x="216" y="1"/>
                  </a:moveTo>
                  <a:cubicBezTo>
                    <a:pt x="0" y="1"/>
                    <a:pt x="0" y="336"/>
                    <a:pt x="216" y="336"/>
                  </a:cubicBezTo>
                  <a:cubicBezTo>
                    <a:pt x="431" y="336"/>
                    <a:pt x="431" y="1"/>
                    <a:pt x="21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1805334" y="350190"/>
              <a:ext cx="31983" cy="24772"/>
            </a:xfrm>
            <a:custGeom>
              <a:avLst/>
              <a:gdLst/>
              <a:ahLst/>
              <a:cxnLst/>
              <a:rect l="l" t="t" r="r" b="b"/>
              <a:pathLst>
                <a:path w="727" h="563" extrusionOk="0">
                  <a:moveTo>
                    <a:pt x="363" y="1"/>
                  </a:moveTo>
                  <a:cubicBezTo>
                    <a:pt x="3" y="1"/>
                    <a:pt x="1" y="563"/>
                    <a:pt x="363" y="563"/>
                  </a:cubicBezTo>
                  <a:cubicBezTo>
                    <a:pt x="726" y="563"/>
                    <a:pt x="726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1450402" y="705094"/>
              <a:ext cx="18213" cy="14080"/>
            </a:xfrm>
            <a:custGeom>
              <a:avLst/>
              <a:gdLst/>
              <a:ahLst/>
              <a:cxnLst/>
              <a:rect l="l" t="t" r="r" b="b"/>
              <a:pathLst>
                <a:path w="414" h="320" extrusionOk="0">
                  <a:moveTo>
                    <a:pt x="206" y="1"/>
                  </a:moveTo>
                  <a:cubicBezTo>
                    <a:pt x="1" y="1"/>
                    <a:pt x="1" y="320"/>
                    <a:pt x="207" y="320"/>
                  </a:cubicBezTo>
                  <a:cubicBezTo>
                    <a:pt x="412" y="320"/>
                    <a:pt x="413" y="1"/>
                    <a:pt x="207" y="1"/>
                  </a:cubicBezTo>
                  <a:cubicBezTo>
                    <a:pt x="206" y="1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1205848" y="3768814"/>
              <a:ext cx="28243" cy="21912"/>
            </a:xfrm>
            <a:custGeom>
              <a:avLst/>
              <a:gdLst/>
              <a:ahLst/>
              <a:cxnLst/>
              <a:rect l="l" t="t" r="r" b="b"/>
              <a:pathLst>
                <a:path w="642" h="498" extrusionOk="0">
                  <a:moveTo>
                    <a:pt x="320" y="0"/>
                  </a:moveTo>
                  <a:cubicBezTo>
                    <a:pt x="0" y="0"/>
                    <a:pt x="0" y="498"/>
                    <a:pt x="320" y="498"/>
                  </a:cubicBezTo>
                  <a:cubicBezTo>
                    <a:pt x="640" y="498"/>
                    <a:pt x="641" y="0"/>
                    <a:pt x="32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211089" y="107002"/>
              <a:ext cx="17421" cy="13552"/>
            </a:xfrm>
            <a:custGeom>
              <a:avLst/>
              <a:gdLst/>
              <a:ahLst/>
              <a:cxnLst/>
              <a:rect l="l" t="t" r="r" b="b"/>
              <a:pathLst>
                <a:path w="396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cubicBezTo>
                    <a:pt x="395" y="307"/>
                    <a:pt x="395" y="1"/>
                    <a:pt x="19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439367" y="459970"/>
              <a:ext cx="31587" cy="24464"/>
            </a:xfrm>
            <a:custGeom>
              <a:avLst/>
              <a:gdLst/>
              <a:ahLst/>
              <a:cxnLst/>
              <a:rect l="l" t="t" r="r" b="b"/>
              <a:pathLst>
                <a:path w="718" h="556" extrusionOk="0">
                  <a:moveTo>
                    <a:pt x="359" y="0"/>
                  </a:moveTo>
                  <a:cubicBezTo>
                    <a:pt x="1" y="0"/>
                    <a:pt x="0" y="556"/>
                    <a:pt x="359" y="556"/>
                  </a:cubicBezTo>
                  <a:cubicBezTo>
                    <a:pt x="716" y="556"/>
                    <a:pt x="717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932303" y="502606"/>
              <a:ext cx="24152" cy="18700"/>
            </a:xfrm>
            <a:custGeom>
              <a:avLst/>
              <a:gdLst/>
              <a:ahLst/>
              <a:cxnLst/>
              <a:rect l="l" t="t" r="r" b="b"/>
              <a:pathLst>
                <a:path w="549" h="425" extrusionOk="0">
                  <a:moveTo>
                    <a:pt x="275" y="0"/>
                  </a:moveTo>
                  <a:cubicBezTo>
                    <a:pt x="3" y="1"/>
                    <a:pt x="0" y="424"/>
                    <a:pt x="275" y="424"/>
                  </a:cubicBezTo>
                  <a:cubicBezTo>
                    <a:pt x="548" y="424"/>
                    <a:pt x="549" y="0"/>
                    <a:pt x="27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1224105" y="713850"/>
              <a:ext cx="22832" cy="17688"/>
            </a:xfrm>
            <a:custGeom>
              <a:avLst/>
              <a:gdLst/>
              <a:ahLst/>
              <a:cxnLst/>
              <a:rect l="l" t="t" r="r" b="b"/>
              <a:pathLst>
                <a:path w="519" h="402" extrusionOk="0">
                  <a:moveTo>
                    <a:pt x="260" y="0"/>
                  </a:moveTo>
                  <a:cubicBezTo>
                    <a:pt x="1" y="1"/>
                    <a:pt x="1" y="401"/>
                    <a:pt x="260" y="401"/>
                  </a:cubicBezTo>
                  <a:cubicBezTo>
                    <a:pt x="518" y="401"/>
                    <a:pt x="51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1337297" y="1552358"/>
              <a:ext cx="23228" cy="18040"/>
            </a:xfrm>
            <a:custGeom>
              <a:avLst/>
              <a:gdLst/>
              <a:ahLst/>
              <a:cxnLst/>
              <a:rect l="l" t="t" r="r" b="b"/>
              <a:pathLst>
                <a:path w="528" h="410" extrusionOk="0">
                  <a:moveTo>
                    <a:pt x="265" y="1"/>
                  </a:moveTo>
                  <a:cubicBezTo>
                    <a:pt x="2" y="3"/>
                    <a:pt x="1" y="410"/>
                    <a:pt x="265" y="410"/>
                  </a:cubicBezTo>
                  <a:cubicBezTo>
                    <a:pt x="527" y="410"/>
                    <a:pt x="528" y="1"/>
                    <a:pt x="26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1609523" y="789442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8" y="1"/>
                  </a:moveTo>
                  <a:cubicBezTo>
                    <a:pt x="1" y="1"/>
                    <a:pt x="1" y="338"/>
                    <a:pt x="218" y="338"/>
                  </a:cubicBezTo>
                  <a:cubicBezTo>
                    <a:pt x="435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1712993" y="678782"/>
              <a:ext cx="22788" cy="17688"/>
            </a:xfrm>
            <a:custGeom>
              <a:avLst/>
              <a:gdLst/>
              <a:ahLst/>
              <a:cxnLst/>
              <a:rect l="l" t="t" r="r" b="b"/>
              <a:pathLst>
                <a:path w="518" h="402" extrusionOk="0">
                  <a:moveTo>
                    <a:pt x="257" y="1"/>
                  </a:moveTo>
                  <a:cubicBezTo>
                    <a:pt x="1" y="1"/>
                    <a:pt x="1" y="402"/>
                    <a:pt x="259" y="402"/>
                  </a:cubicBezTo>
                  <a:cubicBezTo>
                    <a:pt x="518" y="402"/>
                    <a:pt x="518" y="1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1983547" y="1375874"/>
              <a:ext cx="20720" cy="16060"/>
            </a:xfrm>
            <a:custGeom>
              <a:avLst/>
              <a:gdLst/>
              <a:ahLst/>
              <a:cxnLst/>
              <a:rect l="l" t="t" r="r" b="b"/>
              <a:pathLst>
                <a:path w="471" h="365" extrusionOk="0">
                  <a:moveTo>
                    <a:pt x="235" y="1"/>
                  </a:moveTo>
                  <a:cubicBezTo>
                    <a:pt x="0" y="1"/>
                    <a:pt x="0" y="364"/>
                    <a:pt x="235" y="364"/>
                  </a:cubicBezTo>
                  <a:cubicBezTo>
                    <a:pt x="469" y="364"/>
                    <a:pt x="471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2270202" y="1534230"/>
              <a:ext cx="31675" cy="24552"/>
            </a:xfrm>
            <a:custGeom>
              <a:avLst/>
              <a:gdLst/>
              <a:ahLst/>
              <a:cxnLst/>
              <a:rect l="l" t="t" r="r" b="b"/>
              <a:pathLst>
                <a:path w="720" h="558" extrusionOk="0">
                  <a:moveTo>
                    <a:pt x="360" y="0"/>
                  </a:moveTo>
                  <a:cubicBezTo>
                    <a:pt x="1" y="0"/>
                    <a:pt x="0" y="558"/>
                    <a:pt x="360" y="558"/>
                  </a:cubicBezTo>
                  <a:cubicBezTo>
                    <a:pt x="718" y="558"/>
                    <a:pt x="719" y="0"/>
                    <a:pt x="3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2625618" y="894294"/>
              <a:ext cx="19137" cy="14784"/>
            </a:xfrm>
            <a:custGeom>
              <a:avLst/>
              <a:gdLst/>
              <a:ahLst/>
              <a:cxnLst/>
              <a:rect l="l" t="t" r="r" b="b"/>
              <a:pathLst>
                <a:path w="435" h="336" extrusionOk="0">
                  <a:moveTo>
                    <a:pt x="218" y="0"/>
                  </a:moveTo>
                  <a:cubicBezTo>
                    <a:pt x="1" y="0"/>
                    <a:pt x="1" y="336"/>
                    <a:pt x="218" y="336"/>
                  </a:cubicBezTo>
                  <a:cubicBezTo>
                    <a:pt x="435" y="336"/>
                    <a:pt x="435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2555670" y="1513066"/>
              <a:ext cx="29519" cy="22880"/>
            </a:xfrm>
            <a:custGeom>
              <a:avLst/>
              <a:gdLst/>
              <a:ahLst/>
              <a:cxnLst/>
              <a:rect l="l" t="t" r="r" b="b"/>
              <a:pathLst>
                <a:path w="671" h="520" extrusionOk="0">
                  <a:moveTo>
                    <a:pt x="336" y="0"/>
                  </a:moveTo>
                  <a:cubicBezTo>
                    <a:pt x="1" y="0"/>
                    <a:pt x="0" y="520"/>
                    <a:pt x="336" y="520"/>
                  </a:cubicBezTo>
                  <a:cubicBezTo>
                    <a:pt x="670" y="520"/>
                    <a:pt x="670" y="0"/>
                    <a:pt x="3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2747873" y="1014150"/>
              <a:ext cx="29959" cy="23232"/>
            </a:xfrm>
            <a:custGeom>
              <a:avLst/>
              <a:gdLst/>
              <a:ahLst/>
              <a:cxnLst/>
              <a:rect l="l" t="t" r="r" b="b"/>
              <a:pathLst>
                <a:path w="681" h="528" extrusionOk="0">
                  <a:moveTo>
                    <a:pt x="341" y="0"/>
                  </a:moveTo>
                  <a:cubicBezTo>
                    <a:pt x="2" y="0"/>
                    <a:pt x="0" y="528"/>
                    <a:pt x="341" y="528"/>
                  </a:cubicBezTo>
                  <a:cubicBezTo>
                    <a:pt x="680" y="528"/>
                    <a:pt x="681" y="0"/>
                    <a:pt x="34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3226995" y="708922"/>
              <a:ext cx="17421" cy="13552"/>
            </a:xfrm>
            <a:custGeom>
              <a:avLst/>
              <a:gdLst/>
              <a:ahLst/>
              <a:cxnLst/>
              <a:rect l="l" t="t" r="r" b="b"/>
              <a:pathLst>
                <a:path w="396" h="308" extrusionOk="0">
                  <a:moveTo>
                    <a:pt x="198" y="0"/>
                  </a:moveTo>
                  <a:cubicBezTo>
                    <a:pt x="1" y="1"/>
                    <a:pt x="1" y="308"/>
                    <a:pt x="198" y="308"/>
                  </a:cubicBezTo>
                  <a:cubicBezTo>
                    <a:pt x="396" y="308"/>
                    <a:pt x="396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3096558" y="1568330"/>
              <a:ext cx="30399" cy="23628"/>
            </a:xfrm>
            <a:custGeom>
              <a:avLst/>
              <a:gdLst/>
              <a:ahLst/>
              <a:cxnLst/>
              <a:rect l="l" t="t" r="r" b="b"/>
              <a:pathLst>
                <a:path w="691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3554519" y="849150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1" y="0"/>
                  </a:moveTo>
                  <a:cubicBezTo>
                    <a:pt x="1" y="0"/>
                    <a:pt x="1" y="344"/>
                    <a:pt x="221" y="344"/>
                  </a:cubicBezTo>
                  <a:cubicBezTo>
                    <a:pt x="442" y="344"/>
                    <a:pt x="443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3443350" y="1753086"/>
              <a:ext cx="21424" cy="16588"/>
            </a:xfrm>
            <a:custGeom>
              <a:avLst/>
              <a:gdLst/>
              <a:ahLst/>
              <a:cxnLst/>
              <a:rect l="l" t="t" r="r" b="b"/>
              <a:pathLst>
                <a:path w="487" h="377" extrusionOk="0">
                  <a:moveTo>
                    <a:pt x="241" y="1"/>
                  </a:moveTo>
                  <a:cubicBezTo>
                    <a:pt x="1" y="1"/>
                    <a:pt x="1" y="377"/>
                    <a:pt x="243" y="377"/>
                  </a:cubicBezTo>
                  <a:cubicBezTo>
                    <a:pt x="486" y="377"/>
                    <a:pt x="486" y="1"/>
                    <a:pt x="243" y="1"/>
                  </a:cubicBezTo>
                  <a:cubicBezTo>
                    <a:pt x="243" y="1"/>
                    <a:pt x="242" y="1"/>
                    <a:pt x="2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3910331" y="1539686"/>
              <a:ext cx="30663" cy="23804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8" y="1"/>
                  </a:moveTo>
                  <a:cubicBezTo>
                    <a:pt x="0" y="1"/>
                    <a:pt x="0" y="541"/>
                    <a:pt x="348" y="541"/>
                  </a:cubicBezTo>
                  <a:cubicBezTo>
                    <a:pt x="695" y="541"/>
                    <a:pt x="696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161308" y="813290"/>
              <a:ext cx="25516" cy="19844"/>
            </a:xfrm>
            <a:custGeom>
              <a:avLst/>
              <a:gdLst/>
              <a:ahLst/>
              <a:cxnLst/>
              <a:rect l="l" t="t" r="r" b="b"/>
              <a:pathLst>
                <a:path w="580" h="451" extrusionOk="0">
                  <a:moveTo>
                    <a:pt x="290" y="1"/>
                  </a:moveTo>
                  <a:cubicBezTo>
                    <a:pt x="2" y="1"/>
                    <a:pt x="0" y="451"/>
                    <a:pt x="290" y="451"/>
                  </a:cubicBezTo>
                  <a:cubicBezTo>
                    <a:pt x="580" y="451"/>
                    <a:pt x="580" y="1"/>
                    <a:pt x="29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253516" y="1535770"/>
              <a:ext cx="24812" cy="19272"/>
            </a:xfrm>
            <a:custGeom>
              <a:avLst/>
              <a:gdLst/>
              <a:ahLst/>
              <a:cxnLst/>
              <a:rect l="l" t="t" r="r" b="b"/>
              <a:pathLst>
                <a:path w="564" h="438" extrusionOk="0">
                  <a:moveTo>
                    <a:pt x="282" y="0"/>
                  </a:moveTo>
                  <a:cubicBezTo>
                    <a:pt x="0" y="0"/>
                    <a:pt x="0" y="438"/>
                    <a:pt x="282" y="438"/>
                  </a:cubicBezTo>
                  <a:cubicBezTo>
                    <a:pt x="563" y="438"/>
                    <a:pt x="563" y="0"/>
                    <a:pt x="28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343481" y="1863790"/>
              <a:ext cx="31279" cy="24288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6" y="1"/>
                  </a:moveTo>
                  <a:cubicBezTo>
                    <a:pt x="2" y="1"/>
                    <a:pt x="1" y="551"/>
                    <a:pt x="356" y="551"/>
                  </a:cubicBezTo>
                  <a:cubicBezTo>
                    <a:pt x="710" y="551"/>
                    <a:pt x="710" y="1"/>
                    <a:pt x="35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976489" y="1180998"/>
              <a:ext cx="24108" cy="18744"/>
            </a:xfrm>
            <a:custGeom>
              <a:avLst/>
              <a:gdLst/>
              <a:ahLst/>
              <a:cxnLst/>
              <a:rect l="l" t="t" r="r" b="b"/>
              <a:pathLst>
                <a:path w="548" h="426" extrusionOk="0">
                  <a:moveTo>
                    <a:pt x="274" y="1"/>
                  </a:moveTo>
                  <a:cubicBezTo>
                    <a:pt x="1" y="1"/>
                    <a:pt x="1" y="425"/>
                    <a:pt x="274" y="425"/>
                  </a:cubicBezTo>
                  <a:cubicBezTo>
                    <a:pt x="546" y="425"/>
                    <a:pt x="547" y="1"/>
                    <a:pt x="27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5308236" y="1031002"/>
              <a:ext cx="31631" cy="24596"/>
            </a:xfrm>
            <a:custGeom>
              <a:avLst/>
              <a:gdLst/>
              <a:ahLst/>
              <a:cxnLst/>
              <a:rect l="l" t="t" r="r" b="b"/>
              <a:pathLst>
                <a:path w="719" h="559" extrusionOk="0">
                  <a:moveTo>
                    <a:pt x="359" y="0"/>
                  </a:moveTo>
                  <a:cubicBezTo>
                    <a:pt x="0" y="0"/>
                    <a:pt x="0" y="558"/>
                    <a:pt x="359" y="558"/>
                  </a:cubicBezTo>
                  <a:cubicBezTo>
                    <a:pt x="719" y="558"/>
                    <a:pt x="719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5611609" y="1333106"/>
              <a:ext cx="25472" cy="19800"/>
            </a:xfrm>
            <a:custGeom>
              <a:avLst/>
              <a:gdLst/>
              <a:ahLst/>
              <a:cxnLst/>
              <a:rect l="l" t="t" r="r" b="b"/>
              <a:pathLst>
                <a:path w="579" h="450" extrusionOk="0">
                  <a:moveTo>
                    <a:pt x="289" y="1"/>
                  </a:moveTo>
                  <a:cubicBezTo>
                    <a:pt x="1" y="1"/>
                    <a:pt x="0" y="449"/>
                    <a:pt x="289" y="449"/>
                  </a:cubicBezTo>
                  <a:cubicBezTo>
                    <a:pt x="579" y="449"/>
                    <a:pt x="579" y="1"/>
                    <a:pt x="28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5865709" y="1643482"/>
              <a:ext cx="28551" cy="22176"/>
            </a:xfrm>
            <a:custGeom>
              <a:avLst/>
              <a:gdLst/>
              <a:ahLst/>
              <a:cxnLst/>
              <a:rect l="l" t="t" r="r" b="b"/>
              <a:pathLst>
                <a:path w="649" h="504" extrusionOk="0">
                  <a:moveTo>
                    <a:pt x="325" y="1"/>
                  </a:moveTo>
                  <a:cubicBezTo>
                    <a:pt x="2" y="1"/>
                    <a:pt x="1" y="504"/>
                    <a:pt x="325" y="504"/>
                  </a:cubicBezTo>
                  <a:cubicBezTo>
                    <a:pt x="648" y="504"/>
                    <a:pt x="648" y="1"/>
                    <a:pt x="32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6029977" y="1573742"/>
              <a:ext cx="28287" cy="22000"/>
            </a:xfrm>
            <a:custGeom>
              <a:avLst/>
              <a:gdLst/>
              <a:ahLst/>
              <a:cxnLst/>
              <a:rect l="l" t="t" r="r" b="b"/>
              <a:pathLst>
                <a:path w="643" h="500" extrusionOk="0">
                  <a:moveTo>
                    <a:pt x="320" y="1"/>
                  </a:moveTo>
                  <a:cubicBezTo>
                    <a:pt x="0" y="1"/>
                    <a:pt x="0" y="499"/>
                    <a:pt x="320" y="499"/>
                  </a:cubicBezTo>
                  <a:cubicBezTo>
                    <a:pt x="641" y="499"/>
                    <a:pt x="642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6348527" y="2097518"/>
              <a:ext cx="28595" cy="22176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324" y="1"/>
                  </a:moveTo>
                  <a:cubicBezTo>
                    <a:pt x="1" y="1"/>
                    <a:pt x="1" y="504"/>
                    <a:pt x="325" y="504"/>
                  </a:cubicBezTo>
                  <a:cubicBezTo>
                    <a:pt x="649" y="504"/>
                    <a:pt x="650" y="1"/>
                    <a:pt x="325" y="1"/>
                  </a:cubicBezTo>
                  <a:cubicBezTo>
                    <a:pt x="324" y="1"/>
                    <a:pt x="324" y="1"/>
                    <a:pt x="32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6703591" y="1943474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9" y="0"/>
                  </a:moveTo>
                  <a:cubicBezTo>
                    <a:pt x="1" y="0"/>
                    <a:pt x="1" y="401"/>
                    <a:pt x="259" y="401"/>
                  </a:cubicBezTo>
                  <a:cubicBezTo>
                    <a:pt x="517" y="401"/>
                    <a:pt x="51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6739884" y="1242818"/>
              <a:ext cx="17245" cy="13376"/>
            </a:xfrm>
            <a:custGeom>
              <a:avLst/>
              <a:gdLst/>
              <a:ahLst/>
              <a:cxnLst/>
              <a:rect l="l" t="t" r="r" b="b"/>
              <a:pathLst>
                <a:path w="392" h="304" extrusionOk="0">
                  <a:moveTo>
                    <a:pt x="196" y="0"/>
                  </a:moveTo>
                  <a:cubicBezTo>
                    <a:pt x="0" y="0"/>
                    <a:pt x="0" y="303"/>
                    <a:pt x="196" y="303"/>
                  </a:cubicBezTo>
                  <a:cubicBezTo>
                    <a:pt x="392" y="303"/>
                    <a:pt x="392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6878637" y="1572114"/>
              <a:ext cx="29299" cy="22748"/>
            </a:xfrm>
            <a:custGeom>
              <a:avLst/>
              <a:gdLst/>
              <a:ahLst/>
              <a:cxnLst/>
              <a:rect l="l" t="t" r="r" b="b"/>
              <a:pathLst>
                <a:path w="666" h="517" extrusionOk="0">
                  <a:moveTo>
                    <a:pt x="333" y="0"/>
                  </a:moveTo>
                  <a:cubicBezTo>
                    <a:pt x="0" y="0"/>
                    <a:pt x="0" y="517"/>
                    <a:pt x="333" y="517"/>
                  </a:cubicBezTo>
                  <a:cubicBezTo>
                    <a:pt x="666" y="517"/>
                    <a:pt x="666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7378304" y="2035918"/>
              <a:ext cx="17597" cy="13728"/>
            </a:xfrm>
            <a:custGeom>
              <a:avLst/>
              <a:gdLst/>
              <a:ahLst/>
              <a:cxnLst/>
              <a:rect l="l" t="t" r="r" b="b"/>
              <a:pathLst>
                <a:path w="400" h="312" extrusionOk="0">
                  <a:moveTo>
                    <a:pt x="199" y="1"/>
                  </a:moveTo>
                  <a:cubicBezTo>
                    <a:pt x="1" y="1"/>
                    <a:pt x="1" y="311"/>
                    <a:pt x="199" y="311"/>
                  </a:cubicBezTo>
                  <a:cubicBezTo>
                    <a:pt x="400" y="311"/>
                    <a:pt x="400" y="1"/>
                    <a:pt x="19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7085050" y="648994"/>
              <a:ext cx="20764" cy="16192"/>
            </a:xfrm>
            <a:custGeom>
              <a:avLst/>
              <a:gdLst/>
              <a:ahLst/>
              <a:cxnLst/>
              <a:rect l="l" t="t" r="r" b="b"/>
              <a:pathLst>
                <a:path w="472" h="368" extrusionOk="0">
                  <a:moveTo>
                    <a:pt x="237" y="0"/>
                  </a:moveTo>
                  <a:cubicBezTo>
                    <a:pt x="2" y="2"/>
                    <a:pt x="0" y="367"/>
                    <a:pt x="237" y="367"/>
                  </a:cubicBezTo>
                  <a:cubicBezTo>
                    <a:pt x="472" y="367"/>
                    <a:pt x="472" y="0"/>
                    <a:pt x="23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7532849" y="1201722"/>
              <a:ext cx="18697" cy="14432"/>
            </a:xfrm>
            <a:custGeom>
              <a:avLst/>
              <a:gdLst/>
              <a:ahLst/>
              <a:cxnLst/>
              <a:rect l="l" t="t" r="r" b="b"/>
              <a:pathLst>
                <a:path w="425" h="328" extrusionOk="0">
                  <a:moveTo>
                    <a:pt x="213" y="0"/>
                  </a:moveTo>
                  <a:cubicBezTo>
                    <a:pt x="1" y="0"/>
                    <a:pt x="1" y="327"/>
                    <a:pt x="213" y="327"/>
                  </a:cubicBezTo>
                  <a:cubicBezTo>
                    <a:pt x="424" y="327"/>
                    <a:pt x="425" y="0"/>
                    <a:pt x="21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7944795" y="1888958"/>
              <a:ext cx="31587" cy="24464"/>
            </a:xfrm>
            <a:custGeom>
              <a:avLst/>
              <a:gdLst/>
              <a:ahLst/>
              <a:cxnLst/>
              <a:rect l="l" t="t" r="r" b="b"/>
              <a:pathLst>
                <a:path w="718" h="556" extrusionOk="0">
                  <a:moveTo>
                    <a:pt x="359" y="0"/>
                  </a:moveTo>
                  <a:cubicBezTo>
                    <a:pt x="0" y="0"/>
                    <a:pt x="0" y="556"/>
                    <a:pt x="359" y="556"/>
                  </a:cubicBezTo>
                  <a:cubicBezTo>
                    <a:pt x="716" y="556"/>
                    <a:pt x="717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7668918" y="490506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8" y="1"/>
                  </a:moveTo>
                  <a:cubicBezTo>
                    <a:pt x="0" y="1"/>
                    <a:pt x="0" y="339"/>
                    <a:pt x="218" y="339"/>
                  </a:cubicBezTo>
                  <a:cubicBezTo>
                    <a:pt x="435" y="339"/>
                    <a:pt x="437" y="1"/>
                    <a:pt x="21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8188118" y="994614"/>
              <a:ext cx="30487" cy="23672"/>
            </a:xfrm>
            <a:custGeom>
              <a:avLst/>
              <a:gdLst/>
              <a:ahLst/>
              <a:cxnLst/>
              <a:rect l="l" t="t" r="r" b="b"/>
              <a:pathLst>
                <a:path w="693" h="538" extrusionOk="0">
                  <a:moveTo>
                    <a:pt x="345" y="1"/>
                  </a:moveTo>
                  <a:cubicBezTo>
                    <a:pt x="1" y="1"/>
                    <a:pt x="1" y="538"/>
                    <a:pt x="347" y="538"/>
                  </a:cubicBezTo>
                  <a:cubicBezTo>
                    <a:pt x="692" y="538"/>
                    <a:pt x="693" y="1"/>
                    <a:pt x="347" y="1"/>
                  </a:cubicBezTo>
                  <a:cubicBezTo>
                    <a:pt x="346" y="1"/>
                    <a:pt x="345" y="1"/>
                    <a:pt x="34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8373194" y="838194"/>
              <a:ext cx="20149" cy="15708"/>
            </a:xfrm>
            <a:custGeom>
              <a:avLst/>
              <a:gdLst/>
              <a:ahLst/>
              <a:cxnLst/>
              <a:rect l="l" t="t" r="r" b="b"/>
              <a:pathLst>
                <a:path w="458" h="357" extrusionOk="0">
                  <a:moveTo>
                    <a:pt x="229" y="1"/>
                  </a:moveTo>
                  <a:cubicBezTo>
                    <a:pt x="1" y="1"/>
                    <a:pt x="1" y="356"/>
                    <a:pt x="229" y="356"/>
                  </a:cubicBezTo>
                  <a:cubicBezTo>
                    <a:pt x="458" y="356"/>
                    <a:pt x="458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8288552" y="495434"/>
              <a:ext cx="27407" cy="21296"/>
            </a:xfrm>
            <a:custGeom>
              <a:avLst/>
              <a:gdLst/>
              <a:ahLst/>
              <a:cxnLst/>
              <a:rect l="l" t="t" r="r" b="b"/>
              <a:pathLst>
                <a:path w="623" h="484" extrusionOk="0">
                  <a:moveTo>
                    <a:pt x="310" y="0"/>
                  </a:moveTo>
                  <a:cubicBezTo>
                    <a:pt x="1" y="0"/>
                    <a:pt x="1" y="483"/>
                    <a:pt x="310" y="483"/>
                  </a:cubicBezTo>
                  <a:cubicBezTo>
                    <a:pt x="621" y="483"/>
                    <a:pt x="622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8943997" y="1567098"/>
              <a:ext cx="26088" cy="20196"/>
            </a:xfrm>
            <a:custGeom>
              <a:avLst/>
              <a:gdLst/>
              <a:ahLst/>
              <a:cxnLst/>
              <a:rect l="l" t="t" r="r" b="b"/>
              <a:pathLst>
                <a:path w="593" h="459" extrusionOk="0">
                  <a:moveTo>
                    <a:pt x="297" y="0"/>
                  </a:moveTo>
                  <a:cubicBezTo>
                    <a:pt x="3" y="0"/>
                    <a:pt x="1" y="458"/>
                    <a:pt x="297" y="458"/>
                  </a:cubicBezTo>
                  <a:cubicBezTo>
                    <a:pt x="592" y="458"/>
                    <a:pt x="593" y="0"/>
                    <a:pt x="2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8967665" y="1033554"/>
              <a:ext cx="29871" cy="23188"/>
            </a:xfrm>
            <a:custGeom>
              <a:avLst/>
              <a:gdLst/>
              <a:ahLst/>
              <a:cxnLst/>
              <a:rect l="l" t="t" r="r" b="b"/>
              <a:pathLst>
                <a:path w="679" h="527" extrusionOk="0">
                  <a:moveTo>
                    <a:pt x="340" y="1"/>
                  </a:moveTo>
                  <a:cubicBezTo>
                    <a:pt x="1" y="1"/>
                    <a:pt x="1" y="526"/>
                    <a:pt x="340" y="526"/>
                  </a:cubicBezTo>
                  <a:cubicBezTo>
                    <a:pt x="678" y="526"/>
                    <a:pt x="678" y="1"/>
                    <a:pt x="3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8214425" y="2489294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0"/>
                  </a:moveTo>
                  <a:cubicBezTo>
                    <a:pt x="1" y="0"/>
                    <a:pt x="0" y="479"/>
                    <a:pt x="310" y="479"/>
                  </a:cubicBezTo>
                  <a:cubicBezTo>
                    <a:pt x="617" y="479"/>
                    <a:pt x="618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8547712" y="3638530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9" y="1"/>
                  </a:moveTo>
                  <a:cubicBezTo>
                    <a:pt x="2" y="1"/>
                    <a:pt x="1" y="402"/>
                    <a:pt x="259" y="402"/>
                  </a:cubicBezTo>
                  <a:cubicBezTo>
                    <a:pt x="517" y="402"/>
                    <a:pt x="51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8896397" y="3533810"/>
              <a:ext cx="30663" cy="23804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8" y="0"/>
                  </a:moveTo>
                  <a:cubicBezTo>
                    <a:pt x="0" y="0"/>
                    <a:pt x="0" y="540"/>
                    <a:pt x="348" y="540"/>
                  </a:cubicBezTo>
                  <a:cubicBezTo>
                    <a:pt x="696" y="540"/>
                    <a:pt x="696" y="0"/>
                    <a:pt x="34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8690996" y="1330818"/>
              <a:ext cx="21380" cy="16588"/>
            </a:xfrm>
            <a:custGeom>
              <a:avLst/>
              <a:gdLst/>
              <a:ahLst/>
              <a:cxnLst/>
              <a:rect l="l" t="t" r="r" b="b"/>
              <a:pathLst>
                <a:path w="486" h="377" extrusionOk="0">
                  <a:moveTo>
                    <a:pt x="243" y="1"/>
                  </a:moveTo>
                  <a:cubicBezTo>
                    <a:pt x="1" y="1"/>
                    <a:pt x="0" y="377"/>
                    <a:pt x="243" y="377"/>
                  </a:cubicBezTo>
                  <a:cubicBezTo>
                    <a:pt x="484" y="377"/>
                    <a:pt x="485" y="1"/>
                    <a:pt x="24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8524264" y="1516146"/>
              <a:ext cx="28771" cy="22308"/>
            </a:xfrm>
            <a:custGeom>
              <a:avLst/>
              <a:gdLst/>
              <a:ahLst/>
              <a:cxnLst/>
              <a:rect l="l" t="t" r="r" b="b"/>
              <a:pathLst>
                <a:path w="654" h="507" extrusionOk="0">
                  <a:moveTo>
                    <a:pt x="327" y="1"/>
                  </a:moveTo>
                  <a:cubicBezTo>
                    <a:pt x="1" y="2"/>
                    <a:pt x="1" y="507"/>
                    <a:pt x="327" y="507"/>
                  </a:cubicBezTo>
                  <a:cubicBezTo>
                    <a:pt x="653" y="507"/>
                    <a:pt x="653" y="1"/>
                    <a:pt x="32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8365011" y="2120178"/>
              <a:ext cx="19269" cy="14872"/>
            </a:xfrm>
            <a:custGeom>
              <a:avLst/>
              <a:gdLst/>
              <a:ahLst/>
              <a:cxnLst/>
              <a:rect l="l" t="t" r="r" b="b"/>
              <a:pathLst>
                <a:path w="438" h="338" extrusionOk="0">
                  <a:moveTo>
                    <a:pt x="218" y="0"/>
                  </a:moveTo>
                  <a:cubicBezTo>
                    <a:pt x="1" y="0"/>
                    <a:pt x="1" y="338"/>
                    <a:pt x="219" y="338"/>
                  </a:cubicBezTo>
                  <a:cubicBezTo>
                    <a:pt x="437" y="338"/>
                    <a:pt x="437" y="0"/>
                    <a:pt x="219" y="0"/>
                  </a:cubicBezTo>
                  <a:cubicBezTo>
                    <a:pt x="219" y="0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8058604" y="1821110"/>
              <a:ext cx="24064" cy="18656"/>
            </a:xfrm>
            <a:custGeom>
              <a:avLst/>
              <a:gdLst/>
              <a:ahLst/>
              <a:cxnLst/>
              <a:rect l="l" t="t" r="r" b="b"/>
              <a:pathLst>
                <a:path w="547" h="424" extrusionOk="0">
                  <a:moveTo>
                    <a:pt x="274" y="1"/>
                  </a:moveTo>
                  <a:cubicBezTo>
                    <a:pt x="3" y="1"/>
                    <a:pt x="1" y="423"/>
                    <a:pt x="274" y="423"/>
                  </a:cubicBezTo>
                  <a:cubicBezTo>
                    <a:pt x="545" y="423"/>
                    <a:pt x="546" y="1"/>
                    <a:pt x="27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7939780" y="1958170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1"/>
                  </a:moveTo>
                  <a:cubicBezTo>
                    <a:pt x="1" y="1"/>
                    <a:pt x="0" y="480"/>
                    <a:pt x="310" y="480"/>
                  </a:cubicBezTo>
                  <a:cubicBezTo>
                    <a:pt x="617" y="480"/>
                    <a:pt x="618" y="1"/>
                    <a:pt x="3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7774324" y="2750214"/>
              <a:ext cx="25868" cy="20108"/>
            </a:xfrm>
            <a:custGeom>
              <a:avLst/>
              <a:gdLst/>
              <a:ahLst/>
              <a:cxnLst/>
              <a:rect l="l" t="t" r="r" b="b"/>
              <a:pathLst>
                <a:path w="588" h="457" extrusionOk="0">
                  <a:moveTo>
                    <a:pt x="295" y="1"/>
                  </a:moveTo>
                  <a:cubicBezTo>
                    <a:pt x="2" y="1"/>
                    <a:pt x="1" y="457"/>
                    <a:pt x="295" y="457"/>
                  </a:cubicBezTo>
                  <a:cubicBezTo>
                    <a:pt x="588" y="457"/>
                    <a:pt x="588" y="1"/>
                    <a:pt x="29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7495588" y="2751402"/>
              <a:ext cx="28331" cy="22000"/>
            </a:xfrm>
            <a:custGeom>
              <a:avLst/>
              <a:gdLst/>
              <a:ahLst/>
              <a:cxnLst/>
              <a:rect l="l" t="t" r="r" b="b"/>
              <a:pathLst>
                <a:path w="644" h="500" extrusionOk="0">
                  <a:moveTo>
                    <a:pt x="320" y="1"/>
                  </a:moveTo>
                  <a:cubicBezTo>
                    <a:pt x="0" y="1"/>
                    <a:pt x="1" y="499"/>
                    <a:pt x="321" y="499"/>
                  </a:cubicBezTo>
                  <a:cubicBezTo>
                    <a:pt x="642" y="499"/>
                    <a:pt x="643" y="1"/>
                    <a:pt x="321" y="1"/>
                  </a:cubicBezTo>
                  <a:cubicBezTo>
                    <a:pt x="321" y="1"/>
                    <a:pt x="321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7255257" y="2454050"/>
              <a:ext cx="30443" cy="23628"/>
            </a:xfrm>
            <a:custGeom>
              <a:avLst/>
              <a:gdLst/>
              <a:ahLst/>
              <a:cxnLst/>
              <a:rect l="l" t="t" r="r" b="b"/>
              <a:pathLst>
                <a:path w="692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6959891" y="2104558"/>
              <a:ext cx="17069" cy="13332"/>
            </a:xfrm>
            <a:custGeom>
              <a:avLst/>
              <a:gdLst/>
              <a:ahLst/>
              <a:cxnLst/>
              <a:rect l="l" t="t" r="r" b="b"/>
              <a:pathLst>
                <a:path w="388" h="303" extrusionOk="0">
                  <a:moveTo>
                    <a:pt x="194" y="1"/>
                  </a:moveTo>
                  <a:cubicBezTo>
                    <a:pt x="1" y="1"/>
                    <a:pt x="1" y="302"/>
                    <a:pt x="194" y="302"/>
                  </a:cubicBezTo>
                  <a:cubicBezTo>
                    <a:pt x="387" y="302"/>
                    <a:pt x="387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6996009" y="2782334"/>
              <a:ext cx="30663" cy="23848"/>
            </a:xfrm>
            <a:custGeom>
              <a:avLst/>
              <a:gdLst/>
              <a:ahLst/>
              <a:cxnLst/>
              <a:rect l="l" t="t" r="r" b="b"/>
              <a:pathLst>
                <a:path w="697" h="542" extrusionOk="0">
                  <a:moveTo>
                    <a:pt x="349" y="1"/>
                  </a:moveTo>
                  <a:cubicBezTo>
                    <a:pt x="1" y="1"/>
                    <a:pt x="1" y="542"/>
                    <a:pt x="349" y="542"/>
                  </a:cubicBezTo>
                  <a:cubicBezTo>
                    <a:pt x="697" y="542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6619477" y="3084878"/>
              <a:ext cx="27891" cy="21648"/>
            </a:xfrm>
            <a:custGeom>
              <a:avLst/>
              <a:gdLst/>
              <a:ahLst/>
              <a:cxnLst/>
              <a:rect l="l" t="t" r="r" b="b"/>
              <a:pathLst>
                <a:path w="634" h="492" extrusionOk="0">
                  <a:moveTo>
                    <a:pt x="317" y="0"/>
                  </a:moveTo>
                  <a:cubicBezTo>
                    <a:pt x="0" y="0"/>
                    <a:pt x="0" y="492"/>
                    <a:pt x="317" y="492"/>
                  </a:cubicBezTo>
                  <a:cubicBezTo>
                    <a:pt x="634" y="492"/>
                    <a:pt x="634" y="0"/>
                    <a:pt x="31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6168202" y="2618654"/>
              <a:ext cx="29607" cy="23056"/>
            </a:xfrm>
            <a:custGeom>
              <a:avLst/>
              <a:gdLst/>
              <a:ahLst/>
              <a:cxnLst/>
              <a:rect l="l" t="t" r="r" b="b"/>
              <a:pathLst>
                <a:path w="673" h="524" extrusionOk="0">
                  <a:moveTo>
                    <a:pt x="336" y="1"/>
                  </a:moveTo>
                  <a:cubicBezTo>
                    <a:pt x="0" y="1"/>
                    <a:pt x="0" y="523"/>
                    <a:pt x="336" y="523"/>
                  </a:cubicBezTo>
                  <a:cubicBezTo>
                    <a:pt x="673" y="523"/>
                    <a:pt x="673" y="1"/>
                    <a:pt x="33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5803108" y="2595246"/>
              <a:ext cx="17201" cy="13332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5" y="0"/>
                  </a:moveTo>
                  <a:cubicBezTo>
                    <a:pt x="1" y="0"/>
                    <a:pt x="1" y="302"/>
                    <a:pt x="195" y="302"/>
                  </a:cubicBezTo>
                  <a:cubicBezTo>
                    <a:pt x="390" y="302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5796069" y="2104030"/>
              <a:ext cx="18477" cy="14344"/>
            </a:xfrm>
            <a:custGeom>
              <a:avLst/>
              <a:gdLst/>
              <a:ahLst/>
              <a:cxnLst/>
              <a:rect l="l" t="t" r="r" b="b"/>
              <a:pathLst>
                <a:path w="420" h="326" extrusionOk="0">
                  <a:moveTo>
                    <a:pt x="210" y="0"/>
                  </a:moveTo>
                  <a:cubicBezTo>
                    <a:pt x="1" y="0"/>
                    <a:pt x="1" y="326"/>
                    <a:pt x="210" y="326"/>
                  </a:cubicBezTo>
                  <a:cubicBezTo>
                    <a:pt x="419" y="326"/>
                    <a:pt x="419" y="0"/>
                    <a:pt x="2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151674" y="1807954"/>
              <a:ext cx="25604" cy="19844"/>
            </a:xfrm>
            <a:custGeom>
              <a:avLst/>
              <a:gdLst/>
              <a:ahLst/>
              <a:cxnLst/>
              <a:rect l="l" t="t" r="r" b="b"/>
              <a:pathLst>
                <a:path w="582" h="451" extrusionOk="0">
                  <a:moveTo>
                    <a:pt x="291" y="0"/>
                  </a:moveTo>
                  <a:cubicBezTo>
                    <a:pt x="0" y="1"/>
                    <a:pt x="0" y="450"/>
                    <a:pt x="291" y="450"/>
                  </a:cubicBezTo>
                  <a:cubicBezTo>
                    <a:pt x="581" y="450"/>
                    <a:pt x="582" y="0"/>
                    <a:pt x="29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3645232" y="1777330"/>
              <a:ext cx="27539" cy="21384"/>
            </a:xfrm>
            <a:custGeom>
              <a:avLst/>
              <a:gdLst/>
              <a:ahLst/>
              <a:cxnLst/>
              <a:rect l="l" t="t" r="r" b="b"/>
              <a:pathLst>
                <a:path w="626" h="486" extrusionOk="0">
                  <a:moveTo>
                    <a:pt x="313" y="0"/>
                  </a:moveTo>
                  <a:cubicBezTo>
                    <a:pt x="1" y="0"/>
                    <a:pt x="1" y="485"/>
                    <a:pt x="313" y="485"/>
                  </a:cubicBezTo>
                  <a:cubicBezTo>
                    <a:pt x="625" y="485"/>
                    <a:pt x="62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2983365" y="2555558"/>
              <a:ext cx="22700" cy="17644"/>
            </a:xfrm>
            <a:custGeom>
              <a:avLst/>
              <a:gdLst/>
              <a:ahLst/>
              <a:cxnLst/>
              <a:rect l="l" t="t" r="r" b="b"/>
              <a:pathLst>
                <a:path w="516" h="401" extrusionOk="0">
                  <a:moveTo>
                    <a:pt x="257" y="0"/>
                  </a:moveTo>
                  <a:cubicBezTo>
                    <a:pt x="0" y="0"/>
                    <a:pt x="0" y="400"/>
                    <a:pt x="257" y="400"/>
                  </a:cubicBezTo>
                  <a:cubicBezTo>
                    <a:pt x="514" y="400"/>
                    <a:pt x="515" y="0"/>
                    <a:pt x="25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3226467" y="1389734"/>
              <a:ext cx="24724" cy="19140"/>
            </a:xfrm>
            <a:custGeom>
              <a:avLst/>
              <a:gdLst/>
              <a:ahLst/>
              <a:cxnLst/>
              <a:rect l="l" t="t" r="r" b="b"/>
              <a:pathLst>
                <a:path w="562" h="435" extrusionOk="0">
                  <a:moveTo>
                    <a:pt x="281" y="1"/>
                  </a:moveTo>
                  <a:cubicBezTo>
                    <a:pt x="0" y="1"/>
                    <a:pt x="0" y="435"/>
                    <a:pt x="281" y="435"/>
                  </a:cubicBezTo>
                  <a:cubicBezTo>
                    <a:pt x="560" y="435"/>
                    <a:pt x="561" y="1"/>
                    <a:pt x="28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3048870" y="1736190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9" y="0"/>
                  </a:moveTo>
                  <a:cubicBezTo>
                    <a:pt x="1" y="0"/>
                    <a:pt x="1" y="338"/>
                    <a:pt x="219" y="338"/>
                  </a:cubicBezTo>
                  <a:cubicBezTo>
                    <a:pt x="437" y="338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2763182" y="1389382"/>
              <a:ext cx="31543" cy="24508"/>
            </a:xfrm>
            <a:custGeom>
              <a:avLst/>
              <a:gdLst/>
              <a:ahLst/>
              <a:cxnLst/>
              <a:rect l="l" t="t" r="r" b="b"/>
              <a:pathLst>
                <a:path w="717" h="557" extrusionOk="0">
                  <a:moveTo>
                    <a:pt x="358" y="0"/>
                  </a:moveTo>
                  <a:cubicBezTo>
                    <a:pt x="0" y="0"/>
                    <a:pt x="0" y="556"/>
                    <a:pt x="358" y="556"/>
                  </a:cubicBezTo>
                  <a:cubicBezTo>
                    <a:pt x="715" y="556"/>
                    <a:pt x="716" y="0"/>
                    <a:pt x="35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2264703" y="1885878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2" y="0"/>
                  </a:moveTo>
                  <a:cubicBezTo>
                    <a:pt x="2" y="0"/>
                    <a:pt x="1" y="343"/>
                    <a:pt x="222" y="343"/>
                  </a:cubicBezTo>
                  <a:cubicBezTo>
                    <a:pt x="443" y="343"/>
                    <a:pt x="443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2225550" y="1173430"/>
              <a:ext cx="17157" cy="13332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6" y="0"/>
                  </a:moveTo>
                  <a:cubicBezTo>
                    <a:pt x="2" y="0"/>
                    <a:pt x="0" y="302"/>
                    <a:pt x="196" y="302"/>
                  </a:cubicBezTo>
                  <a:cubicBezTo>
                    <a:pt x="390" y="302"/>
                    <a:pt x="390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2071972" y="1309786"/>
              <a:ext cx="25604" cy="19932"/>
            </a:xfrm>
            <a:custGeom>
              <a:avLst/>
              <a:gdLst/>
              <a:ahLst/>
              <a:cxnLst/>
              <a:rect l="l" t="t" r="r" b="b"/>
              <a:pathLst>
                <a:path w="582" h="453" extrusionOk="0">
                  <a:moveTo>
                    <a:pt x="291" y="1"/>
                  </a:moveTo>
                  <a:cubicBezTo>
                    <a:pt x="0" y="1"/>
                    <a:pt x="0" y="453"/>
                    <a:pt x="291" y="453"/>
                  </a:cubicBezTo>
                  <a:cubicBezTo>
                    <a:pt x="582" y="453"/>
                    <a:pt x="582" y="1"/>
                    <a:pt x="29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1718404" y="1436814"/>
              <a:ext cx="22216" cy="17248"/>
            </a:xfrm>
            <a:custGeom>
              <a:avLst/>
              <a:gdLst/>
              <a:ahLst/>
              <a:cxnLst/>
              <a:rect l="l" t="t" r="r" b="b"/>
              <a:pathLst>
                <a:path w="505" h="392" extrusionOk="0">
                  <a:moveTo>
                    <a:pt x="252" y="1"/>
                  </a:moveTo>
                  <a:cubicBezTo>
                    <a:pt x="0" y="1"/>
                    <a:pt x="0" y="391"/>
                    <a:pt x="252" y="391"/>
                  </a:cubicBezTo>
                  <a:cubicBezTo>
                    <a:pt x="504" y="391"/>
                    <a:pt x="504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1477722" y="2353950"/>
              <a:ext cx="31939" cy="24772"/>
            </a:xfrm>
            <a:custGeom>
              <a:avLst/>
              <a:gdLst/>
              <a:ahLst/>
              <a:cxnLst/>
              <a:rect l="l" t="t" r="r" b="b"/>
              <a:pathLst>
                <a:path w="726" h="563" extrusionOk="0">
                  <a:moveTo>
                    <a:pt x="363" y="0"/>
                  </a:moveTo>
                  <a:cubicBezTo>
                    <a:pt x="2" y="1"/>
                    <a:pt x="0" y="562"/>
                    <a:pt x="363" y="562"/>
                  </a:cubicBezTo>
                  <a:cubicBezTo>
                    <a:pt x="724" y="562"/>
                    <a:pt x="725" y="0"/>
                    <a:pt x="36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1546174" y="1071174"/>
              <a:ext cx="29123" cy="22572"/>
            </a:xfrm>
            <a:custGeom>
              <a:avLst/>
              <a:gdLst/>
              <a:ahLst/>
              <a:cxnLst/>
              <a:rect l="l" t="t" r="r" b="b"/>
              <a:pathLst>
                <a:path w="662" h="513" extrusionOk="0">
                  <a:moveTo>
                    <a:pt x="331" y="0"/>
                  </a:moveTo>
                  <a:cubicBezTo>
                    <a:pt x="1" y="0"/>
                    <a:pt x="0" y="513"/>
                    <a:pt x="331" y="513"/>
                  </a:cubicBezTo>
                  <a:cubicBezTo>
                    <a:pt x="661" y="513"/>
                    <a:pt x="662" y="0"/>
                    <a:pt x="3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1273904" y="1207970"/>
              <a:ext cx="30399" cy="23672"/>
            </a:xfrm>
            <a:custGeom>
              <a:avLst/>
              <a:gdLst/>
              <a:ahLst/>
              <a:cxnLst/>
              <a:rect l="l" t="t" r="r" b="b"/>
              <a:pathLst>
                <a:path w="691" h="538" extrusionOk="0">
                  <a:moveTo>
                    <a:pt x="346" y="0"/>
                  </a:moveTo>
                  <a:cubicBezTo>
                    <a:pt x="0" y="0"/>
                    <a:pt x="0" y="538"/>
                    <a:pt x="346" y="538"/>
                  </a:cubicBezTo>
                  <a:cubicBezTo>
                    <a:pt x="691" y="538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961733" y="2289006"/>
              <a:ext cx="17069" cy="13200"/>
            </a:xfrm>
            <a:custGeom>
              <a:avLst/>
              <a:gdLst/>
              <a:ahLst/>
              <a:cxnLst/>
              <a:rect l="l" t="t" r="r" b="b"/>
              <a:pathLst>
                <a:path w="388" h="300" extrusionOk="0">
                  <a:moveTo>
                    <a:pt x="194" y="0"/>
                  </a:moveTo>
                  <a:cubicBezTo>
                    <a:pt x="0" y="0"/>
                    <a:pt x="0" y="300"/>
                    <a:pt x="194" y="300"/>
                  </a:cubicBezTo>
                  <a:cubicBezTo>
                    <a:pt x="388" y="300"/>
                    <a:pt x="388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675342" y="2270790"/>
              <a:ext cx="27319" cy="21252"/>
            </a:xfrm>
            <a:custGeom>
              <a:avLst/>
              <a:gdLst/>
              <a:ahLst/>
              <a:cxnLst/>
              <a:rect l="l" t="t" r="r" b="b"/>
              <a:pathLst>
                <a:path w="621" h="483" extrusionOk="0">
                  <a:moveTo>
                    <a:pt x="310" y="1"/>
                  </a:moveTo>
                  <a:cubicBezTo>
                    <a:pt x="2" y="1"/>
                    <a:pt x="1" y="483"/>
                    <a:pt x="310" y="483"/>
                  </a:cubicBezTo>
                  <a:cubicBezTo>
                    <a:pt x="621" y="483"/>
                    <a:pt x="621" y="1"/>
                    <a:pt x="3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566637" y="1290426"/>
              <a:ext cx="29519" cy="22880"/>
            </a:xfrm>
            <a:custGeom>
              <a:avLst/>
              <a:gdLst/>
              <a:ahLst/>
              <a:cxnLst/>
              <a:rect l="l" t="t" r="r" b="b"/>
              <a:pathLst>
                <a:path w="671" h="520" extrusionOk="0">
                  <a:moveTo>
                    <a:pt x="335" y="0"/>
                  </a:moveTo>
                  <a:cubicBezTo>
                    <a:pt x="0" y="0"/>
                    <a:pt x="0" y="520"/>
                    <a:pt x="335" y="520"/>
                  </a:cubicBezTo>
                  <a:cubicBezTo>
                    <a:pt x="669" y="520"/>
                    <a:pt x="670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148004" y="1125822"/>
              <a:ext cx="19929" cy="15400"/>
            </a:xfrm>
            <a:custGeom>
              <a:avLst/>
              <a:gdLst/>
              <a:ahLst/>
              <a:cxnLst/>
              <a:rect l="l" t="t" r="r" b="b"/>
              <a:pathLst>
                <a:path w="453" h="350" extrusionOk="0">
                  <a:moveTo>
                    <a:pt x="225" y="1"/>
                  </a:moveTo>
                  <a:cubicBezTo>
                    <a:pt x="0" y="1"/>
                    <a:pt x="1" y="350"/>
                    <a:pt x="226" y="350"/>
                  </a:cubicBezTo>
                  <a:cubicBezTo>
                    <a:pt x="450" y="350"/>
                    <a:pt x="452" y="1"/>
                    <a:pt x="226" y="1"/>
                  </a:cubicBezTo>
                  <a:cubicBezTo>
                    <a:pt x="225" y="1"/>
                    <a:pt x="225" y="1"/>
                    <a:pt x="22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142857" y="3545954"/>
              <a:ext cx="30135" cy="23364"/>
            </a:xfrm>
            <a:custGeom>
              <a:avLst/>
              <a:gdLst/>
              <a:ahLst/>
              <a:cxnLst/>
              <a:rect l="l" t="t" r="r" b="b"/>
              <a:pathLst>
                <a:path w="685" h="531" extrusionOk="0">
                  <a:moveTo>
                    <a:pt x="342" y="0"/>
                  </a:moveTo>
                  <a:cubicBezTo>
                    <a:pt x="1" y="0"/>
                    <a:pt x="0" y="530"/>
                    <a:pt x="343" y="530"/>
                  </a:cubicBezTo>
                  <a:cubicBezTo>
                    <a:pt x="684" y="530"/>
                    <a:pt x="684" y="0"/>
                    <a:pt x="343" y="0"/>
                  </a:cubicBezTo>
                  <a:cubicBezTo>
                    <a:pt x="342" y="0"/>
                    <a:pt x="342" y="0"/>
                    <a:pt x="34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38091" y="3330442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3" y="1"/>
                  </a:moveTo>
                  <a:cubicBezTo>
                    <a:pt x="2" y="1"/>
                    <a:pt x="0" y="343"/>
                    <a:pt x="223" y="343"/>
                  </a:cubicBezTo>
                  <a:cubicBezTo>
                    <a:pt x="444" y="343"/>
                    <a:pt x="444" y="1"/>
                    <a:pt x="22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112854" y="2983370"/>
              <a:ext cx="17641" cy="13684"/>
            </a:xfrm>
            <a:custGeom>
              <a:avLst/>
              <a:gdLst/>
              <a:ahLst/>
              <a:cxnLst/>
              <a:rect l="l" t="t" r="r" b="b"/>
              <a:pathLst>
                <a:path w="401" h="311" extrusionOk="0">
                  <a:moveTo>
                    <a:pt x="200" y="0"/>
                  </a:moveTo>
                  <a:cubicBezTo>
                    <a:pt x="0" y="0"/>
                    <a:pt x="0" y="311"/>
                    <a:pt x="200" y="311"/>
                  </a:cubicBezTo>
                  <a:cubicBezTo>
                    <a:pt x="400" y="311"/>
                    <a:pt x="400" y="0"/>
                    <a:pt x="20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09980" y="3063010"/>
              <a:ext cx="20149" cy="15708"/>
            </a:xfrm>
            <a:custGeom>
              <a:avLst/>
              <a:gdLst/>
              <a:ahLst/>
              <a:cxnLst/>
              <a:rect l="l" t="t" r="r" b="b"/>
              <a:pathLst>
                <a:path w="458" h="357" extrusionOk="0">
                  <a:moveTo>
                    <a:pt x="229" y="1"/>
                  </a:moveTo>
                  <a:cubicBezTo>
                    <a:pt x="0" y="1"/>
                    <a:pt x="0" y="356"/>
                    <a:pt x="229" y="356"/>
                  </a:cubicBezTo>
                  <a:cubicBezTo>
                    <a:pt x="457" y="356"/>
                    <a:pt x="457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226179" y="2211786"/>
              <a:ext cx="20940" cy="16280"/>
            </a:xfrm>
            <a:custGeom>
              <a:avLst/>
              <a:gdLst/>
              <a:ahLst/>
              <a:cxnLst/>
              <a:rect l="l" t="t" r="r" b="b"/>
              <a:pathLst>
                <a:path w="476" h="370" extrusionOk="0">
                  <a:moveTo>
                    <a:pt x="238" y="1"/>
                  </a:moveTo>
                  <a:cubicBezTo>
                    <a:pt x="1" y="1"/>
                    <a:pt x="1" y="370"/>
                    <a:pt x="238" y="370"/>
                  </a:cubicBezTo>
                  <a:cubicBezTo>
                    <a:pt x="475" y="370"/>
                    <a:pt x="475" y="1"/>
                    <a:pt x="23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644196" y="1845750"/>
              <a:ext cx="29255" cy="22704"/>
            </a:xfrm>
            <a:custGeom>
              <a:avLst/>
              <a:gdLst/>
              <a:ahLst/>
              <a:cxnLst/>
              <a:rect l="l" t="t" r="r" b="b"/>
              <a:pathLst>
                <a:path w="665" h="516" extrusionOk="0">
                  <a:moveTo>
                    <a:pt x="332" y="0"/>
                  </a:moveTo>
                  <a:cubicBezTo>
                    <a:pt x="0" y="1"/>
                    <a:pt x="0" y="516"/>
                    <a:pt x="332" y="516"/>
                  </a:cubicBezTo>
                  <a:cubicBezTo>
                    <a:pt x="664" y="516"/>
                    <a:pt x="665" y="0"/>
                    <a:pt x="33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711328" y="2858014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28" y="1"/>
                  </a:moveTo>
                  <a:cubicBezTo>
                    <a:pt x="0" y="1"/>
                    <a:pt x="0" y="511"/>
                    <a:pt x="328" y="511"/>
                  </a:cubicBezTo>
                  <a:cubicBezTo>
                    <a:pt x="658" y="511"/>
                    <a:pt x="659" y="1"/>
                    <a:pt x="32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1035465" y="1699142"/>
              <a:ext cx="28859" cy="22352"/>
            </a:xfrm>
            <a:custGeom>
              <a:avLst/>
              <a:gdLst/>
              <a:ahLst/>
              <a:cxnLst/>
              <a:rect l="l" t="t" r="r" b="b"/>
              <a:pathLst>
                <a:path w="656" h="508" extrusionOk="0">
                  <a:moveTo>
                    <a:pt x="328" y="0"/>
                  </a:moveTo>
                  <a:cubicBezTo>
                    <a:pt x="2" y="2"/>
                    <a:pt x="1" y="508"/>
                    <a:pt x="328" y="508"/>
                  </a:cubicBezTo>
                  <a:cubicBezTo>
                    <a:pt x="653" y="508"/>
                    <a:pt x="655" y="0"/>
                    <a:pt x="32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1216054" y="2905842"/>
              <a:ext cx="31147" cy="24244"/>
            </a:xfrm>
            <a:custGeom>
              <a:avLst/>
              <a:gdLst/>
              <a:ahLst/>
              <a:cxnLst/>
              <a:rect l="l" t="t" r="r" b="b"/>
              <a:pathLst>
                <a:path w="708" h="551" extrusionOk="0">
                  <a:moveTo>
                    <a:pt x="354" y="1"/>
                  </a:moveTo>
                  <a:cubicBezTo>
                    <a:pt x="1" y="2"/>
                    <a:pt x="0" y="550"/>
                    <a:pt x="354" y="550"/>
                  </a:cubicBezTo>
                  <a:cubicBezTo>
                    <a:pt x="708" y="550"/>
                    <a:pt x="708" y="1"/>
                    <a:pt x="35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1654703" y="2742602"/>
              <a:ext cx="17157" cy="13332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4" y="0"/>
                  </a:moveTo>
                  <a:cubicBezTo>
                    <a:pt x="0" y="1"/>
                    <a:pt x="0" y="302"/>
                    <a:pt x="194" y="302"/>
                  </a:cubicBezTo>
                  <a:cubicBezTo>
                    <a:pt x="389" y="302"/>
                    <a:pt x="39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2246227" y="1925566"/>
              <a:ext cx="24372" cy="18920"/>
            </a:xfrm>
            <a:custGeom>
              <a:avLst/>
              <a:gdLst/>
              <a:ahLst/>
              <a:cxnLst/>
              <a:rect l="l" t="t" r="r" b="b"/>
              <a:pathLst>
                <a:path w="554" h="430" extrusionOk="0">
                  <a:moveTo>
                    <a:pt x="277" y="0"/>
                  </a:moveTo>
                  <a:cubicBezTo>
                    <a:pt x="2" y="0"/>
                    <a:pt x="1" y="429"/>
                    <a:pt x="277" y="429"/>
                  </a:cubicBezTo>
                  <a:cubicBezTo>
                    <a:pt x="553" y="429"/>
                    <a:pt x="554" y="0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2519992" y="2530126"/>
              <a:ext cx="24240" cy="18832"/>
            </a:xfrm>
            <a:custGeom>
              <a:avLst/>
              <a:gdLst/>
              <a:ahLst/>
              <a:cxnLst/>
              <a:rect l="l" t="t" r="r" b="b"/>
              <a:pathLst>
                <a:path w="551" h="428" extrusionOk="0">
                  <a:moveTo>
                    <a:pt x="275" y="1"/>
                  </a:moveTo>
                  <a:cubicBezTo>
                    <a:pt x="0" y="1"/>
                    <a:pt x="0" y="428"/>
                    <a:pt x="275" y="428"/>
                  </a:cubicBezTo>
                  <a:cubicBezTo>
                    <a:pt x="551" y="428"/>
                    <a:pt x="551" y="1"/>
                    <a:pt x="27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2680476" y="3153122"/>
              <a:ext cx="29431" cy="22748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334" y="0"/>
                  </a:moveTo>
                  <a:cubicBezTo>
                    <a:pt x="2" y="0"/>
                    <a:pt x="0" y="516"/>
                    <a:pt x="334" y="516"/>
                  </a:cubicBezTo>
                  <a:cubicBezTo>
                    <a:pt x="667" y="516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2898767" y="2715278"/>
              <a:ext cx="22304" cy="17336"/>
            </a:xfrm>
            <a:custGeom>
              <a:avLst/>
              <a:gdLst/>
              <a:ahLst/>
              <a:cxnLst/>
              <a:rect l="l" t="t" r="r" b="b"/>
              <a:pathLst>
                <a:path w="507" h="394" extrusionOk="0">
                  <a:moveTo>
                    <a:pt x="253" y="1"/>
                  </a:moveTo>
                  <a:cubicBezTo>
                    <a:pt x="0" y="1"/>
                    <a:pt x="0" y="394"/>
                    <a:pt x="253" y="394"/>
                  </a:cubicBezTo>
                  <a:cubicBezTo>
                    <a:pt x="506" y="394"/>
                    <a:pt x="506" y="1"/>
                    <a:pt x="25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3247540" y="2768826"/>
              <a:ext cx="18037" cy="14080"/>
            </a:xfrm>
            <a:custGeom>
              <a:avLst/>
              <a:gdLst/>
              <a:ahLst/>
              <a:cxnLst/>
              <a:rect l="l" t="t" r="r" b="b"/>
              <a:pathLst>
                <a:path w="410" h="320" extrusionOk="0">
                  <a:moveTo>
                    <a:pt x="204" y="0"/>
                  </a:moveTo>
                  <a:cubicBezTo>
                    <a:pt x="0" y="2"/>
                    <a:pt x="0" y="319"/>
                    <a:pt x="204" y="319"/>
                  </a:cubicBezTo>
                  <a:cubicBezTo>
                    <a:pt x="408" y="319"/>
                    <a:pt x="409" y="0"/>
                    <a:pt x="20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3393683" y="3569890"/>
              <a:ext cx="31235" cy="24288"/>
            </a:xfrm>
            <a:custGeom>
              <a:avLst/>
              <a:gdLst/>
              <a:ahLst/>
              <a:cxnLst/>
              <a:rect l="l" t="t" r="r" b="b"/>
              <a:pathLst>
                <a:path w="710" h="552" extrusionOk="0">
                  <a:moveTo>
                    <a:pt x="355" y="1"/>
                  </a:moveTo>
                  <a:cubicBezTo>
                    <a:pt x="1" y="1"/>
                    <a:pt x="0" y="551"/>
                    <a:pt x="355" y="551"/>
                  </a:cubicBezTo>
                  <a:cubicBezTo>
                    <a:pt x="710" y="551"/>
                    <a:pt x="710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5654941" y="2381582"/>
              <a:ext cx="29211" cy="22704"/>
            </a:xfrm>
            <a:custGeom>
              <a:avLst/>
              <a:gdLst/>
              <a:ahLst/>
              <a:cxnLst/>
              <a:rect l="l" t="t" r="r" b="b"/>
              <a:pathLst>
                <a:path w="664" h="516" extrusionOk="0">
                  <a:moveTo>
                    <a:pt x="333" y="1"/>
                  </a:moveTo>
                  <a:cubicBezTo>
                    <a:pt x="2" y="1"/>
                    <a:pt x="0" y="515"/>
                    <a:pt x="333" y="515"/>
                  </a:cubicBezTo>
                  <a:cubicBezTo>
                    <a:pt x="664" y="515"/>
                    <a:pt x="664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6011281" y="3031594"/>
              <a:ext cx="23800" cy="18480"/>
            </a:xfrm>
            <a:custGeom>
              <a:avLst/>
              <a:gdLst/>
              <a:ahLst/>
              <a:cxnLst/>
              <a:rect l="l" t="t" r="r" b="b"/>
              <a:pathLst>
                <a:path w="541" h="420" extrusionOk="0">
                  <a:moveTo>
                    <a:pt x="270" y="0"/>
                  </a:moveTo>
                  <a:cubicBezTo>
                    <a:pt x="0" y="0"/>
                    <a:pt x="0" y="420"/>
                    <a:pt x="270" y="420"/>
                  </a:cubicBezTo>
                  <a:cubicBezTo>
                    <a:pt x="541" y="420"/>
                    <a:pt x="541" y="0"/>
                    <a:pt x="27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6188350" y="3264530"/>
              <a:ext cx="30663" cy="23848"/>
            </a:xfrm>
            <a:custGeom>
              <a:avLst/>
              <a:gdLst/>
              <a:ahLst/>
              <a:cxnLst/>
              <a:rect l="l" t="t" r="r" b="b"/>
              <a:pathLst>
                <a:path w="697" h="542" extrusionOk="0">
                  <a:moveTo>
                    <a:pt x="348" y="1"/>
                  </a:moveTo>
                  <a:cubicBezTo>
                    <a:pt x="1" y="1"/>
                    <a:pt x="1" y="542"/>
                    <a:pt x="349" y="542"/>
                  </a:cubicBezTo>
                  <a:cubicBezTo>
                    <a:pt x="697" y="542"/>
                    <a:pt x="697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6293537" y="2670046"/>
              <a:ext cx="17333" cy="13420"/>
            </a:xfrm>
            <a:custGeom>
              <a:avLst/>
              <a:gdLst/>
              <a:ahLst/>
              <a:cxnLst/>
              <a:rect l="l" t="t" r="r" b="b"/>
              <a:pathLst>
                <a:path w="394" h="305" extrusionOk="0">
                  <a:moveTo>
                    <a:pt x="197" y="1"/>
                  </a:moveTo>
                  <a:cubicBezTo>
                    <a:pt x="1" y="1"/>
                    <a:pt x="1" y="305"/>
                    <a:pt x="197" y="305"/>
                  </a:cubicBezTo>
                  <a:cubicBezTo>
                    <a:pt x="393" y="305"/>
                    <a:pt x="393" y="1"/>
                    <a:pt x="19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6634918" y="2304450"/>
              <a:ext cx="20501" cy="15928"/>
            </a:xfrm>
            <a:custGeom>
              <a:avLst/>
              <a:gdLst/>
              <a:ahLst/>
              <a:cxnLst/>
              <a:rect l="l" t="t" r="r" b="b"/>
              <a:pathLst>
                <a:path w="466" h="362" extrusionOk="0">
                  <a:moveTo>
                    <a:pt x="233" y="0"/>
                  </a:moveTo>
                  <a:cubicBezTo>
                    <a:pt x="0" y="0"/>
                    <a:pt x="0" y="362"/>
                    <a:pt x="233" y="362"/>
                  </a:cubicBezTo>
                  <a:cubicBezTo>
                    <a:pt x="466" y="362"/>
                    <a:pt x="466" y="0"/>
                    <a:pt x="2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6716920" y="2157754"/>
              <a:ext cx="25868" cy="20108"/>
            </a:xfrm>
            <a:custGeom>
              <a:avLst/>
              <a:gdLst/>
              <a:ahLst/>
              <a:cxnLst/>
              <a:rect l="l" t="t" r="r" b="b"/>
              <a:pathLst>
                <a:path w="588" h="457" extrusionOk="0">
                  <a:moveTo>
                    <a:pt x="295" y="0"/>
                  </a:moveTo>
                  <a:cubicBezTo>
                    <a:pt x="3" y="0"/>
                    <a:pt x="1" y="456"/>
                    <a:pt x="295" y="456"/>
                  </a:cubicBezTo>
                  <a:cubicBezTo>
                    <a:pt x="588" y="456"/>
                    <a:pt x="588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6894386" y="2407586"/>
              <a:ext cx="27935" cy="21648"/>
            </a:xfrm>
            <a:custGeom>
              <a:avLst/>
              <a:gdLst/>
              <a:ahLst/>
              <a:cxnLst/>
              <a:rect l="l" t="t" r="r" b="b"/>
              <a:pathLst>
                <a:path w="635" h="492" extrusionOk="0">
                  <a:moveTo>
                    <a:pt x="317" y="1"/>
                  </a:moveTo>
                  <a:cubicBezTo>
                    <a:pt x="1" y="1"/>
                    <a:pt x="0" y="491"/>
                    <a:pt x="317" y="491"/>
                  </a:cubicBezTo>
                  <a:cubicBezTo>
                    <a:pt x="633" y="491"/>
                    <a:pt x="634" y="1"/>
                    <a:pt x="31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7161289" y="2441466"/>
              <a:ext cx="28639" cy="22220"/>
            </a:xfrm>
            <a:custGeom>
              <a:avLst/>
              <a:gdLst/>
              <a:ahLst/>
              <a:cxnLst/>
              <a:rect l="l" t="t" r="r" b="b"/>
              <a:pathLst>
                <a:path w="651" h="505" extrusionOk="0">
                  <a:moveTo>
                    <a:pt x="326" y="1"/>
                  </a:moveTo>
                  <a:cubicBezTo>
                    <a:pt x="2" y="1"/>
                    <a:pt x="1" y="504"/>
                    <a:pt x="326" y="504"/>
                  </a:cubicBezTo>
                  <a:cubicBezTo>
                    <a:pt x="649" y="504"/>
                    <a:pt x="650" y="1"/>
                    <a:pt x="32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7345045" y="2149130"/>
              <a:ext cx="29299" cy="22748"/>
            </a:xfrm>
            <a:custGeom>
              <a:avLst/>
              <a:gdLst/>
              <a:ahLst/>
              <a:cxnLst/>
              <a:rect l="l" t="t" r="r" b="b"/>
              <a:pathLst>
                <a:path w="666" h="517" extrusionOk="0">
                  <a:moveTo>
                    <a:pt x="333" y="1"/>
                  </a:moveTo>
                  <a:cubicBezTo>
                    <a:pt x="1" y="1"/>
                    <a:pt x="1" y="517"/>
                    <a:pt x="333" y="517"/>
                  </a:cubicBezTo>
                  <a:cubicBezTo>
                    <a:pt x="665" y="517"/>
                    <a:pt x="665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7666015" y="3001014"/>
              <a:ext cx="21072" cy="16412"/>
            </a:xfrm>
            <a:custGeom>
              <a:avLst/>
              <a:gdLst/>
              <a:ahLst/>
              <a:cxnLst/>
              <a:rect l="l" t="t" r="r" b="b"/>
              <a:pathLst>
                <a:path w="479" h="373" extrusionOk="0">
                  <a:moveTo>
                    <a:pt x="239" y="0"/>
                  </a:moveTo>
                  <a:cubicBezTo>
                    <a:pt x="1" y="0"/>
                    <a:pt x="1" y="372"/>
                    <a:pt x="240" y="372"/>
                  </a:cubicBezTo>
                  <a:cubicBezTo>
                    <a:pt x="479" y="372"/>
                    <a:pt x="479" y="0"/>
                    <a:pt x="240" y="0"/>
                  </a:cubicBezTo>
                  <a:cubicBezTo>
                    <a:pt x="239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7689463" y="2626222"/>
              <a:ext cx="17025" cy="13244"/>
            </a:xfrm>
            <a:custGeom>
              <a:avLst/>
              <a:gdLst/>
              <a:ahLst/>
              <a:cxnLst/>
              <a:rect l="l" t="t" r="r" b="b"/>
              <a:pathLst>
                <a:path w="387" h="301" extrusionOk="0">
                  <a:moveTo>
                    <a:pt x="193" y="0"/>
                  </a:moveTo>
                  <a:cubicBezTo>
                    <a:pt x="1" y="2"/>
                    <a:pt x="1" y="301"/>
                    <a:pt x="193" y="301"/>
                  </a:cubicBezTo>
                  <a:cubicBezTo>
                    <a:pt x="385" y="301"/>
                    <a:pt x="386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7777887" y="2837070"/>
              <a:ext cx="29079" cy="22528"/>
            </a:xfrm>
            <a:custGeom>
              <a:avLst/>
              <a:gdLst/>
              <a:ahLst/>
              <a:cxnLst/>
              <a:rect l="l" t="t" r="r" b="b"/>
              <a:pathLst>
                <a:path w="661" h="512" extrusionOk="0">
                  <a:moveTo>
                    <a:pt x="330" y="0"/>
                  </a:moveTo>
                  <a:cubicBezTo>
                    <a:pt x="1" y="0"/>
                    <a:pt x="1" y="511"/>
                    <a:pt x="330" y="511"/>
                  </a:cubicBezTo>
                  <a:cubicBezTo>
                    <a:pt x="660" y="511"/>
                    <a:pt x="660" y="0"/>
                    <a:pt x="33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7994199" y="2136414"/>
              <a:ext cx="18081" cy="14036"/>
            </a:xfrm>
            <a:custGeom>
              <a:avLst/>
              <a:gdLst/>
              <a:ahLst/>
              <a:cxnLst/>
              <a:rect l="l" t="t" r="r" b="b"/>
              <a:pathLst>
                <a:path w="411" h="319" extrusionOk="0">
                  <a:moveTo>
                    <a:pt x="206" y="1"/>
                  </a:moveTo>
                  <a:cubicBezTo>
                    <a:pt x="0" y="1"/>
                    <a:pt x="0" y="319"/>
                    <a:pt x="206" y="319"/>
                  </a:cubicBezTo>
                  <a:cubicBezTo>
                    <a:pt x="411" y="319"/>
                    <a:pt x="411" y="1"/>
                    <a:pt x="20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8285473" y="2021706"/>
              <a:ext cx="29959" cy="23320"/>
            </a:xfrm>
            <a:custGeom>
              <a:avLst/>
              <a:gdLst/>
              <a:ahLst/>
              <a:cxnLst/>
              <a:rect l="l" t="t" r="r" b="b"/>
              <a:pathLst>
                <a:path w="681" h="530" extrusionOk="0">
                  <a:moveTo>
                    <a:pt x="341" y="1"/>
                  </a:moveTo>
                  <a:cubicBezTo>
                    <a:pt x="0" y="1"/>
                    <a:pt x="0" y="529"/>
                    <a:pt x="341" y="529"/>
                  </a:cubicBezTo>
                  <a:cubicBezTo>
                    <a:pt x="681" y="529"/>
                    <a:pt x="681" y="1"/>
                    <a:pt x="3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8512298" y="1791762"/>
              <a:ext cx="25384" cy="19668"/>
            </a:xfrm>
            <a:custGeom>
              <a:avLst/>
              <a:gdLst/>
              <a:ahLst/>
              <a:cxnLst/>
              <a:rect l="l" t="t" r="r" b="b"/>
              <a:pathLst>
                <a:path w="577" h="447" extrusionOk="0">
                  <a:moveTo>
                    <a:pt x="288" y="1"/>
                  </a:moveTo>
                  <a:cubicBezTo>
                    <a:pt x="2" y="1"/>
                    <a:pt x="1" y="446"/>
                    <a:pt x="288" y="446"/>
                  </a:cubicBezTo>
                  <a:cubicBezTo>
                    <a:pt x="576" y="446"/>
                    <a:pt x="576" y="1"/>
                    <a:pt x="28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8733097" y="1973614"/>
              <a:ext cx="18785" cy="14564"/>
            </a:xfrm>
            <a:custGeom>
              <a:avLst/>
              <a:gdLst/>
              <a:ahLst/>
              <a:cxnLst/>
              <a:rect l="l" t="t" r="r" b="b"/>
              <a:pathLst>
                <a:path w="427" h="331" extrusionOk="0">
                  <a:moveTo>
                    <a:pt x="214" y="1"/>
                  </a:moveTo>
                  <a:cubicBezTo>
                    <a:pt x="1" y="1"/>
                    <a:pt x="1" y="330"/>
                    <a:pt x="214" y="330"/>
                  </a:cubicBezTo>
                  <a:cubicBezTo>
                    <a:pt x="426" y="330"/>
                    <a:pt x="427" y="1"/>
                    <a:pt x="21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8595444" y="1687746"/>
              <a:ext cx="23580" cy="18304"/>
            </a:xfrm>
            <a:custGeom>
              <a:avLst/>
              <a:gdLst/>
              <a:ahLst/>
              <a:cxnLst/>
              <a:rect l="l" t="t" r="r" b="b"/>
              <a:pathLst>
                <a:path w="536" h="416" extrusionOk="0">
                  <a:moveTo>
                    <a:pt x="267" y="0"/>
                  </a:moveTo>
                  <a:cubicBezTo>
                    <a:pt x="0" y="1"/>
                    <a:pt x="0" y="416"/>
                    <a:pt x="267" y="416"/>
                  </a:cubicBezTo>
                  <a:cubicBezTo>
                    <a:pt x="535" y="416"/>
                    <a:pt x="535" y="0"/>
                    <a:pt x="26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9039768" y="2246502"/>
              <a:ext cx="31675" cy="24552"/>
            </a:xfrm>
            <a:custGeom>
              <a:avLst/>
              <a:gdLst/>
              <a:ahLst/>
              <a:cxnLst/>
              <a:rect l="l" t="t" r="r" b="b"/>
              <a:pathLst>
                <a:path w="720" h="558" extrusionOk="0">
                  <a:moveTo>
                    <a:pt x="361" y="0"/>
                  </a:moveTo>
                  <a:cubicBezTo>
                    <a:pt x="2" y="0"/>
                    <a:pt x="0" y="557"/>
                    <a:pt x="361" y="557"/>
                  </a:cubicBezTo>
                  <a:cubicBezTo>
                    <a:pt x="719" y="557"/>
                    <a:pt x="720" y="0"/>
                    <a:pt x="36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9070915" y="1899034"/>
              <a:ext cx="29431" cy="22836"/>
            </a:xfrm>
            <a:custGeom>
              <a:avLst/>
              <a:gdLst/>
              <a:ahLst/>
              <a:cxnLst/>
              <a:rect l="l" t="t" r="r" b="b"/>
              <a:pathLst>
                <a:path w="669" h="519" extrusionOk="0">
                  <a:moveTo>
                    <a:pt x="334" y="1"/>
                  </a:moveTo>
                  <a:cubicBezTo>
                    <a:pt x="2" y="1"/>
                    <a:pt x="1" y="519"/>
                    <a:pt x="335" y="519"/>
                  </a:cubicBezTo>
                  <a:cubicBezTo>
                    <a:pt x="668" y="519"/>
                    <a:pt x="668" y="1"/>
                    <a:pt x="335" y="1"/>
                  </a:cubicBezTo>
                  <a:cubicBezTo>
                    <a:pt x="335" y="1"/>
                    <a:pt x="334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8269856" y="3475730"/>
              <a:ext cx="29123" cy="22704"/>
            </a:xfrm>
            <a:custGeom>
              <a:avLst/>
              <a:gdLst/>
              <a:ahLst/>
              <a:cxnLst/>
              <a:rect l="l" t="t" r="r" b="b"/>
              <a:pathLst>
                <a:path w="662" h="516" extrusionOk="0">
                  <a:moveTo>
                    <a:pt x="330" y="1"/>
                  </a:moveTo>
                  <a:cubicBezTo>
                    <a:pt x="0" y="1"/>
                    <a:pt x="0" y="515"/>
                    <a:pt x="330" y="515"/>
                  </a:cubicBezTo>
                  <a:cubicBezTo>
                    <a:pt x="662" y="515"/>
                    <a:pt x="662" y="1"/>
                    <a:pt x="33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8374074" y="3182470"/>
              <a:ext cx="18873" cy="14608"/>
            </a:xfrm>
            <a:custGeom>
              <a:avLst/>
              <a:gdLst/>
              <a:ahLst/>
              <a:cxnLst/>
              <a:rect l="l" t="t" r="r" b="b"/>
              <a:pathLst>
                <a:path w="429" h="332" extrusionOk="0">
                  <a:moveTo>
                    <a:pt x="214" y="0"/>
                  </a:moveTo>
                  <a:cubicBezTo>
                    <a:pt x="1" y="0"/>
                    <a:pt x="0" y="331"/>
                    <a:pt x="214" y="331"/>
                  </a:cubicBezTo>
                  <a:cubicBezTo>
                    <a:pt x="427" y="331"/>
                    <a:pt x="428" y="0"/>
                    <a:pt x="21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8273947" y="3482638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8" y="1"/>
                  </a:moveTo>
                  <a:cubicBezTo>
                    <a:pt x="2" y="1"/>
                    <a:pt x="1" y="402"/>
                    <a:pt x="258" y="402"/>
                  </a:cubicBezTo>
                  <a:cubicBezTo>
                    <a:pt x="517" y="402"/>
                    <a:pt x="517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8819718" y="1842538"/>
              <a:ext cx="23800" cy="18524"/>
            </a:xfrm>
            <a:custGeom>
              <a:avLst/>
              <a:gdLst/>
              <a:ahLst/>
              <a:cxnLst/>
              <a:rect l="l" t="t" r="r" b="b"/>
              <a:pathLst>
                <a:path w="541" h="421" extrusionOk="0">
                  <a:moveTo>
                    <a:pt x="271" y="1"/>
                  </a:moveTo>
                  <a:cubicBezTo>
                    <a:pt x="0" y="1"/>
                    <a:pt x="0" y="420"/>
                    <a:pt x="271" y="420"/>
                  </a:cubicBezTo>
                  <a:cubicBezTo>
                    <a:pt x="541" y="420"/>
                    <a:pt x="541" y="1"/>
                    <a:pt x="27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9048743" y="2756858"/>
              <a:ext cx="17685" cy="13728"/>
            </a:xfrm>
            <a:custGeom>
              <a:avLst/>
              <a:gdLst/>
              <a:ahLst/>
              <a:cxnLst/>
              <a:rect l="l" t="t" r="r" b="b"/>
              <a:pathLst>
                <a:path w="402" h="312" extrusionOk="0">
                  <a:moveTo>
                    <a:pt x="200" y="0"/>
                  </a:moveTo>
                  <a:cubicBezTo>
                    <a:pt x="1" y="0"/>
                    <a:pt x="1" y="312"/>
                    <a:pt x="200" y="312"/>
                  </a:cubicBezTo>
                  <a:cubicBezTo>
                    <a:pt x="401" y="312"/>
                    <a:pt x="402" y="0"/>
                    <a:pt x="20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8740443" y="3095482"/>
              <a:ext cx="27451" cy="21340"/>
            </a:xfrm>
            <a:custGeom>
              <a:avLst/>
              <a:gdLst/>
              <a:ahLst/>
              <a:cxnLst/>
              <a:rect l="l" t="t" r="r" b="b"/>
              <a:pathLst>
                <a:path w="624" h="485" extrusionOk="0">
                  <a:moveTo>
                    <a:pt x="311" y="0"/>
                  </a:moveTo>
                  <a:cubicBezTo>
                    <a:pt x="0" y="0"/>
                    <a:pt x="1" y="484"/>
                    <a:pt x="312" y="484"/>
                  </a:cubicBezTo>
                  <a:cubicBezTo>
                    <a:pt x="623" y="484"/>
                    <a:pt x="623" y="0"/>
                    <a:pt x="312" y="0"/>
                  </a:cubicBezTo>
                  <a:cubicBezTo>
                    <a:pt x="311" y="0"/>
                    <a:pt x="311" y="0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8206682" y="2045642"/>
              <a:ext cx="28815" cy="22396"/>
            </a:xfrm>
            <a:custGeom>
              <a:avLst/>
              <a:gdLst/>
              <a:ahLst/>
              <a:cxnLst/>
              <a:rect l="l" t="t" r="r" b="b"/>
              <a:pathLst>
                <a:path w="655" h="509" extrusionOk="0">
                  <a:moveTo>
                    <a:pt x="328" y="1"/>
                  </a:moveTo>
                  <a:cubicBezTo>
                    <a:pt x="3" y="1"/>
                    <a:pt x="0" y="509"/>
                    <a:pt x="328" y="509"/>
                  </a:cubicBezTo>
                  <a:cubicBezTo>
                    <a:pt x="654" y="509"/>
                    <a:pt x="655" y="1"/>
                    <a:pt x="32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8304918" y="2960094"/>
              <a:ext cx="22128" cy="17160"/>
            </a:xfrm>
            <a:custGeom>
              <a:avLst/>
              <a:gdLst/>
              <a:ahLst/>
              <a:cxnLst/>
              <a:rect l="l" t="t" r="r" b="b"/>
              <a:pathLst>
                <a:path w="503" h="390" extrusionOk="0">
                  <a:moveTo>
                    <a:pt x="251" y="1"/>
                  </a:moveTo>
                  <a:cubicBezTo>
                    <a:pt x="1" y="1"/>
                    <a:pt x="1" y="389"/>
                    <a:pt x="252" y="389"/>
                  </a:cubicBezTo>
                  <a:cubicBezTo>
                    <a:pt x="503" y="389"/>
                    <a:pt x="503" y="1"/>
                    <a:pt x="252" y="1"/>
                  </a:cubicBezTo>
                  <a:cubicBezTo>
                    <a:pt x="252" y="1"/>
                    <a:pt x="252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8084383" y="3004314"/>
              <a:ext cx="21424" cy="16588"/>
            </a:xfrm>
            <a:custGeom>
              <a:avLst/>
              <a:gdLst/>
              <a:ahLst/>
              <a:cxnLst/>
              <a:rect l="l" t="t" r="r" b="b"/>
              <a:pathLst>
                <a:path w="487" h="377" extrusionOk="0">
                  <a:moveTo>
                    <a:pt x="244" y="0"/>
                  </a:moveTo>
                  <a:cubicBezTo>
                    <a:pt x="1" y="0"/>
                    <a:pt x="1" y="376"/>
                    <a:pt x="244" y="376"/>
                  </a:cubicBezTo>
                  <a:cubicBezTo>
                    <a:pt x="485" y="376"/>
                    <a:pt x="487" y="0"/>
                    <a:pt x="24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7977965" y="3309762"/>
              <a:ext cx="21292" cy="16500"/>
            </a:xfrm>
            <a:custGeom>
              <a:avLst/>
              <a:gdLst/>
              <a:ahLst/>
              <a:cxnLst/>
              <a:rect l="l" t="t" r="r" b="b"/>
              <a:pathLst>
                <a:path w="484" h="375" extrusionOk="0">
                  <a:moveTo>
                    <a:pt x="243" y="0"/>
                  </a:moveTo>
                  <a:cubicBezTo>
                    <a:pt x="0" y="0"/>
                    <a:pt x="0" y="374"/>
                    <a:pt x="243" y="374"/>
                  </a:cubicBezTo>
                  <a:cubicBezTo>
                    <a:pt x="482" y="374"/>
                    <a:pt x="484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7665751" y="2324910"/>
              <a:ext cx="17025" cy="13288"/>
            </a:xfrm>
            <a:custGeom>
              <a:avLst/>
              <a:gdLst/>
              <a:ahLst/>
              <a:cxnLst/>
              <a:rect l="l" t="t" r="r" b="b"/>
              <a:pathLst>
                <a:path w="387" h="302" extrusionOk="0">
                  <a:moveTo>
                    <a:pt x="193" y="1"/>
                  </a:moveTo>
                  <a:cubicBezTo>
                    <a:pt x="1" y="1"/>
                    <a:pt x="1" y="301"/>
                    <a:pt x="193" y="301"/>
                  </a:cubicBezTo>
                  <a:cubicBezTo>
                    <a:pt x="386" y="301"/>
                    <a:pt x="386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7762226" y="3479778"/>
              <a:ext cx="30883" cy="2398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352" y="0"/>
                  </a:moveTo>
                  <a:cubicBezTo>
                    <a:pt x="0" y="0"/>
                    <a:pt x="0" y="545"/>
                    <a:pt x="352" y="545"/>
                  </a:cubicBezTo>
                  <a:cubicBezTo>
                    <a:pt x="702" y="545"/>
                    <a:pt x="702" y="0"/>
                    <a:pt x="35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7345265" y="2593222"/>
              <a:ext cx="22436" cy="17424"/>
            </a:xfrm>
            <a:custGeom>
              <a:avLst/>
              <a:gdLst/>
              <a:ahLst/>
              <a:cxnLst/>
              <a:rect l="l" t="t" r="r" b="b"/>
              <a:pathLst>
                <a:path w="510" h="396" extrusionOk="0">
                  <a:moveTo>
                    <a:pt x="255" y="0"/>
                  </a:moveTo>
                  <a:cubicBezTo>
                    <a:pt x="3" y="0"/>
                    <a:pt x="1" y="395"/>
                    <a:pt x="255" y="395"/>
                  </a:cubicBezTo>
                  <a:cubicBezTo>
                    <a:pt x="510" y="395"/>
                    <a:pt x="510" y="0"/>
                    <a:pt x="25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7202202" y="3593078"/>
              <a:ext cx="27363" cy="21252"/>
            </a:xfrm>
            <a:custGeom>
              <a:avLst/>
              <a:gdLst/>
              <a:ahLst/>
              <a:cxnLst/>
              <a:rect l="l" t="t" r="r" b="b"/>
              <a:pathLst>
                <a:path w="622" h="483" extrusionOk="0">
                  <a:moveTo>
                    <a:pt x="311" y="0"/>
                  </a:moveTo>
                  <a:cubicBezTo>
                    <a:pt x="0" y="0"/>
                    <a:pt x="0" y="482"/>
                    <a:pt x="311" y="482"/>
                  </a:cubicBezTo>
                  <a:cubicBezTo>
                    <a:pt x="622" y="482"/>
                    <a:pt x="622" y="0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7073612" y="3511986"/>
              <a:ext cx="30443" cy="23672"/>
            </a:xfrm>
            <a:custGeom>
              <a:avLst/>
              <a:gdLst/>
              <a:ahLst/>
              <a:cxnLst/>
              <a:rect l="l" t="t" r="r" b="b"/>
              <a:pathLst>
                <a:path w="692" h="538" extrusionOk="0">
                  <a:moveTo>
                    <a:pt x="346" y="1"/>
                  </a:moveTo>
                  <a:cubicBezTo>
                    <a:pt x="0" y="1"/>
                    <a:pt x="0" y="538"/>
                    <a:pt x="346" y="538"/>
                  </a:cubicBezTo>
                  <a:cubicBezTo>
                    <a:pt x="691" y="538"/>
                    <a:pt x="691" y="1"/>
                    <a:pt x="34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6535143" y="2901486"/>
              <a:ext cx="18433" cy="14256"/>
            </a:xfrm>
            <a:custGeom>
              <a:avLst/>
              <a:gdLst/>
              <a:ahLst/>
              <a:cxnLst/>
              <a:rect l="l" t="t" r="r" b="b"/>
              <a:pathLst>
                <a:path w="419" h="324" extrusionOk="0">
                  <a:moveTo>
                    <a:pt x="210" y="1"/>
                  </a:moveTo>
                  <a:cubicBezTo>
                    <a:pt x="2" y="1"/>
                    <a:pt x="1" y="324"/>
                    <a:pt x="210" y="324"/>
                  </a:cubicBezTo>
                  <a:cubicBezTo>
                    <a:pt x="417" y="324"/>
                    <a:pt x="418" y="1"/>
                    <a:pt x="2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6396479" y="3858222"/>
              <a:ext cx="19533" cy="15268"/>
            </a:xfrm>
            <a:custGeom>
              <a:avLst/>
              <a:gdLst/>
              <a:ahLst/>
              <a:cxnLst/>
              <a:rect l="l" t="t" r="r" b="b"/>
              <a:pathLst>
                <a:path w="444" h="347" extrusionOk="0">
                  <a:moveTo>
                    <a:pt x="221" y="0"/>
                  </a:moveTo>
                  <a:cubicBezTo>
                    <a:pt x="0" y="0"/>
                    <a:pt x="0" y="346"/>
                    <a:pt x="221" y="346"/>
                  </a:cubicBezTo>
                  <a:cubicBezTo>
                    <a:pt x="444" y="346"/>
                    <a:pt x="444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5908998" y="3189246"/>
              <a:ext cx="23536" cy="18216"/>
            </a:xfrm>
            <a:custGeom>
              <a:avLst/>
              <a:gdLst/>
              <a:ahLst/>
              <a:cxnLst/>
              <a:rect l="l" t="t" r="r" b="b"/>
              <a:pathLst>
                <a:path w="535" h="414" extrusionOk="0">
                  <a:moveTo>
                    <a:pt x="268" y="1"/>
                  </a:moveTo>
                  <a:cubicBezTo>
                    <a:pt x="2" y="1"/>
                    <a:pt x="1" y="413"/>
                    <a:pt x="269" y="413"/>
                  </a:cubicBezTo>
                  <a:cubicBezTo>
                    <a:pt x="535" y="413"/>
                    <a:pt x="535" y="1"/>
                    <a:pt x="269" y="1"/>
                  </a:cubicBezTo>
                  <a:cubicBezTo>
                    <a:pt x="268" y="1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3299451" y="2962470"/>
              <a:ext cx="30795" cy="23848"/>
            </a:xfrm>
            <a:custGeom>
              <a:avLst/>
              <a:gdLst/>
              <a:ahLst/>
              <a:cxnLst/>
              <a:rect l="l" t="t" r="r" b="b"/>
              <a:pathLst>
                <a:path w="700" h="542" extrusionOk="0">
                  <a:moveTo>
                    <a:pt x="350" y="1"/>
                  </a:moveTo>
                  <a:cubicBezTo>
                    <a:pt x="0" y="1"/>
                    <a:pt x="0" y="542"/>
                    <a:pt x="350" y="542"/>
                  </a:cubicBezTo>
                  <a:cubicBezTo>
                    <a:pt x="698" y="542"/>
                    <a:pt x="699" y="1"/>
                    <a:pt x="35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2850507" y="3772422"/>
              <a:ext cx="31015" cy="24068"/>
            </a:xfrm>
            <a:custGeom>
              <a:avLst/>
              <a:gdLst/>
              <a:ahLst/>
              <a:cxnLst/>
              <a:rect l="l" t="t" r="r" b="b"/>
              <a:pathLst>
                <a:path w="705" h="547" extrusionOk="0">
                  <a:moveTo>
                    <a:pt x="353" y="0"/>
                  </a:moveTo>
                  <a:cubicBezTo>
                    <a:pt x="3" y="0"/>
                    <a:pt x="0" y="547"/>
                    <a:pt x="353" y="547"/>
                  </a:cubicBezTo>
                  <a:cubicBezTo>
                    <a:pt x="705" y="547"/>
                    <a:pt x="705" y="0"/>
                    <a:pt x="35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2752052" y="3859806"/>
              <a:ext cx="18389" cy="14300"/>
            </a:xfrm>
            <a:custGeom>
              <a:avLst/>
              <a:gdLst/>
              <a:ahLst/>
              <a:cxnLst/>
              <a:rect l="l" t="t" r="r" b="b"/>
              <a:pathLst>
                <a:path w="418" h="325" extrusionOk="0">
                  <a:moveTo>
                    <a:pt x="209" y="1"/>
                  </a:moveTo>
                  <a:cubicBezTo>
                    <a:pt x="1" y="1"/>
                    <a:pt x="1" y="325"/>
                    <a:pt x="209" y="325"/>
                  </a:cubicBezTo>
                  <a:cubicBezTo>
                    <a:pt x="416" y="325"/>
                    <a:pt x="418" y="1"/>
                    <a:pt x="20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2474504" y="3662730"/>
              <a:ext cx="30003" cy="23320"/>
            </a:xfrm>
            <a:custGeom>
              <a:avLst/>
              <a:gdLst/>
              <a:ahLst/>
              <a:cxnLst/>
              <a:rect l="l" t="t" r="r" b="b"/>
              <a:pathLst>
                <a:path w="682" h="530" extrusionOk="0">
                  <a:moveTo>
                    <a:pt x="339" y="0"/>
                  </a:moveTo>
                  <a:cubicBezTo>
                    <a:pt x="1" y="0"/>
                    <a:pt x="1" y="529"/>
                    <a:pt x="340" y="529"/>
                  </a:cubicBezTo>
                  <a:cubicBezTo>
                    <a:pt x="681" y="529"/>
                    <a:pt x="682" y="0"/>
                    <a:pt x="340" y="0"/>
                  </a:cubicBezTo>
                  <a:cubicBezTo>
                    <a:pt x="340" y="0"/>
                    <a:pt x="340" y="0"/>
                    <a:pt x="3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2515769" y="2565062"/>
              <a:ext cx="24636" cy="19096"/>
            </a:xfrm>
            <a:custGeom>
              <a:avLst/>
              <a:gdLst/>
              <a:ahLst/>
              <a:cxnLst/>
              <a:rect l="l" t="t" r="r" b="b"/>
              <a:pathLst>
                <a:path w="560" h="434" extrusionOk="0">
                  <a:moveTo>
                    <a:pt x="278" y="0"/>
                  </a:moveTo>
                  <a:cubicBezTo>
                    <a:pt x="1" y="0"/>
                    <a:pt x="1" y="434"/>
                    <a:pt x="280" y="434"/>
                  </a:cubicBezTo>
                  <a:cubicBezTo>
                    <a:pt x="559" y="434"/>
                    <a:pt x="559" y="0"/>
                    <a:pt x="280" y="0"/>
                  </a:cubicBezTo>
                  <a:cubicBezTo>
                    <a:pt x="279" y="0"/>
                    <a:pt x="279" y="0"/>
                    <a:pt x="27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1995249" y="3574818"/>
              <a:ext cx="31763" cy="24684"/>
            </a:xfrm>
            <a:custGeom>
              <a:avLst/>
              <a:gdLst/>
              <a:ahLst/>
              <a:cxnLst/>
              <a:rect l="l" t="t" r="r" b="b"/>
              <a:pathLst>
                <a:path w="722" h="561" extrusionOk="0">
                  <a:moveTo>
                    <a:pt x="362" y="1"/>
                  </a:moveTo>
                  <a:cubicBezTo>
                    <a:pt x="2" y="1"/>
                    <a:pt x="0" y="561"/>
                    <a:pt x="362" y="561"/>
                  </a:cubicBezTo>
                  <a:cubicBezTo>
                    <a:pt x="721" y="561"/>
                    <a:pt x="722" y="1"/>
                    <a:pt x="36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1802826" y="3664798"/>
              <a:ext cx="27011" cy="20900"/>
            </a:xfrm>
            <a:custGeom>
              <a:avLst/>
              <a:gdLst/>
              <a:ahLst/>
              <a:cxnLst/>
              <a:rect l="l" t="t" r="r" b="b"/>
              <a:pathLst>
                <a:path w="614" h="475" extrusionOk="0">
                  <a:moveTo>
                    <a:pt x="307" y="0"/>
                  </a:moveTo>
                  <a:cubicBezTo>
                    <a:pt x="1" y="0"/>
                    <a:pt x="1" y="475"/>
                    <a:pt x="307" y="475"/>
                  </a:cubicBezTo>
                  <a:cubicBezTo>
                    <a:pt x="614" y="475"/>
                    <a:pt x="614" y="0"/>
                    <a:pt x="30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1594698" y="2777934"/>
              <a:ext cx="22348" cy="17292"/>
            </a:xfrm>
            <a:custGeom>
              <a:avLst/>
              <a:gdLst/>
              <a:ahLst/>
              <a:cxnLst/>
              <a:rect l="l" t="t" r="r" b="b"/>
              <a:pathLst>
                <a:path w="508" h="393" extrusionOk="0">
                  <a:moveTo>
                    <a:pt x="254" y="0"/>
                  </a:moveTo>
                  <a:cubicBezTo>
                    <a:pt x="2" y="0"/>
                    <a:pt x="0" y="393"/>
                    <a:pt x="254" y="393"/>
                  </a:cubicBezTo>
                  <a:cubicBezTo>
                    <a:pt x="507" y="393"/>
                    <a:pt x="507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1230132" y="2572630"/>
              <a:ext cx="17729" cy="13816"/>
            </a:xfrm>
            <a:custGeom>
              <a:avLst/>
              <a:gdLst/>
              <a:ahLst/>
              <a:cxnLst/>
              <a:rect l="l" t="t" r="r" b="b"/>
              <a:pathLst>
                <a:path w="403" h="314" extrusionOk="0">
                  <a:moveTo>
                    <a:pt x="201" y="1"/>
                  </a:moveTo>
                  <a:cubicBezTo>
                    <a:pt x="0" y="1"/>
                    <a:pt x="0" y="314"/>
                    <a:pt x="201" y="314"/>
                  </a:cubicBezTo>
                  <a:cubicBezTo>
                    <a:pt x="402" y="314"/>
                    <a:pt x="402" y="1"/>
                    <a:pt x="20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817350" y="3492934"/>
              <a:ext cx="24284" cy="18788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0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624223" y="3602362"/>
              <a:ext cx="19533" cy="15224"/>
            </a:xfrm>
            <a:custGeom>
              <a:avLst/>
              <a:gdLst/>
              <a:ahLst/>
              <a:cxnLst/>
              <a:rect l="l" t="t" r="r" b="b"/>
              <a:pathLst>
                <a:path w="444" h="346" extrusionOk="0">
                  <a:moveTo>
                    <a:pt x="222" y="0"/>
                  </a:moveTo>
                  <a:cubicBezTo>
                    <a:pt x="0" y="1"/>
                    <a:pt x="0" y="345"/>
                    <a:pt x="222" y="345"/>
                  </a:cubicBezTo>
                  <a:cubicBezTo>
                    <a:pt x="444" y="345"/>
                    <a:pt x="444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8768906" y="996154"/>
              <a:ext cx="26967" cy="20944"/>
            </a:xfrm>
            <a:custGeom>
              <a:avLst/>
              <a:gdLst/>
              <a:ahLst/>
              <a:cxnLst/>
              <a:rect l="l" t="t" r="r" b="b"/>
              <a:pathLst>
                <a:path w="613" h="476" extrusionOk="0">
                  <a:moveTo>
                    <a:pt x="307" y="1"/>
                  </a:moveTo>
                  <a:cubicBezTo>
                    <a:pt x="0" y="1"/>
                    <a:pt x="0" y="476"/>
                    <a:pt x="307" y="476"/>
                  </a:cubicBezTo>
                  <a:cubicBezTo>
                    <a:pt x="612" y="476"/>
                    <a:pt x="612" y="1"/>
                    <a:pt x="30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8410148" y="968830"/>
              <a:ext cx="21292" cy="16544"/>
            </a:xfrm>
            <a:custGeom>
              <a:avLst/>
              <a:gdLst/>
              <a:ahLst/>
              <a:cxnLst/>
              <a:rect l="l" t="t" r="r" b="b"/>
              <a:pathLst>
                <a:path w="484" h="376" extrusionOk="0">
                  <a:moveTo>
                    <a:pt x="241" y="1"/>
                  </a:moveTo>
                  <a:cubicBezTo>
                    <a:pt x="0" y="1"/>
                    <a:pt x="0" y="376"/>
                    <a:pt x="241" y="376"/>
                  </a:cubicBezTo>
                  <a:cubicBezTo>
                    <a:pt x="483" y="376"/>
                    <a:pt x="483" y="1"/>
                    <a:pt x="2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8170125" y="885934"/>
              <a:ext cx="18169" cy="14124"/>
            </a:xfrm>
            <a:custGeom>
              <a:avLst/>
              <a:gdLst/>
              <a:ahLst/>
              <a:cxnLst/>
              <a:rect l="l" t="t" r="r" b="b"/>
              <a:pathLst>
                <a:path w="413" h="321" extrusionOk="0">
                  <a:moveTo>
                    <a:pt x="206" y="0"/>
                  </a:moveTo>
                  <a:cubicBezTo>
                    <a:pt x="0" y="0"/>
                    <a:pt x="0" y="320"/>
                    <a:pt x="206" y="320"/>
                  </a:cubicBezTo>
                  <a:cubicBezTo>
                    <a:pt x="411" y="320"/>
                    <a:pt x="413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7909645" y="200326"/>
              <a:ext cx="22084" cy="17116"/>
            </a:xfrm>
            <a:custGeom>
              <a:avLst/>
              <a:gdLst/>
              <a:ahLst/>
              <a:cxnLst/>
              <a:rect l="l" t="t" r="r" b="b"/>
              <a:pathLst>
                <a:path w="502" h="389" extrusionOk="0">
                  <a:moveTo>
                    <a:pt x="252" y="1"/>
                  </a:moveTo>
                  <a:cubicBezTo>
                    <a:pt x="3" y="1"/>
                    <a:pt x="1" y="388"/>
                    <a:pt x="252" y="388"/>
                  </a:cubicBezTo>
                  <a:cubicBezTo>
                    <a:pt x="501" y="388"/>
                    <a:pt x="501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7684447" y="665626"/>
              <a:ext cx="26176" cy="20372"/>
            </a:xfrm>
            <a:custGeom>
              <a:avLst/>
              <a:gdLst/>
              <a:ahLst/>
              <a:cxnLst/>
              <a:rect l="l" t="t" r="r" b="b"/>
              <a:pathLst>
                <a:path w="595" h="463" extrusionOk="0">
                  <a:moveTo>
                    <a:pt x="298" y="0"/>
                  </a:moveTo>
                  <a:cubicBezTo>
                    <a:pt x="1" y="0"/>
                    <a:pt x="1" y="463"/>
                    <a:pt x="298" y="463"/>
                  </a:cubicBezTo>
                  <a:cubicBezTo>
                    <a:pt x="595" y="463"/>
                    <a:pt x="595" y="0"/>
                    <a:pt x="2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7464397" y="1070734"/>
              <a:ext cx="20501" cy="15840"/>
            </a:xfrm>
            <a:custGeom>
              <a:avLst/>
              <a:gdLst/>
              <a:ahLst/>
              <a:cxnLst/>
              <a:rect l="l" t="t" r="r" b="b"/>
              <a:pathLst>
                <a:path w="466" h="360" extrusionOk="0">
                  <a:moveTo>
                    <a:pt x="233" y="0"/>
                  </a:moveTo>
                  <a:cubicBezTo>
                    <a:pt x="1" y="0"/>
                    <a:pt x="1" y="359"/>
                    <a:pt x="233" y="359"/>
                  </a:cubicBezTo>
                  <a:cubicBezTo>
                    <a:pt x="465" y="359"/>
                    <a:pt x="465" y="0"/>
                    <a:pt x="2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7166920" y="1086750"/>
              <a:ext cx="25648" cy="19888"/>
            </a:xfrm>
            <a:custGeom>
              <a:avLst/>
              <a:gdLst/>
              <a:ahLst/>
              <a:cxnLst/>
              <a:rect l="l" t="t" r="r" b="b"/>
              <a:pathLst>
                <a:path w="583" h="452" extrusionOk="0">
                  <a:moveTo>
                    <a:pt x="290" y="1"/>
                  </a:moveTo>
                  <a:cubicBezTo>
                    <a:pt x="1" y="1"/>
                    <a:pt x="1" y="451"/>
                    <a:pt x="291" y="451"/>
                  </a:cubicBezTo>
                  <a:cubicBezTo>
                    <a:pt x="582" y="451"/>
                    <a:pt x="582" y="1"/>
                    <a:pt x="291" y="1"/>
                  </a:cubicBezTo>
                  <a:cubicBezTo>
                    <a:pt x="291" y="1"/>
                    <a:pt x="291" y="1"/>
                    <a:pt x="29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6918714" y="305266"/>
              <a:ext cx="27891" cy="21692"/>
            </a:xfrm>
            <a:custGeom>
              <a:avLst/>
              <a:gdLst/>
              <a:ahLst/>
              <a:cxnLst/>
              <a:rect l="l" t="t" r="r" b="b"/>
              <a:pathLst>
                <a:path w="634" h="493" extrusionOk="0">
                  <a:moveTo>
                    <a:pt x="317" y="1"/>
                  </a:moveTo>
                  <a:cubicBezTo>
                    <a:pt x="2" y="1"/>
                    <a:pt x="0" y="492"/>
                    <a:pt x="317" y="492"/>
                  </a:cubicBezTo>
                  <a:cubicBezTo>
                    <a:pt x="633" y="492"/>
                    <a:pt x="634" y="1"/>
                    <a:pt x="31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6561055" y="369990"/>
              <a:ext cx="20764" cy="16148"/>
            </a:xfrm>
            <a:custGeom>
              <a:avLst/>
              <a:gdLst/>
              <a:ahLst/>
              <a:cxnLst/>
              <a:rect l="l" t="t" r="r" b="b"/>
              <a:pathLst>
                <a:path w="472" h="367" extrusionOk="0">
                  <a:moveTo>
                    <a:pt x="235" y="1"/>
                  </a:moveTo>
                  <a:cubicBezTo>
                    <a:pt x="1" y="1"/>
                    <a:pt x="1" y="366"/>
                    <a:pt x="235" y="366"/>
                  </a:cubicBezTo>
                  <a:cubicBezTo>
                    <a:pt x="471" y="366"/>
                    <a:pt x="471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6290765" y="1123094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31" y="0"/>
                  </a:moveTo>
                  <a:cubicBezTo>
                    <a:pt x="1" y="0"/>
                    <a:pt x="0" y="511"/>
                    <a:pt x="331" y="511"/>
                  </a:cubicBezTo>
                  <a:cubicBezTo>
                    <a:pt x="659" y="511"/>
                    <a:pt x="659" y="0"/>
                    <a:pt x="3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6058617" y="1369274"/>
              <a:ext cx="20588" cy="16016"/>
            </a:xfrm>
            <a:custGeom>
              <a:avLst/>
              <a:gdLst/>
              <a:ahLst/>
              <a:cxnLst/>
              <a:rect l="l" t="t" r="r" b="b"/>
              <a:pathLst>
                <a:path w="468" h="364" extrusionOk="0">
                  <a:moveTo>
                    <a:pt x="234" y="0"/>
                  </a:moveTo>
                  <a:cubicBezTo>
                    <a:pt x="1" y="0"/>
                    <a:pt x="1" y="364"/>
                    <a:pt x="234" y="364"/>
                  </a:cubicBezTo>
                  <a:cubicBezTo>
                    <a:pt x="468" y="364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5510998" y="333030"/>
              <a:ext cx="28243" cy="22000"/>
            </a:xfrm>
            <a:custGeom>
              <a:avLst/>
              <a:gdLst/>
              <a:ahLst/>
              <a:cxnLst/>
              <a:rect l="l" t="t" r="r" b="b"/>
              <a:pathLst>
                <a:path w="642" h="500" extrusionOk="0">
                  <a:moveTo>
                    <a:pt x="321" y="0"/>
                  </a:moveTo>
                  <a:cubicBezTo>
                    <a:pt x="0" y="0"/>
                    <a:pt x="0" y="499"/>
                    <a:pt x="321" y="499"/>
                  </a:cubicBezTo>
                  <a:cubicBezTo>
                    <a:pt x="642" y="499"/>
                    <a:pt x="642" y="0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5351877" y="1426782"/>
              <a:ext cx="28419" cy="22044"/>
            </a:xfrm>
            <a:custGeom>
              <a:avLst/>
              <a:gdLst/>
              <a:ahLst/>
              <a:cxnLst/>
              <a:rect l="l" t="t" r="r" b="b"/>
              <a:pathLst>
                <a:path w="646" h="501" extrusionOk="0">
                  <a:moveTo>
                    <a:pt x="322" y="0"/>
                  </a:moveTo>
                  <a:cubicBezTo>
                    <a:pt x="0" y="0"/>
                    <a:pt x="0" y="501"/>
                    <a:pt x="322" y="501"/>
                  </a:cubicBezTo>
                  <a:cubicBezTo>
                    <a:pt x="644" y="501"/>
                    <a:pt x="645" y="0"/>
                    <a:pt x="3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5215588" y="1734166"/>
              <a:ext cx="24856" cy="19272"/>
            </a:xfrm>
            <a:custGeom>
              <a:avLst/>
              <a:gdLst/>
              <a:ahLst/>
              <a:cxnLst/>
              <a:rect l="l" t="t" r="r" b="b"/>
              <a:pathLst>
                <a:path w="565" h="438" extrusionOk="0">
                  <a:moveTo>
                    <a:pt x="283" y="1"/>
                  </a:moveTo>
                  <a:cubicBezTo>
                    <a:pt x="0" y="1"/>
                    <a:pt x="0" y="437"/>
                    <a:pt x="283" y="437"/>
                  </a:cubicBezTo>
                  <a:cubicBezTo>
                    <a:pt x="563" y="437"/>
                    <a:pt x="565" y="1"/>
                    <a:pt x="28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906365" y="788078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1" y="0"/>
                  </a:moveTo>
                  <a:cubicBezTo>
                    <a:pt x="0" y="0"/>
                    <a:pt x="0" y="343"/>
                    <a:pt x="221" y="343"/>
                  </a:cubicBezTo>
                  <a:cubicBezTo>
                    <a:pt x="442" y="343"/>
                    <a:pt x="442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42664" y="406510"/>
              <a:ext cx="24372" cy="18920"/>
            </a:xfrm>
            <a:custGeom>
              <a:avLst/>
              <a:gdLst/>
              <a:ahLst/>
              <a:cxnLst/>
              <a:rect l="l" t="t" r="r" b="b"/>
              <a:pathLst>
                <a:path w="554" h="430" extrusionOk="0">
                  <a:moveTo>
                    <a:pt x="278" y="1"/>
                  </a:moveTo>
                  <a:cubicBezTo>
                    <a:pt x="0" y="1"/>
                    <a:pt x="0" y="430"/>
                    <a:pt x="278" y="430"/>
                  </a:cubicBezTo>
                  <a:cubicBezTo>
                    <a:pt x="554" y="430"/>
                    <a:pt x="554" y="1"/>
                    <a:pt x="27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447083" y="1356206"/>
              <a:ext cx="28067" cy="21736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319" y="0"/>
                  </a:moveTo>
                  <a:cubicBezTo>
                    <a:pt x="1" y="1"/>
                    <a:pt x="1" y="494"/>
                    <a:pt x="319" y="494"/>
                  </a:cubicBezTo>
                  <a:cubicBezTo>
                    <a:pt x="635" y="494"/>
                    <a:pt x="637" y="0"/>
                    <a:pt x="31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054450" y="1327034"/>
              <a:ext cx="28419" cy="22088"/>
            </a:xfrm>
            <a:custGeom>
              <a:avLst/>
              <a:gdLst/>
              <a:ahLst/>
              <a:cxnLst/>
              <a:rect l="l" t="t" r="r" b="b"/>
              <a:pathLst>
                <a:path w="646" h="502" extrusionOk="0">
                  <a:moveTo>
                    <a:pt x="324" y="0"/>
                  </a:moveTo>
                  <a:cubicBezTo>
                    <a:pt x="2" y="0"/>
                    <a:pt x="1" y="501"/>
                    <a:pt x="324" y="501"/>
                  </a:cubicBezTo>
                  <a:cubicBezTo>
                    <a:pt x="646" y="501"/>
                    <a:pt x="646" y="0"/>
                    <a:pt x="32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3881648" y="1381594"/>
              <a:ext cx="23800" cy="18524"/>
            </a:xfrm>
            <a:custGeom>
              <a:avLst/>
              <a:gdLst/>
              <a:ahLst/>
              <a:cxnLst/>
              <a:rect l="l" t="t" r="r" b="b"/>
              <a:pathLst>
                <a:path w="541" h="421" extrusionOk="0">
                  <a:moveTo>
                    <a:pt x="270" y="1"/>
                  </a:moveTo>
                  <a:cubicBezTo>
                    <a:pt x="0" y="1"/>
                    <a:pt x="0" y="420"/>
                    <a:pt x="270" y="420"/>
                  </a:cubicBezTo>
                  <a:cubicBezTo>
                    <a:pt x="540" y="420"/>
                    <a:pt x="540" y="1"/>
                    <a:pt x="27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3536483" y="1224338"/>
              <a:ext cx="27715" cy="21516"/>
            </a:xfrm>
            <a:custGeom>
              <a:avLst/>
              <a:gdLst/>
              <a:ahLst/>
              <a:cxnLst/>
              <a:rect l="l" t="t" r="r" b="b"/>
              <a:pathLst>
                <a:path w="630" h="489" extrusionOk="0">
                  <a:moveTo>
                    <a:pt x="315" y="0"/>
                  </a:moveTo>
                  <a:cubicBezTo>
                    <a:pt x="1" y="0"/>
                    <a:pt x="0" y="489"/>
                    <a:pt x="315" y="489"/>
                  </a:cubicBezTo>
                  <a:cubicBezTo>
                    <a:pt x="630" y="489"/>
                    <a:pt x="630" y="0"/>
                    <a:pt x="31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3358841" y="776814"/>
              <a:ext cx="27583" cy="21384"/>
            </a:xfrm>
            <a:custGeom>
              <a:avLst/>
              <a:gdLst/>
              <a:ahLst/>
              <a:cxnLst/>
              <a:rect l="l" t="t" r="r" b="b"/>
              <a:pathLst>
                <a:path w="627" h="486" extrusionOk="0">
                  <a:moveTo>
                    <a:pt x="313" y="1"/>
                  </a:moveTo>
                  <a:cubicBezTo>
                    <a:pt x="3" y="1"/>
                    <a:pt x="1" y="486"/>
                    <a:pt x="314" y="486"/>
                  </a:cubicBezTo>
                  <a:cubicBezTo>
                    <a:pt x="627" y="486"/>
                    <a:pt x="627" y="1"/>
                    <a:pt x="314" y="1"/>
                  </a:cubicBezTo>
                  <a:cubicBezTo>
                    <a:pt x="314" y="1"/>
                    <a:pt x="31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3198752" y="1074298"/>
              <a:ext cx="25736" cy="20020"/>
            </a:xfrm>
            <a:custGeom>
              <a:avLst/>
              <a:gdLst/>
              <a:ahLst/>
              <a:cxnLst/>
              <a:rect l="l" t="t" r="r" b="b"/>
              <a:pathLst>
                <a:path w="585" h="455" extrusionOk="0">
                  <a:moveTo>
                    <a:pt x="293" y="0"/>
                  </a:moveTo>
                  <a:cubicBezTo>
                    <a:pt x="2" y="0"/>
                    <a:pt x="1" y="454"/>
                    <a:pt x="293" y="454"/>
                  </a:cubicBezTo>
                  <a:cubicBezTo>
                    <a:pt x="584" y="454"/>
                    <a:pt x="585" y="0"/>
                    <a:pt x="2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2924415" y="1282814"/>
              <a:ext cx="31895" cy="24772"/>
            </a:xfrm>
            <a:custGeom>
              <a:avLst/>
              <a:gdLst/>
              <a:ahLst/>
              <a:cxnLst/>
              <a:rect l="l" t="t" r="r" b="b"/>
              <a:pathLst>
                <a:path w="725" h="563" extrusionOk="0">
                  <a:moveTo>
                    <a:pt x="363" y="1"/>
                  </a:moveTo>
                  <a:cubicBezTo>
                    <a:pt x="0" y="2"/>
                    <a:pt x="0" y="563"/>
                    <a:pt x="363" y="563"/>
                  </a:cubicBezTo>
                  <a:cubicBezTo>
                    <a:pt x="724" y="563"/>
                    <a:pt x="724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2637232" y="1181878"/>
              <a:ext cx="24284" cy="18832"/>
            </a:xfrm>
            <a:custGeom>
              <a:avLst/>
              <a:gdLst/>
              <a:ahLst/>
              <a:cxnLst/>
              <a:rect l="l" t="t" r="r" b="b"/>
              <a:pathLst>
                <a:path w="552" h="428" extrusionOk="0">
                  <a:moveTo>
                    <a:pt x="276" y="0"/>
                  </a:moveTo>
                  <a:cubicBezTo>
                    <a:pt x="1" y="1"/>
                    <a:pt x="1" y="427"/>
                    <a:pt x="276" y="427"/>
                  </a:cubicBezTo>
                  <a:cubicBezTo>
                    <a:pt x="551" y="427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2580350" y="529402"/>
              <a:ext cx="21072" cy="16324"/>
            </a:xfrm>
            <a:custGeom>
              <a:avLst/>
              <a:gdLst/>
              <a:ahLst/>
              <a:cxnLst/>
              <a:rect l="l" t="t" r="r" b="b"/>
              <a:pathLst>
                <a:path w="479" h="371" extrusionOk="0">
                  <a:moveTo>
                    <a:pt x="239" y="1"/>
                  </a:moveTo>
                  <a:cubicBezTo>
                    <a:pt x="1" y="1"/>
                    <a:pt x="0" y="371"/>
                    <a:pt x="239" y="371"/>
                  </a:cubicBezTo>
                  <a:cubicBezTo>
                    <a:pt x="478" y="371"/>
                    <a:pt x="478" y="1"/>
                    <a:pt x="23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4"/>
            <p:cNvSpPr/>
            <p:nvPr/>
          </p:nvSpPr>
          <p:spPr>
            <a:xfrm>
              <a:off x="2094320" y="997914"/>
              <a:ext cx="17333" cy="13464"/>
            </a:xfrm>
            <a:custGeom>
              <a:avLst/>
              <a:gdLst/>
              <a:ahLst/>
              <a:cxnLst/>
              <a:rect l="l" t="t" r="r" b="b"/>
              <a:pathLst>
                <a:path w="394" h="306" extrusionOk="0">
                  <a:moveTo>
                    <a:pt x="197" y="0"/>
                  </a:moveTo>
                  <a:cubicBezTo>
                    <a:pt x="1" y="0"/>
                    <a:pt x="0" y="306"/>
                    <a:pt x="197" y="306"/>
                  </a:cubicBezTo>
                  <a:cubicBezTo>
                    <a:pt x="394" y="306"/>
                    <a:pt x="394" y="0"/>
                    <a:pt x="1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1780786" y="1182318"/>
              <a:ext cx="30751" cy="23848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349" y="1"/>
                  </a:moveTo>
                  <a:cubicBezTo>
                    <a:pt x="0" y="1"/>
                    <a:pt x="0" y="542"/>
                    <a:pt x="349" y="542"/>
                  </a:cubicBezTo>
                  <a:cubicBezTo>
                    <a:pt x="698" y="542"/>
                    <a:pt x="698" y="1"/>
                    <a:pt x="3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1754786" y="382706"/>
              <a:ext cx="30663" cy="23760"/>
            </a:xfrm>
            <a:custGeom>
              <a:avLst/>
              <a:gdLst/>
              <a:ahLst/>
              <a:cxnLst/>
              <a:rect l="l" t="t" r="r" b="b"/>
              <a:pathLst>
                <a:path w="697" h="540" extrusionOk="0">
                  <a:moveTo>
                    <a:pt x="348" y="1"/>
                  </a:moveTo>
                  <a:cubicBezTo>
                    <a:pt x="1" y="1"/>
                    <a:pt x="0" y="540"/>
                    <a:pt x="348" y="540"/>
                  </a:cubicBezTo>
                  <a:cubicBezTo>
                    <a:pt x="695" y="540"/>
                    <a:pt x="696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1486256" y="292682"/>
              <a:ext cx="29607" cy="23012"/>
            </a:xfrm>
            <a:custGeom>
              <a:avLst/>
              <a:gdLst/>
              <a:ahLst/>
              <a:cxnLst/>
              <a:rect l="l" t="t" r="r" b="b"/>
              <a:pathLst>
                <a:path w="673" h="523" extrusionOk="0">
                  <a:moveTo>
                    <a:pt x="336" y="0"/>
                  </a:moveTo>
                  <a:cubicBezTo>
                    <a:pt x="1" y="0"/>
                    <a:pt x="0" y="523"/>
                    <a:pt x="336" y="523"/>
                  </a:cubicBezTo>
                  <a:cubicBezTo>
                    <a:pt x="672" y="523"/>
                    <a:pt x="672" y="0"/>
                    <a:pt x="3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1028514" y="592938"/>
              <a:ext cx="26220" cy="20372"/>
            </a:xfrm>
            <a:custGeom>
              <a:avLst/>
              <a:gdLst/>
              <a:ahLst/>
              <a:cxnLst/>
              <a:rect l="l" t="t" r="r" b="b"/>
              <a:pathLst>
                <a:path w="596" h="463" extrusionOk="0">
                  <a:moveTo>
                    <a:pt x="298" y="1"/>
                  </a:moveTo>
                  <a:cubicBezTo>
                    <a:pt x="2" y="1"/>
                    <a:pt x="0" y="462"/>
                    <a:pt x="298" y="462"/>
                  </a:cubicBezTo>
                  <a:cubicBezTo>
                    <a:pt x="594" y="462"/>
                    <a:pt x="595" y="1"/>
                    <a:pt x="29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754837" y="191658"/>
              <a:ext cx="20193" cy="15620"/>
            </a:xfrm>
            <a:custGeom>
              <a:avLst/>
              <a:gdLst/>
              <a:ahLst/>
              <a:cxnLst/>
              <a:rect l="l" t="t" r="r" b="b"/>
              <a:pathLst>
                <a:path w="459" h="355" extrusionOk="0">
                  <a:moveTo>
                    <a:pt x="229" y="1"/>
                  </a:moveTo>
                  <a:cubicBezTo>
                    <a:pt x="2" y="2"/>
                    <a:pt x="1" y="355"/>
                    <a:pt x="229" y="355"/>
                  </a:cubicBezTo>
                  <a:cubicBezTo>
                    <a:pt x="456" y="355"/>
                    <a:pt x="458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396694" y="1676218"/>
              <a:ext cx="29651" cy="23056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7" y="1"/>
                  </a:moveTo>
                  <a:cubicBezTo>
                    <a:pt x="0" y="1"/>
                    <a:pt x="0" y="523"/>
                    <a:pt x="337" y="523"/>
                  </a:cubicBezTo>
                  <a:cubicBezTo>
                    <a:pt x="673" y="523"/>
                    <a:pt x="673" y="1"/>
                    <a:pt x="33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912110" y="2153090"/>
              <a:ext cx="20764" cy="16104"/>
            </a:xfrm>
            <a:custGeom>
              <a:avLst/>
              <a:gdLst/>
              <a:ahLst/>
              <a:cxnLst/>
              <a:rect l="l" t="t" r="r" b="b"/>
              <a:pathLst>
                <a:path w="472" h="366" extrusionOk="0">
                  <a:moveTo>
                    <a:pt x="235" y="0"/>
                  </a:moveTo>
                  <a:cubicBezTo>
                    <a:pt x="0" y="0"/>
                    <a:pt x="0" y="366"/>
                    <a:pt x="235" y="366"/>
                  </a:cubicBezTo>
                  <a:cubicBezTo>
                    <a:pt x="470" y="366"/>
                    <a:pt x="472" y="0"/>
                    <a:pt x="23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912550" y="979038"/>
              <a:ext cx="17421" cy="13464"/>
            </a:xfrm>
            <a:custGeom>
              <a:avLst/>
              <a:gdLst/>
              <a:ahLst/>
              <a:cxnLst/>
              <a:rect l="l" t="t" r="r" b="b"/>
              <a:pathLst>
                <a:path w="396" h="306" extrusionOk="0">
                  <a:moveTo>
                    <a:pt x="198" y="0"/>
                  </a:moveTo>
                  <a:cubicBezTo>
                    <a:pt x="2" y="0"/>
                    <a:pt x="1" y="306"/>
                    <a:pt x="198" y="306"/>
                  </a:cubicBezTo>
                  <a:cubicBezTo>
                    <a:pt x="394" y="306"/>
                    <a:pt x="395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1316401" y="2008682"/>
              <a:ext cx="18565" cy="14432"/>
            </a:xfrm>
            <a:custGeom>
              <a:avLst/>
              <a:gdLst/>
              <a:ahLst/>
              <a:cxnLst/>
              <a:rect l="l" t="t" r="r" b="b"/>
              <a:pathLst>
                <a:path w="422" h="328" extrusionOk="0">
                  <a:moveTo>
                    <a:pt x="212" y="1"/>
                  </a:moveTo>
                  <a:cubicBezTo>
                    <a:pt x="2" y="2"/>
                    <a:pt x="0" y="328"/>
                    <a:pt x="212" y="328"/>
                  </a:cubicBezTo>
                  <a:cubicBezTo>
                    <a:pt x="422" y="328"/>
                    <a:pt x="42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1414196" y="2302822"/>
              <a:ext cx="26000" cy="20152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295" y="0"/>
                  </a:moveTo>
                  <a:cubicBezTo>
                    <a:pt x="2" y="0"/>
                    <a:pt x="0" y="457"/>
                    <a:pt x="295" y="457"/>
                  </a:cubicBezTo>
                  <a:cubicBezTo>
                    <a:pt x="590" y="457"/>
                    <a:pt x="590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1613966" y="1559090"/>
              <a:ext cx="17861" cy="13816"/>
            </a:xfrm>
            <a:custGeom>
              <a:avLst/>
              <a:gdLst/>
              <a:ahLst/>
              <a:cxnLst/>
              <a:rect l="l" t="t" r="r" b="b"/>
              <a:pathLst>
                <a:path w="406" h="314" extrusionOk="0">
                  <a:moveTo>
                    <a:pt x="203" y="0"/>
                  </a:moveTo>
                  <a:cubicBezTo>
                    <a:pt x="1" y="0"/>
                    <a:pt x="1" y="314"/>
                    <a:pt x="203" y="314"/>
                  </a:cubicBezTo>
                  <a:cubicBezTo>
                    <a:pt x="406" y="314"/>
                    <a:pt x="406" y="0"/>
                    <a:pt x="20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1912631" y="1877562"/>
              <a:ext cx="26571" cy="20548"/>
            </a:xfrm>
            <a:custGeom>
              <a:avLst/>
              <a:gdLst/>
              <a:ahLst/>
              <a:cxnLst/>
              <a:rect l="l" t="t" r="r" b="b"/>
              <a:pathLst>
                <a:path w="604" h="467" extrusionOk="0">
                  <a:moveTo>
                    <a:pt x="302" y="0"/>
                  </a:moveTo>
                  <a:cubicBezTo>
                    <a:pt x="2" y="0"/>
                    <a:pt x="1" y="467"/>
                    <a:pt x="302" y="467"/>
                  </a:cubicBezTo>
                  <a:cubicBezTo>
                    <a:pt x="602" y="467"/>
                    <a:pt x="603" y="0"/>
                    <a:pt x="3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2276581" y="1978322"/>
              <a:ext cx="21600" cy="16852"/>
            </a:xfrm>
            <a:custGeom>
              <a:avLst/>
              <a:gdLst/>
              <a:ahLst/>
              <a:cxnLst/>
              <a:rect l="l" t="t" r="r" b="b"/>
              <a:pathLst>
                <a:path w="491" h="383" extrusionOk="0">
                  <a:moveTo>
                    <a:pt x="246" y="1"/>
                  </a:moveTo>
                  <a:cubicBezTo>
                    <a:pt x="1" y="1"/>
                    <a:pt x="1" y="382"/>
                    <a:pt x="246" y="382"/>
                  </a:cubicBezTo>
                  <a:cubicBezTo>
                    <a:pt x="491" y="382"/>
                    <a:pt x="491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2668555" y="1774910"/>
              <a:ext cx="26176" cy="20328"/>
            </a:xfrm>
            <a:custGeom>
              <a:avLst/>
              <a:gdLst/>
              <a:ahLst/>
              <a:cxnLst/>
              <a:rect l="l" t="t" r="r" b="b"/>
              <a:pathLst>
                <a:path w="595" h="462" extrusionOk="0">
                  <a:moveTo>
                    <a:pt x="297" y="0"/>
                  </a:moveTo>
                  <a:cubicBezTo>
                    <a:pt x="0" y="0"/>
                    <a:pt x="0" y="462"/>
                    <a:pt x="297" y="462"/>
                  </a:cubicBezTo>
                  <a:cubicBezTo>
                    <a:pt x="594" y="462"/>
                    <a:pt x="594" y="0"/>
                    <a:pt x="2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2946191" y="1490802"/>
              <a:ext cx="19445" cy="15092"/>
            </a:xfrm>
            <a:custGeom>
              <a:avLst/>
              <a:gdLst/>
              <a:ahLst/>
              <a:cxnLst/>
              <a:rect l="l" t="t" r="r" b="b"/>
              <a:pathLst>
                <a:path w="442" h="343" extrusionOk="0">
                  <a:moveTo>
                    <a:pt x="222" y="0"/>
                  </a:moveTo>
                  <a:cubicBezTo>
                    <a:pt x="3" y="1"/>
                    <a:pt x="1" y="342"/>
                    <a:pt x="222" y="342"/>
                  </a:cubicBezTo>
                  <a:cubicBezTo>
                    <a:pt x="441" y="342"/>
                    <a:pt x="441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2946895" y="2146050"/>
              <a:ext cx="24856" cy="19272"/>
            </a:xfrm>
            <a:custGeom>
              <a:avLst/>
              <a:gdLst/>
              <a:ahLst/>
              <a:cxnLst/>
              <a:rect l="l" t="t" r="r" b="b"/>
              <a:pathLst>
                <a:path w="565" h="438" extrusionOk="0">
                  <a:moveTo>
                    <a:pt x="283" y="0"/>
                  </a:moveTo>
                  <a:cubicBezTo>
                    <a:pt x="0" y="0"/>
                    <a:pt x="0" y="437"/>
                    <a:pt x="283" y="437"/>
                  </a:cubicBezTo>
                  <a:cubicBezTo>
                    <a:pt x="564" y="437"/>
                    <a:pt x="564" y="0"/>
                    <a:pt x="28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2949623" y="2460870"/>
              <a:ext cx="17069" cy="13288"/>
            </a:xfrm>
            <a:custGeom>
              <a:avLst/>
              <a:gdLst/>
              <a:ahLst/>
              <a:cxnLst/>
              <a:rect l="l" t="t" r="r" b="b"/>
              <a:pathLst>
                <a:path w="388" h="302" extrusionOk="0">
                  <a:moveTo>
                    <a:pt x="195" y="0"/>
                  </a:moveTo>
                  <a:cubicBezTo>
                    <a:pt x="1" y="0"/>
                    <a:pt x="1" y="301"/>
                    <a:pt x="195" y="301"/>
                  </a:cubicBezTo>
                  <a:cubicBezTo>
                    <a:pt x="388" y="301"/>
                    <a:pt x="388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3388712" y="2459110"/>
              <a:ext cx="25780" cy="19976"/>
            </a:xfrm>
            <a:custGeom>
              <a:avLst/>
              <a:gdLst/>
              <a:ahLst/>
              <a:cxnLst/>
              <a:rect l="l" t="t" r="r" b="b"/>
              <a:pathLst>
                <a:path w="586" h="454" extrusionOk="0">
                  <a:moveTo>
                    <a:pt x="293" y="1"/>
                  </a:moveTo>
                  <a:cubicBezTo>
                    <a:pt x="2" y="1"/>
                    <a:pt x="1" y="454"/>
                    <a:pt x="293" y="454"/>
                  </a:cubicBezTo>
                  <a:cubicBezTo>
                    <a:pt x="586" y="454"/>
                    <a:pt x="586" y="1"/>
                    <a:pt x="29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3515982" y="1870566"/>
              <a:ext cx="26571" cy="20592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302" y="0"/>
                  </a:moveTo>
                  <a:cubicBezTo>
                    <a:pt x="2" y="0"/>
                    <a:pt x="1" y="468"/>
                    <a:pt x="302" y="468"/>
                  </a:cubicBezTo>
                  <a:cubicBezTo>
                    <a:pt x="603" y="468"/>
                    <a:pt x="603" y="0"/>
                    <a:pt x="3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4212955" y="1486886"/>
              <a:ext cx="27847" cy="21604"/>
            </a:xfrm>
            <a:custGeom>
              <a:avLst/>
              <a:gdLst/>
              <a:ahLst/>
              <a:cxnLst/>
              <a:rect l="l" t="t" r="r" b="b"/>
              <a:pathLst>
                <a:path w="633" h="491" extrusionOk="0">
                  <a:moveTo>
                    <a:pt x="316" y="0"/>
                  </a:moveTo>
                  <a:cubicBezTo>
                    <a:pt x="0" y="0"/>
                    <a:pt x="0" y="490"/>
                    <a:pt x="316" y="490"/>
                  </a:cubicBezTo>
                  <a:cubicBezTo>
                    <a:pt x="632" y="490"/>
                    <a:pt x="633" y="0"/>
                    <a:pt x="31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4807866" y="1737774"/>
              <a:ext cx="27187" cy="21120"/>
            </a:xfrm>
            <a:custGeom>
              <a:avLst/>
              <a:gdLst/>
              <a:ahLst/>
              <a:cxnLst/>
              <a:rect l="l" t="t" r="r" b="b"/>
              <a:pathLst>
                <a:path w="618" h="480" extrusionOk="0">
                  <a:moveTo>
                    <a:pt x="308" y="1"/>
                  </a:moveTo>
                  <a:cubicBezTo>
                    <a:pt x="1" y="2"/>
                    <a:pt x="1" y="480"/>
                    <a:pt x="308" y="480"/>
                  </a:cubicBezTo>
                  <a:cubicBezTo>
                    <a:pt x="617" y="480"/>
                    <a:pt x="618" y="1"/>
                    <a:pt x="30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5248363" y="1496038"/>
              <a:ext cx="22392" cy="17380"/>
            </a:xfrm>
            <a:custGeom>
              <a:avLst/>
              <a:gdLst/>
              <a:ahLst/>
              <a:cxnLst/>
              <a:rect l="l" t="t" r="r" b="b"/>
              <a:pathLst>
                <a:path w="509" h="395" extrusionOk="0">
                  <a:moveTo>
                    <a:pt x="255" y="1"/>
                  </a:moveTo>
                  <a:cubicBezTo>
                    <a:pt x="1" y="1"/>
                    <a:pt x="0" y="395"/>
                    <a:pt x="255" y="395"/>
                  </a:cubicBezTo>
                  <a:cubicBezTo>
                    <a:pt x="508" y="395"/>
                    <a:pt x="508" y="1"/>
                    <a:pt x="2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5826072" y="1666582"/>
              <a:ext cx="19841" cy="15400"/>
            </a:xfrm>
            <a:custGeom>
              <a:avLst/>
              <a:gdLst/>
              <a:ahLst/>
              <a:cxnLst/>
              <a:rect l="l" t="t" r="r" b="b"/>
              <a:pathLst>
                <a:path w="451" h="350" extrusionOk="0">
                  <a:moveTo>
                    <a:pt x="225" y="0"/>
                  </a:moveTo>
                  <a:cubicBezTo>
                    <a:pt x="0" y="1"/>
                    <a:pt x="0" y="349"/>
                    <a:pt x="225" y="349"/>
                  </a:cubicBezTo>
                  <a:cubicBezTo>
                    <a:pt x="450" y="349"/>
                    <a:pt x="450" y="0"/>
                    <a:pt x="22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6040580" y="1576514"/>
              <a:ext cx="17377" cy="13508"/>
            </a:xfrm>
            <a:custGeom>
              <a:avLst/>
              <a:gdLst/>
              <a:ahLst/>
              <a:cxnLst/>
              <a:rect l="l" t="t" r="r" b="b"/>
              <a:pathLst>
                <a:path w="395" h="307" extrusionOk="0">
                  <a:moveTo>
                    <a:pt x="198" y="0"/>
                  </a:moveTo>
                  <a:cubicBezTo>
                    <a:pt x="0" y="0"/>
                    <a:pt x="0" y="306"/>
                    <a:pt x="198" y="306"/>
                  </a:cubicBezTo>
                  <a:cubicBezTo>
                    <a:pt x="395" y="306"/>
                    <a:pt x="395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6276159" y="1508490"/>
              <a:ext cx="22172" cy="17248"/>
            </a:xfrm>
            <a:custGeom>
              <a:avLst/>
              <a:gdLst/>
              <a:ahLst/>
              <a:cxnLst/>
              <a:rect l="l" t="t" r="r" b="b"/>
              <a:pathLst>
                <a:path w="504" h="392" extrusionOk="0">
                  <a:moveTo>
                    <a:pt x="252" y="0"/>
                  </a:moveTo>
                  <a:cubicBezTo>
                    <a:pt x="0" y="2"/>
                    <a:pt x="0" y="392"/>
                    <a:pt x="252" y="392"/>
                  </a:cubicBezTo>
                  <a:cubicBezTo>
                    <a:pt x="503" y="392"/>
                    <a:pt x="504" y="0"/>
                    <a:pt x="25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6584503" y="1303142"/>
              <a:ext cx="17201" cy="13332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5" y="0"/>
                  </a:moveTo>
                  <a:cubicBezTo>
                    <a:pt x="1" y="0"/>
                    <a:pt x="1" y="302"/>
                    <a:pt x="195" y="302"/>
                  </a:cubicBezTo>
                  <a:cubicBezTo>
                    <a:pt x="390" y="302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6877801" y="1122830"/>
              <a:ext cx="28727" cy="22264"/>
            </a:xfrm>
            <a:custGeom>
              <a:avLst/>
              <a:gdLst/>
              <a:ahLst/>
              <a:cxnLst/>
              <a:rect l="l" t="t" r="r" b="b"/>
              <a:pathLst>
                <a:path w="653" h="506" extrusionOk="0">
                  <a:moveTo>
                    <a:pt x="327" y="0"/>
                  </a:moveTo>
                  <a:cubicBezTo>
                    <a:pt x="2" y="0"/>
                    <a:pt x="0" y="505"/>
                    <a:pt x="327" y="505"/>
                  </a:cubicBezTo>
                  <a:cubicBezTo>
                    <a:pt x="652" y="505"/>
                    <a:pt x="653" y="0"/>
                    <a:pt x="32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7088393" y="1677978"/>
              <a:ext cx="21688" cy="16808"/>
            </a:xfrm>
            <a:custGeom>
              <a:avLst/>
              <a:gdLst/>
              <a:ahLst/>
              <a:cxnLst/>
              <a:rect l="l" t="t" r="r" b="b"/>
              <a:pathLst>
                <a:path w="493" h="382" extrusionOk="0">
                  <a:moveTo>
                    <a:pt x="246" y="0"/>
                  </a:moveTo>
                  <a:cubicBezTo>
                    <a:pt x="1" y="1"/>
                    <a:pt x="1" y="381"/>
                    <a:pt x="246" y="381"/>
                  </a:cubicBezTo>
                  <a:cubicBezTo>
                    <a:pt x="492" y="381"/>
                    <a:pt x="492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7196966" y="1489878"/>
              <a:ext cx="25824" cy="20020"/>
            </a:xfrm>
            <a:custGeom>
              <a:avLst/>
              <a:gdLst/>
              <a:ahLst/>
              <a:cxnLst/>
              <a:rect l="l" t="t" r="r" b="b"/>
              <a:pathLst>
                <a:path w="587" h="455" extrusionOk="0">
                  <a:moveTo>
                    <a:pt x="294" y="1"/>
                  </a:moveTo>
                  <a:cubicBezTo>
                    <a:pt x="0" y="1"/>
                    <a:pt x="0" y="455"/>
                    <a:pt x="294" y="455"/>
                  </a:cubicBezTo>
                  <a:cubicBezTo>
                    <a:pt x="586" y="455"/>
                    <a:pt x="587" y="1"/>
                    <a:pt x="2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7419305" y="2026194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0"/>
                  </a:moveTo>
                  <a:cubicBezTo>
                    <a:pt x="1" y="0"/>
                    <a:pt x="1" y="479"/>
                    <a:pt x="310" y="479"/>
                  </a:cubicBezTo>
                  <a:cubicBezTo>
                    <a:pt x="619" y="479"/>
                    <a:pt x="619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7581857" y="1706534"/>
              <a:ext cx="31631" cy="24552"/>
            </a:xfrm>
            <a:custGeom>
              <a:avLst/>
              <a:gdLst/>
              <a:ahLst/>
              <a:cxnLst/>
              <a:rect l="l" t="t" r="r" b="b"/>
              <a:pathLst>
                <a:path w="719" h="558" extrusionOk="0">
                  <a:moveTo>
                    <a:pt x="359" y="0"/>
                  </a:moveTo>
                  <a:cubicBezTo>
                    <a:pt x="1" y="0"/>
                    <a:pt x="1" y="557"/>
                    <a:pt x="359" y="557"/>
                  </a:cubicBezTo>
                  <a:cubicBezTo>
                    <a:pt x="717" y="557"/>
                    <a:pt x="718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7713086" y="1702442"/>
              <a:ext cx="24768" cy="19272"/>
            </a:xfrm>
            <a:custGeom>
              <a:avLst/>
              <a:gdLst/>
              <a:ahLst/>
              <a:cxnLst/>
              <a:rect l="l" t="t" r="r" b="b"/>
              <a:pathLst>
                <a:path w="563" h="438" extrusionOk="0">
                  <a:moveTo>
                    <a:pt x="282" y="1"/>
                  </a:moveTo>
                  <a:cubicBezTo>
                    <a:pt x="2" y="1"/>
                    <a:pt x="1" y="437"/>
                    <a:pt x="282" y="437"/>
                  </a:cubicBezTo>
                  <a:cubicBezTo>
                    <a:pt x="563" y="437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7774984" y="1119750"/>
              <a:ext cx="31191" cy="24244"/>
            </a:xfrm>
            <a:custGeom>
              <a:avLst/>
              <a:gdLst/>
              <a:ahLst/>
              <a:cxnLst/>
              <a:rect l="l" t="t" r="r" b="b"/>
              <a:pathLst>
                <a:path w="709" h="551" extrusionOk="0">
                  <a:moveTo>
                    <a:pt x="355" y="1"/>
                  </a:moveTo>
                  <a:cubicBezTo>
                    <a:pt x="1" y="1"/>
                    <a:pt x="0" y="550"/>
                    <a:pt x="355" y="550"/>
                  </a:cubicBezTo>
                  <a:cubicBezTo>
                    <a:pt x="708" y="550"/>
                    <a:pt x="709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7979109" y="1723430"/>
              <a:ext cx="27143" cy="21076"/>
            </a:xfrm>
            <a:custGeom>
              <a:avLst/>
              <a:gdLst/>
              <a:ahLst/>
              <a:cxnLst/>
              <a:rect l="l" t="t" r="r" b="b"/>
              <a:pathLst>
                <a:path w="617" h="479" extrusionOk="0">
                  <a:moveTo>
                    <a:pt x="309" y="1"/>
                  </a:moveTo>
                  <a:cubicBezTo>
                    <a:pt x="0" y="1"/>
                    <a:pt x="0" y="478"/>
                    <a:pt x="309" y="478"/>
                  </a:cubicBezTo>
                  <a:cubicBezTo>
                    <a:pt x="616" y="478"/>
                    <a:pt x="616" y="1"/>
                    <a:pt x="30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8380981" y="1877034"/>
              <a:ext cx="21864" cy="17028"/>
            </a:xfrm>
            <a:custGeom>
              <a:avLst/>
              <a:gdLst/>
              <a:ahLst/>
              <a:cxnLst/>
              <a:rect l="l" t="t" r="r" b="b"/>
              <a:pathLst>
                <a:path w="497" h="387" extrusionOk="0">
                  <a:moveTo>
                    <a:pt x="249" y="1"/>
                  </a:moveTo>
                  <a:cubicBezTo>
                    <a:pt x="0" y="1"/>
                    <a:pt x="0" y="386"/>
                    <a:pt x="249" y="386"/>
                  </a:cubicBezTo>
                  <a:cubicBezTo>
                    <a:pt x="497" y="386"/>
                    <a:pt x="497" y="1"/>
                    <a:pt x="2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8504732" y="1226934"/>
              <a:ext cx="29959" cy="23320"/>
            </a:xfrm>
            <a:custGeom>
              <a:avLst/>
              <a:gdLst/>
              <a:ahLst/>
              <a:cxnLst/>
              <a:rect l="l" t="t" r="r" b="b"/>
              <a:pathLst>
                <a:path w="681" h="530" extrusionOk="0">
                  <a:moveTo>
                    <a:pt x="340" y="1"/>
                  </a:moveTo>
                  <a:cubicBezTo>
                    <a:pt x="0" y="1"/>
                    <a:pt x="0" y="529"/>
                    <a:pt x="340" y="529"/>
                  </a:cubicBezTo>
                  <a:cubicBezTo>
                    <a:pt x="681" y="529"/>
                    <a:pt x="681" y="1"/>
                    <a:pt x="3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8134139" y="2055674"/>
              <a:ext cx="20808" cy="16148"/>
            </a:xfrm>
            <a:custGeom>
              <a:avLst/>
              <a:gdLst/>
              <a:ahLst/>
              <a:cxnLst/>
              <a:rect l="l" t="t" r="r" b="b"/>
              <a:pathLst>
                <a:path w="473" h="367" extrusionOk="0">
                  <a:moveTo>
                    <a:pt x="236" y="0"/>
                  </a:moveTo>
                  <a:cubicBezTo>
                    <a:pt x="1" y="0"/>
                    <a:pt x="1" y="366"/>
                    <a:pt x="236" y="366"/>
                  </a:cubicBezTo>
                  <a:cubicBezTo>
                    <a:pt x="470" y="366"/>
                    <a:pt x="473" y="0"/>
                    <a:pt x="2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8532491" y="3039030"/>
              <a:ext cx="27891" cy="21604"/>
            </a:xfrm>
            <a:custGeom>
              <a:avLst/>
              <a:gdLst/>
              <a:ahLst/>
              <a:cxnLst/>
              <a:rect l="l" t="t" r="r" b="b"/>
              <a:pathLst>
                <a:path w="634" h="491" extrusionOk="0">
                  <a:moveTo>
                    <a:pt x="317" y="0"/>
                  </a:moveTo>
                  <a:cubicBezTo>
                    <a:pt x="1" y="0"/>
                    <a:pt x="1" y="491"/>
                    <a:pt x="317" y="491"/>
                  </a:cubicBezTo>
                  <a:cubicBezTo>
                    <a:pt x="632" y="491"/>
                    <a:pt x="633" y="0"/>
                    <a:pt x="31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7980693" y="2984778"/>
              <a:ext cx="24284" cy="18876"/>
            </a:xfrm>
            <a:custGeom>
              <a:avLst/>
              <a:gdLst/>
              <a:ahLst/>
              <a:cxnLst/>
              <a:rect l="l" t="t" r="r" b="b"/>
              <a:pathLst>
                <a:path w="552" h="429" extrusionOk="0">
                  <a:moveTo>
                    <a:pt x="276" y="0"/>
                  </a:moveTo>
                  <a:cubicBezTo>
                    <a:pt x="3" y="3"/>
                    <a:pt x="1" y="428"/>
                    <a:pt x="276" y="428"/>
                  </a:cubicBezTo>
                  <a:cubicBezTo>
                    <a:pt x="550" y="428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7989799" y="3189070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2" y="1"/>
                  </a:moveTo>
                  <a:cubicBezTo>
                    <a:pt x="1" y="1"/>
                    <a:pt x="1" y="344"/>
                    <a:pt x="222" y="344"/>
                  </a:cubicBezTo>
                  <a:cubicBezTo>
                    <a:pt x="442" y="344"/>
                    <a:pt x="442" y="1"/>
                    <a:pt x="22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7712075" y="3404494"/>
              <a:ext cx="24812" cy="19228"/>
            </a:xfrm>
            <a:custGeom>
              <a:avLst/>
              <a:gdLst/>
              <a:ahLst/>
              <a:cxnLst/>
              <a:rect l="l" t="t" r="r" b="b"/>
              <a:pathLst>
                <a:path w="564" h="437" extrusionOk="0">
                  <a:moveTo>
                    <a:pt x="282" y="0"/>
                  </a:moveTo>
                  <a:cubicBezTo>
                    <a:pt x="2" y="0"/>
                    <a:pt x="1" y="437"/>
                    <a:pt x="282" y="437"/>
                  </a:cubicBezTo>
                  <a:cubicBezTo>
                    <a:pt x="563" y="437"/>
                    <a:pt x="564" y="0"/>
                    <a:pt x="28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7179150" y="3000926"/>
              <a:ext cx="31499" cy="24420"/>
            </a:xfrm>
            <a:custGeom>
              <a:avLst/>
              <a:gdLst/>
              <a:ahLst/>
              <a:cxnLst/>
              <a:rect l="l" t="t" r="r" b="b"/>
              <a:pathLst>
                <a:path w="716" h="555" extrusionOk="0">
                  <a:moveTo>
                    <a:pt x="358" y="0"/>
                  </a:moveTo>
                  <a:cubicBezTo>
                    <a:pt x="3" y="1"/>
                    <a:pt x="1" y="555"/>
                    <a:pt x="358" y="555"/>
                  </a:cubicBezTo>
                  <a:cubicBezTo>
                    <a:pt x="715" y="555"/>
                    <a:pt x="716" y="0"/>
                    <a:pt x="35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7372717" y="3784302"/>
              <a:ext cx="29739" cy="23144"/>
            </a:xfrm>
            <a:custGeom>
              <a:avLst/>
              <a:gdLst/>
              <a:ahLst/>
              <a:cxnLst/>
              <a:rect l="l" t="t" r="r" b="b"/>
              <a:pathLst>
                <a:path w="676" h="526" extrusionOk="0">
                  <a:moveTo>
                    <a:pt x="338" y="1"/>
                  </a:moveTo>
                  <a:cubicBezTo>
                    <a:pt x="0" y="1"/>
                    <a:pt x="0" y="525"/>
                    <a:pt x="338" y="525"/>
                  </a:cubicBezTo>
                  <a:cubicBezTo>
                    <a:pt x="675" y="525"/>
                    <a:pt x="675" y="1"/>
                    <a:pt x="33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6955008" y="2902058"/>
              <a:ext cx="21204" cy="16456"/>
            </a:xfrm>
            <a:custGeom>
              <a:avLst/>
              <a:gdLst/>
              <a:ahLst/>
              <a:cxnLst/>
              <a:rect l="l" t="t" r="r" b="b"/>
              <a:pathLst>
                <a:path w="482" h="374" extrusionOk="0">
                  <a:moveTo>
                    <a:pt x="242" y="0"/>
                  </a:moveTo>
                  <a:cubicBezTo>
                    <a:pt x="3" y="0"/>
                    <a:pt x="1" y="373"/>
                    <a:pt x="242" y="373"/>
                  </a:cubicBezTo>
                  <a:cubicBezTo>
                    <a:pt x="481" y="373"/>
                    <a:pt x="482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6631883" y="3813474"/>
              <a:ext cx="19401" cy="15048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220" y="0"/>
                  </a:moveTo>
                  <a:cubicBezTo>
                    <a:pt x="2" y="1"/>
                    <a:pt x="1" y="341"/>
                    <a:pt x="220" y="341"/>
                  </a:cubicBezTo>
                  <a:cubicBezTo>
                    <a:pt x="438" y="341"/>
                    <a:pt x="440" y="0"/>
                    <a:pt x="22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6384953" y="4016358"/>
              <a:ext cx="22568" cy="17512"/>
            </a:xfrm>
            <a:custGeom>
              <a:avLst/>
              <a:gdLst/>
              <a:ahLst/>
              <a:cxnLst/>
              <a:rect l="l" t="t" r="r" b="b"/>
              <a:pathLst>
                <a:path w="513" h="398" extrusionOk="0">
                  <a:moveTo>
                    <a:pt x="257" y="0"/>
                  </a:moveTo>
                  <a:cubicBezTo>
                    <a:pt x="2" y="0"/>
                    <a:pt x="0" y="397"/>
                    <a:pt x="257" y="397"/>
                  </a:cubicBezTo>
                  <a:cubicBezTo>
                    <a:pt x="512" y="397"/>
                    <a:pt x="512" y="0"/>
                    <a:pt x="25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6112463" y="3532314"/>
              <a:ext cx="17157" cy="13376"/>
            </a:xfrm>
            <a:custGeom>
              <a:avLst/>
              <a:gdLst/>
              <a:ahLst/>
              <a:cxnLst/>
              <a:rect l="l" t="t" r="r" b="b"/>
              <a:pathLst>
                <a:path w="390" h="304" extrusionOk="0">
                  <a:moveTo>
                    <a:pt x="194" y="1"/>
                  </a:moveTo>
                  <a:cubicBezTo>
                    <a:pt x="0" y="3"/>
                    <a:pt x="0" y="303"/>
                    <a:pt x="194" y="303"/>
                  </a:cubicBezTo>
                  <a:cubicBezTo>
                    <a:pt x="390" y="303"/>
                    <a:pt x="39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5982949" y="2876098"/>
              <a:ext cx="23800" cy="18436"/>
            </a:xfrm>
            <a:custGeom>
              <a:avLst/>
              <a:gdLst/>
              <a:ahLst/>
              <a:cxnLst/>
              <a:rect l="l" t="t" r="r" b="b"/>
              <a:pathLst>
                <a:path w="541" h="419" extrusionOk="0">
                  <a:moveTo>
                    <a:pt x="268" y="0"/>
                  </a:moveTo>
                  <a:cubicBezTo>
                    <a:pt x="0" y="0"/>
                    <a:pt x="1" y="419"/>
                    <a:pt x="270" y="419"/>
                  </a:cubicBezTo>
                  <a:cubicBezTo>
                    <a:pt x="540" y="419"/>
                    <a:pt x="54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5917533" y="3655690"/>
              <a:ext cx="23228" cy="18040"/>
            </a:xfrm>
            <a:custGeom>
              <a:avLst/>
              <a:gdLst/>
              <a:ahLst/>
              <a:cxnLst/>
              <a:rect l="l" t="t" r="r" b="b"/>
              <a:pathLst>
                <a:path w="528" h="410" extrusionOk="0">
                  <a:moveTo>
                    <a:pt x="264" y="0"/>
                  </a:moveTo>
                  <a:cubicBezTo>
                    <a:pt x="1" y="0"/>
                    <a:pt x="1" y="410"/>
                    <a:pt x="264" y="410"/>
                  </a:cubicBezTo>
                  <a:cubicBezTo>
                    <a:pt x="528" y="410"/>
                    <a:pt x="52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3140286" y="2998110"/>
              <a:ext cx="23448" cy="18216"/>
            </a:xfrm>
            <a:custGeom>
              <a:avLst/>
              <a:gdLst/>
              <a:ahLst/>
              <a:cxnLst/>
              <a:rect l="l" t="t" r="r" b="b"/>
              <a:pathLst>
                <a:path w="533" h="414" extrusionOk="0">
                  <a:moveTo>
                    <a:pt x="266" y="1"/>
                  </a:moveTo>
                  <a:cubicBezTo>
                    <a:pt x="1" y="1"/>
                    <a:pt x="0" y="413"/>
                    <a:pt x="266" y="413"/>
                  </a:cubicBezTo>
                  <a:cubicBezTo>
                    <a:pt x="531" y="413"/>
                    <a:pt x="532" y="1"/>
                    <a:pt x="26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2935237" y="3269414"/>
              <a:ext cx="17289" cy="13464"/>
            </a:xfrm>
            <a:custGeom>
              <a:avLst/>
              <a:gdLst/>
              <a:ahLst/>
              <a:cxnLst/>
              <a:rect l="l" t="t" r="r" b="b"/>
              <a:pathLst>
                <a:path w="393" h="306" extrusionOk="0">
                  <a:moveTo>
                    <a:pt x="197" y="1"/>
                  </a:moveTo>
                  <a:cubicBezTo>
                    <a:pt x="0" y="2"/>
                    <a:pt x="0" y="305"/>
                    <a:pt x="197" y="305"/>
                  </a:cubicBezTo>
                  <a:cubicBezTo>
                    <a:pt x="393" y="305"/>
                    <a:pt x="393" y="1"/>
                    <a:pt x="19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2718310" y="3647330"/>
              <a:ext cx="19225" cy="15004"/>
            </a:xfrm>
            <a:custGeom>
              <a:avLst/>
              <a:gdLst/>
              <a:ahLst/>
              <a:cxnLst/>
              <a:rect l="l" t="t" r="r" b="b"/>
              <a:pathLst>
                <a:path w="437" h="341" extrusionOk="0">
                  <a:moveTo>
                    <a:pt x="218" y="0"/>
                  </a:moveTo>
                  <a:cubicBezTo>
                    <a:pt x="0" y="2"/>
                    <a:pt x="0" y="340"/>
                    <a:pt x="218" y="340"/>
                  </a:cubicBezTo>
                  <a:cubicBezTo>
                    <a:pt x="437" y="340"/>
                    <a:pt x="437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2692838" y="2177554"/>
              <a:ext cx="24416" cy="18964"/>
            </a:xfrm>
            <a:custGeom>
              <a:avLst/>
              <a:gdLst/>
              <a:ahLst/>
              <a:cxnLst/>
              <a:rect l="l" t="t" r="r" b="b"/>
              <a:pathLst>
                <a:path w="555" h="431" extrusionOk="0">
                  <a:moveTo>
                    <a:pt x="278" y="1"/>
                  </a:moveTo>
                  <a:cubicBezTo>
                    <a:pt x="1" y="1"/>
                    <a:pt x="1" y="431"/>
                    <a:pt x="278" y="431"/>
                  </a:cubicBezTo>
                  <a:cubicBezTo>
                    <a:pt x="554" y="431"/>
                    <a:pt x="554" y="1"/>
                    <a:pt x="27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2293035" y="3026490"/>
              <a:ext cx="26879" cy="20856"/>
            </a:xfrm>
            <a:custGeom>
              <a:avLst/>
              <a:gdLst/>
              <a:ahLst/>
              <a:cxnLst/>
              <a:rect l="l" t="t" r="r" b="b"/>
              <a:pathLst>
                <a:path w="611" h="474" extrusionOk="0">
                  <a:moveTo>
                    <a:pt x="305" y="1"/>
                  </a:moveTo>
                  <a:cubicBezTo>
                    <a:pt x="1" y="1"/>
                    <a:pt x="1" y="473"/>
                    <a:pt x="305" y="473"/>
                  </a:cubicBezTo>
                  <a:cubicBezTo>
                    <a:pt x="609" y="473"/>
                    <a:pt x="610" y="1"/>
                    <a:pt x="30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1989926" y="2261506"/>
              <a:ext cx="22260" cy="17292"/>
            </a:xfrm>
            <a:custGeom>
              <a:avLst/>
              <a:gdLst/>
              <a:ahLst/>
              <a:cxnLst/>
              <a:rect l="l" t="t" r="r" b="b"/>
              <a:pathLst>
                <a:path w="506" h="393" extrusionOk="0">
                  <a:moveTo>
                    <a:pt x="254" y="0"/>
                  </a:moveTo>
                  <a:cubicBezTo>
                    <a:pt x="2" y="2"/>
                    <a:pt x="1" y="393"/>
                    <a:pt x="254" y="393"/>
                  </a:cubicBezTo>
                  <a:cubicBezTo>
                    <a:pt x="505" y="393"/>
                    <a:pt x="50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1827154" y="2960534"/>
              <a:ext cx="21336" cy="16588"/>
            </a:xfrm>
            <a:custGeom>
              <a:avLst/>
              <a:gdLst/>
              <a:ahLst/>
              <a:cxnLst/>
              <a:rect l="l" t="t" r="r" b="b"/>
              <a:pathLst>
                <a:path w="485" h="377" extrusionOk="0">
                  <a:moveTo>
                    <a:pt x="240" y="1"/>
                  </a:moveTo>
                  <a:cubicBezTo>
                    <a:pt x="0" y="1"/>
                    <a:pt x="1" y="377"/>
                    <a:pt x="241" y="377"/>
                  </a:cubicBezTo>
                  <a:cubicBezTo>
                    <a:pt x="483" y="377"/>
                    <a:pt x="485" y="1"/>
                    <a:pt x="241" y="1"/>
                  </a:cubicBezTo>
                  <a:cubicBezTo>
                    <a:pt x="241" y="1"/>
                    <a:pt x="241" y="1"/>
                    <a:pt x="2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1645377" y="2519918"/>
              <a:ext cx="27451" cy="21296"/>
            </a:xfrm>
            <a:custGeom>
              <a:avLst/>
              <a:gdLst/>
              <a:ahLst/>
              <a:cxnLst/>
              <a:rect l="l" t="t" r="r" b="b"/>
              <a:pathLst>
                <a:path w="624" h="484" extrusionOk="0">
                  <a:moveTo>
                    <a:pt x="312" y="0"/>
                  </a:moveTo>
                  <a:cubicBezTo>
                    <a:pt x="0" y="0"/>
                    <a:pt x="0" y="483"/>
                    <a:pt x="312" y="483"/>
                  </a:cubicBezTo>
                  <a:cubicBezTo>
                    <a:pt x="622" y="483"/>
                    <a:pt x="62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1568566" y="2343038"/>
              <a:ext cx="17025" cy="13244"/>
            </a:xfrm>
            <a:custGeom>
              <a:avLst/>
              <a:gdLst/>
              <a:ahLst/>
              <a:cxnLst/>
              <a:rect l="l" t="t" r="r" b="b"/>
              <a:pathLst>
                <a:path w="387" h="301" extrusionOk="0">
                  <a:moveTo>
                    <a:pt x="193" y="0"/>
                  </a:moveTo>
                  <a:cubicBezTo>
                    <a:pt x="1" y="1"/>
                    <a:pt x="0" y="300"/>
                    <a:pt x="193" y="300"/>
                  </a:cubicBezTo>
                  <a:cubicBezTo>
                    <a:pt x="385" y="300"/>
                    <a:pt x="38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1013161" y="3254102"/>
              <a:ext cx="21336" cy="16588"/>
            </a:xfrm>
            <a:custGeom>
              <a:avLst/>
              <a:gdLst/>
              <a:ahLst/>
              <a:cxnLst/>
              <a:rect l="l" t="t" r="r" b="b"/>
              <a:pathLst>
                <a:path w="485" h="377" extrusionOk="0">
                  <a:moveTo>
                    <a:pt x="242" y="1"/>
                  </a:moveTo>
                  <a:cubicBezTo>
                    <a:pt x="0" y="1"/>
                    <a:pt x="0" y="377"/>
                    <a:pt x="242" y="377"/>
                  </a:cubicBezTo>
                  <a:cubicBezTo>
                    <a:pt x="483" y="377"/>
                    <a:pt x="484" y="1"/>
                    <a:pt x="24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794078" y="2041770"/>
              <a:ext cx="31279" cy="24288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5" y="1"/>
                  </a:moveTo>
                  <a:cubicBezTo>
                    <a:pt x="0" y="1"/>
                    <a:pt x="0" y="551"/>
                    <a:pt x="355" y="551"/>
                  </a:cubicBezTo>
                  <a:cubicBezTo>
                    <a:pt x="710" y="551"/>
                    <a:pt x="711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24"/>
            <p:cNvSpPr/>
            <p:nvPr/>
          </p:nvSpPr>
          <p:spPr>
            <a:xfrm>
              <a:off x="501044" y="2332346"/>
              <a:ext cx="27891" cy="21648"/>
            </a:xfrm>
            <a:custGeom>
              <a:avLst/>
              <a:gdLst/>
              <a:ahLst/>
              <a:cxnLst/>
              <a:rect l="l" t="t" r="r" b="b"/>
              <a:pathLst>
                <a:path w="634" h="492" extrusionOk="0">
                  <a:moveTo>
                    <a:pt x="316" y="0"/>
                  </a:moveTo>
                  <a:cubicBezTo>
                    <a:pt x="1" y="0"/>
                    <a:pt x="1" y="491"/>
                    <a:pt x="316" y="491"/>
                  </a:cubicBezTo>
                  <a:cubicBezTo>
                    <a:pt x="631" y="491"/>
                    <a:pt x="633" y="0"/>
                    <a:pt x="31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4"/>
            <p:cNvSpPr/>
            <p:nvPr/>
          </p:nvSpPr>
          <p:spPr>
            <a:xfrm>
              <a:off x="199783" y="2392890"/>
              <a:ext cx="22876" cy="17776"/>
            </a:xfrm>
            <a:custGeom>
              <a:avLst/>
              <a:gdLst/>
              <a:ahLst/>
              <a:cxnLst/>
              <a:rect l="l" t="t" r="r" b="b"/>
              <a:pathLst>
                <a:path w="520" h="404" extrusionOk="0">
                  <a:moveTo>
                    <a:pt x="260" y="0"/>
                  </a:moveTo>
                  <a:cubicBezTo>
                    <a:pt x="0" y="0"/>
                    <a:pt x="0" y="403"/>
                    <a:pt x="260" y="403"/>
                  </a:cubicBezTo>
                  <a:cubicBezTo>
                    <a:pt x="518" y="403"/>
                    <a:pt x="520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7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9" name="Google Shape;7009;p25"/>
          <p:cNvGrpSpPr/>
          <p:nvPr/>
        </p:nvGrpSpPr>
        <p:grpSpPr>
          <a:xfrm>
            <a:off x="112854" y="28022"/>
            <a:ext cx="8958589" cy="4542205"/>
            <a:chOff x="112854" y="28022"/>
            <a:chExt cx="8958589" cy="4542205"/>
          </a:xfrm>
        </p:grpSpPr>
        <p:sp>
          <p:nvSpPr>
            <p:cNvPr id="7010" name="Google Shape;7010;p25"/>
            <p:cNvSpPr/>
            <p:nvPr/>
          </p:nvSpPr>
          <p:spPr>
            <a:xfrm>
              <a:off x="8088870" y="28022"/>
              <a:ext cx="17949" cy="13948"/>
            </a:xfrm>
            <a:custGeom>
              <a:avLst/>
              <a:gdLst/>
              <a:ahLst/>
              <a:cxnLst/>
              <a:rect l="l" t="t" r="r" b="b"/>
              <a:pathLst>
                <a:path w="408" h="317" extrusionOk="0">
                  <a:moveTo>
                    <a:pt x="204" y="1"/>
                  </a:moveTo>
                  <a:cubicBezTo>
                    <a:pt x="2" y="1"/>
                    <a:pt x="1" y="317"/>
                    <a:pt x="204" y="317"/>
                  </a:cubicBezTo>
                  <a:cubicBezTo>
                    <a:pt x="408" y="317"/>
                    <a:pt x="408" y="1"/>
                    <a:pt x="20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7272942" y="102206"/>
              <a:ext cx="29827" cy="23144"/>
            </a:xfrm>
            <a:custGeom>
              <a:avLst/>
              <a:gdLst/>
              <a:ahLst/>
              <a:cxnLst/>
              <a:rect l="l" t="t" r="r" b="b"/>
              <a:pathLst>
                <a:path w="678" h="526" extrusionOk="0">
                  <a:moveTo>
                    <a:pt x="339" y="1"/>
                  </a:moveTo>
                  <a:cubicBezTo>
                    <a:pt x="0" y="1"/>
                    <a:pt x="0" y="525"/>
                    <a:pt x="339" y="525"/>
                  </a:cubicBezTo>
                  <a:cubicBezTo>
                    <a:pt x="677" y="525"/>
                    <a:pt x="678" y="1"/>
                    <a:pt x="33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874501" y="218542"/>
              <a:ext cx="28815" cy="22352"/>
            </a:xfrm>
            <a:custGeom>
              <a:avLst/>
              <a:gdLst/>
              <a:ahLst/>
              <a:cxnLst/>
              <a:rect l="l" t="t" r="r" b="b"/>
              <a:pathLst>
                <a:path w="655" h="508" extrusionOk="0">
                  <a:moveTo>
                    <a:pt x="326" y="0"/>
                  </a:moveTo>
                  <a:cubicBezTo>
                    <a:pt x="1" y="0"/>
                    <a:pt x="1" y="507"/>
                    <a:pt x="328" y="507"/>
                  </a:cubicBezTo>
                  <a:cubicBezTo>
                    <a:pt x="655" y="507"/>
                    <a:pt x="655" y="0"/>
                    <a:pt x="328" y="0"/>
                  </a:cubicBezTo>
                  <a:cubicBezTo>
                    <a:pt x="327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7001288" y="930946"/>
              <a:ext cx="18741" cy="14564"/>
            </a:xfrm>
            <a:custGeom>
              <a:avLst/>
              <a:gdLst/>
              <a:ahLst/>
              <a:cxnLst/>
              <a:rect l="l" t="t" r="r" b="b"/>
              <a:pathLst>
                <a:path w="426" h="331" extrusionOk="0">
                  <a:moveTo>
                    <a:pt x="212" y="1"/>
                  </a:moveTo>
                  <a:cubicBezTo>
                    <a:pt x="0" y="1"/>
                    <a:pt x="0" y="331"/>
                    <a:pt x="213" y="331"/>
                  </a:cubicBezTo>
                  <a:cubicBezTo>
                    <a:pt x="426" y="331"/>
                    <a:pt x="426" y="1"/>
                    <a:pt x="213" y="1"/>
                  </a:cubicBezTo>
                  <a:cubicBezTo>
                    <a:pt x="213" y="1"/>
                    <a:pt x="21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519218" y="133182"/>
              <a:ext cx="18829" cy="14652"/>
            </a:xfrm>
            <a:custGeom>
              <a:avLst/>
              <a:gdLst/>
              <a:ahLst/>
              <a:cxnLst/>
              <a:rect l="l" t="t" r="r" b="b"/>
              <a:pathLst>
                <a:path w="428" h="333" extrusionOk="0">
                  <a:moveTo>
                    <a:pt x="212" y="1"/>
                  </a:moveTo>
                  <a:cubicBezTo>
                    <a:pt x="0" y="1"/>
                    <a:pt x="1" y="332"/>
                    <a:pt x="213" y="332"/>
                  </a:cubicBezTo>
                  <a:cubicBezTo>
                    <a:pt x="426" y="332"/>
                    <a:pt x="427" y="1"/>
                    <a:pt x="213" y="1"/>
                  </a:cubicBezTo>
                  <a:cubicBezTo>
                    <a:pt x="213" y="1"/>
                    <a:pt x="21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184479" y="766034"/>
              <a:ext cx="30047" cy="23364"/>
            </a:xfrm>
            <a:custGeom>
              <a:avLst/>
              <a:gdLst/>
              <a:ahLst/>
              <a:cxnLst/>
              <a:rect l="l" t="t" r="r" b="b"/>
              <a:pathLst>
                <a:path w="683" h="531" extrusionOk="0">
                  <a:moveTo>
                    <a:pt x="342" y="1"/>
                  </a:moveTo>
                  <a:cubicBezTo>
                    <a:pt x="1" y="3"/>
                    <a:pt x="0" y="530"/>
                    <a:pt x="342" y="530"/>
                  </a:cubicBezTo>
                  <a:cubicBezTo>
                    <a:pt x="682" y="530"/>
                    <a:pt x="683" y="1"/>
                    <a:pt x="34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5809311" y="364314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0" y="1"/>
                  </a:moveTo>
                  <a:cubicBezTo>
                    <a:pt x="0" y="2"/>
                    <a:pt x="0" y="344"/>
                    <a:pt x="220" y="344"/>
                  </a:cubicBezTo>
                  <a:cubicBezTo>
                    <a:pt x="442" y="344"/>
                    <a:pt x="442" y="1"/>
                    <a:pt x="2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5707776" y="624706"/>
              <a:ext cx="17025" cy="132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194" y="1"/>
                  </a:moveTo>
                  <a:cubicBezTo>
                    <a:pt x="2" y="1"/>
                    <a:pt x="1" y="300"/>
                    <a:pt x="194" y="300"/>
                  </a:cubicBezTo>
                  <a:cubicBezTo>
                    <a:pt x="386" y="300"/>
                    <a:pt x="386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5655381" y="824642"/>
              <a:ext cx="28375" cy="21956"/>
            </a:xfrm>
            <a:custGeom>
              <a:avLst/>
              <a:gdLst/>
              <a:ahLst/>
              <a:cxnLst/>
              <a:rect l="l" t="t" r="r" b="b"/>
              <a:pathLst>
                <a:path w="645" h="499" extrusionOk="0">
                  <a:moveTo>
                    <a:pt x="323" y="0"/>
                  </a:moveTo>
                  <a:cubicBezTo>
                    <a:pt x="2" y="0"/>
                    <a:pt x="1" y="499"/>
                    <a:pt x="323" y="499"/>
                  </a:cubicBezTo>
                  <a:cubicBezTo>
                    <a:pt x="643" y="499"/>
                    <a:pt x="645" y="0"/>
                    <a:pt x="32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5467929" y="1313922"/>
              <a:ext cx="21072" cy="16368"/>
            </a:xfrm>
            <a:custGeom>
              <a:avLst/>
              <a:gdLst/>
              <a:ahLst/>
              <a:cxnLst/>
              <a:rect l="l" t="t" r="r" b="b"/>
              <a:pathLst>
                <a:path w="479" h="372" extrusionOk="0">
                  <a:moveTo>
                    <a:pt x="239" y="0"/>
                  </a:moveTo>
                  <a:cubicBezTo>
                    <a:pt x="1" y="0"/>
                    <a:pt x="1" y="371"/>
                    <a:pt x="239" y="371"/>
                  </a:cubicBezTo>
                  <a:cubicBezTo>
                    <a:pt x="478" y="371"/>
                    <a:pt x="478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5384256" y="1352730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29" y="0"/>
                  </a:moveTo>
                  <a:cubicBezTo>
                    <a:pt x="1" y="0"/>
                    <a:pt x="1" y="510"/>
                    <a:pt x="329" y="510"/>
                  </a:cubicBezTo>
                  <a:cubicBezTo>
                    <a:pt x="657" y="510"/>
                    <a:pt x="658" y="0"/>
                    <a:pt x="32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5147664" y="1613518"/>
              <a:ext cx="24196" cy="18788"/>
            </a:xfrm>
            <a:custGeom>
              <a:avLst/>
              <a:gdLst/>
              <a:ahLst/>
              <a:cxnLst/>
              <a:rect l="l" t="t" r="r" b="b"/>
              <a:pathLst>
                <a:path w="550" h="427" extrusionOk="0">
                  <a:moveTo>
                    <a:pt x="275" y="0"/>
                  </a:moveTo>
                  <a:cubicBezTo>
                    <a:pt x="1" y="1"/>
                    <a:pt x="1" y="426"/>
                    <a:pt x="275" y="426"/>
                  </a:cubicBezTo>
                  <a:cubicBezTo>
                    <a:pt x="549" y="426"/>
                    <a:pt x="549" y="0"/>
                    <a:pt x="27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5009923" y="646486"/>
              <a:ext cx="31323" cy="24332"/>
            </a:xfrm>
            <a:custGeom>
              <a:avLst/>
              <a:gdLst/>
              <a:ahLst/>
              <a:cxnLst/>
              <a:rect l="l" t="t" r="r" b="b"/>
              <a:pathLst>
                <a:path w="712" h="553" extrusionOk="0">
                  <a:moveTo>
                    <a:pt x="356" y="0"/>
                  </a:moveTo>
                  <a:cubicBezTo>
                    <a:pt x="0" y="0"/>
                    <a:pt x="0" y="553"/>
                    <a:pt x="356" y="553"/>
                  </a:cubicBezTo>
                  <a:cubicBezTo>
                    <a:pt x="712" y="553"/>
                    <a:pt x="712" y="0"/>
                    <a:pt x="35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4754195" y="787154"/>
              <a:ext cx="24020" cy="18656"/>
            </a:xfrm>
            <a:custGeom>
              <a:avLst/>
              <a:gdLst/>
              <a:ahLst/>
              <a:cxnLst/>
              <a:rect l="l" t="t" r="r" b="b"/>
              <a:pathLst>
                <a:path w="546" h="424" extrusionOk="0">
                  <a:moveTo>
                    <a:pt x="273" y="1"/>
                  </a:moveTo>
                  <a:cubicBezTo>
                    <a:pt x="0" y="1"/>
                    <a:pt x="0" y="423"/>
                    <a:pt x="273" y="423"/>
                  </a:cubicBezTo>
                  <a:cubicBezTo>
                    <a:pt x="545" y="423"/>
                    <a:pt x="545" y="1"/>
                    <a:pt x="27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4671225" y="766738"/>
              <a:ext cx="28419" cy="22088"/>
            </a:xfrm>
            <a:custGeom>
              <a:avLst/>
              <a:gdLst/>
              <a:ahLst/>
              <a:cxnLst/>
              <a:rect l="l" t="t" r="r" b="b"/>
              <a:pathLst>
                <a:path w="646" h="502" extrusionOk="0">
                  <a:moveTo>
                    <a:pt x="323" y="0"/>
                  </a:moveTo>
                  <a:cubicBezTo>
                    <a:pt x="1" y="1"/>
                    <a:pt x="1" y="502"/>
                    <a:pt x="323" y="502"/>
                  </a:cubicBezTo>
                  <a:cubicBezTo>
                    <a:pt x="645" y="502"/>
                    <a:pt x="646" y="0"/>
                    <a:pt x="32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4376915" y="1615454"/>
              <a:ext cx="30751" cy="23936"/>
            </a:xfrm>
            <a:custGeom>
              <a:avLst/>
              <a:gdLst/>
              <a:ahLst/>
              <a:cxnLst/>
              <a:rect l="l" t="t" r="r" b="b"/>
              <a:pathLst>
                <a:path w="699" h="544" extrusionOk="0">
                  <a:moveTo>
                    <a:pt x="349" y="0"/>
                  </a:moveTo>
                  <a:cubicBezTo>
                    <a:pt x="1" y="0"/>
                    <a:pt x="0" y="543"/>
                    <a:pt x="349" y="543"/>
                  </a:cubicBezTo>
                  <a:cubicBezTo>
                    <a:pt x="698" y="543"/>
                    <a:pt x="698" y="0"/>
                    <a:pt x="34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4170678" y="1281978"/>
              <a:ext cx="25384" cy="19668"/>
            </a:xfrm>
            <a:custGeom>
              <a:avLst/>
              <a:gdLst/>
              <a:ahLst/>
              <a:cxnLst/>
              <a:rect l="l" t="t" r="r" b="b"/>
              <a:pathLst>
                <a:path w="577" h="447" extrusionOk="0">
                  <a:moveTo>
                    <a:pt x="289" y="0"/>
                  </a:moveTo>
                  <a:cubicBezTo>
                    <a:pt x="0" y="0"/>
                    <a:pt x="0" y="447"/>
                    <a:pt x="289" y="447"/>
                  </a:cubicBezTo>
                  <a:cubicBezTo>
                    <a:pt x="576" y="447"/>
                    <a:pt x="577" y="0"/>
                    <a:pt x="28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3979355" y="1404650"/>
              <a:ext cx="18389" cy="14256"/>
            </a:xfrm>
            <a:custGeom>
              <a:avLst/>
              <a:gdLst/>
              <a:ahLst/>
              <a:cxnLst/>
              <a:rect l="l" t="t" r="r" b="b"/>
              <a:pathLst>
                <a:path w="418" h="324" extrusionOk="0">
                  <a:moveTo>
                    <a:pt x="208" y="0"/>
                  </a:moveTo>
                  <a:cubicBezTo>
                    <a:pt x="1" y="0"/>
                    <a:pt x="1" y="323"/>
                    <a:pt x="209" y="323"/>
                  </a:cubicBezTo>
                  <a:cubicBezTo>
                    <a:pt x="416" y="323"/>
                    <a:pt x="417" y="0"/>
                    <a:pt x="209" y="0"/>
                  </a:cubicBezTo>
                  <a:cubicBezTo>
                    <a:pt x="208" y="0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3758161" y="318906"/>
              <a:ext cx="25252" cy="19668"/>
            </a:xfrm>
            <a:custGeom>
              <a:avLst/>
              <a:gdLst/>
              <a:ahLst/>
              <a:cxnLst/>
              <a:rect l="l" t="t" r="r" b="b"/>
              <a:pathLst>
                <a:path w="574" h="447" extrusionOk="0">
                  <a:moveTo>
                    <a:pt x="287" y="0"/>
                  </a:moveTo>
                  <a:cubicBezTo>
                    <a:pt x="1" y="0"/>
                    <a:pt x="0" y="446"/>
                    <a:pt x="287" y="446"/>
                  </a:cubicBezTo>
                  <a:cubicBezTo>
                    <a:pt x="573" y="446"/>
                    <a:pt x="574" y="0"/>
                    <a:pt x="28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3428745" y="1173694"/>
              <a:ext cx="17729" cy="13772"/>
            </a:xfrm>
            <a:custGeom>
              <a:avLst/>
              <a:gdLst/>
              <a:ahLst/>
              <a:cxnLst/>
              <a:rect l="l" t="t" r="r" b="b"/>
              <a:pathLst>
                <a:path w="403" h="313" extrusionOk="0">
                  <a:moveTo>
                    <a:pt x="202" y="0"/>
                  </a:moveTo>
                  <a:cubicBezTo>
                    <a:pt x="3" y="0"/>
                    <a:pt x="1" y="312"/>
                    <a:pt x="202" y="312"/>
                  </a:cubicBezTo>
                  <a:cubicBezTo>
                    <a:pt x="403" y="312"/>
                    <a:pt x="403" y="0"/>
                    <a:pt x="2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3425182" y="391726"/>
              <a:ext cx="19929" cy="15532"/>
            </a:xfrm>
            <a:custGeom>
              <a:avLst/>
              <a:gdLst/>
              <a:ahLst/>
              <a:cxnLst/>
              <a:rect l="l" t="t" r="r" b="b"/>
              <a:pathLst>
                <a:path w="453" h="353" extrusionOk="0">
                  <a:moveTo>
                    <a:pt x="226" y="0"/>
                  </a:moveTo>
                  <a:cubicBezTo>
                    <a:pt x="1" y="2"/>
                    <a:pt x="1" y="352"/>
                    <a:pt x="226" y="352"/>
                  </a:cubicBezTo>
                  <a:cubicBezTo>
                    <a:pt x="453" y="352"/>
                    <a:pt x="453" y="0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3202579" y="48086"/>
              <a:ext cx="27671" cy="21516"/>
            </a:xfrm>
            <a:custGeom>
              <a:avLst/>
              <a:gdLst/>
              <a:ahLst/>
              <a:cxnLst/>
              <a:rect l="l" t="t" r="r" b="b"/>
              <a:pathLst>
                <a:path w="629" h="489" extrusionOk="0">
                  <a:moveTo>
                    <a:pt x="315" y="1"/>
                  </a:moveTo>
                  <a:cubicBezTo>
                    <a:pt x="2" y="2"/>
                    <a:pt x="0" y="489"/>
                    <a:pt x="315" y="489"/>
                  </a:cubicBezTo>
                  <a:cubicBezTo>
                    <a:pt x="629" y="489"/>
                    <a:pt x="629" y="1"/>
                    <a:pt x="31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2632877" y="910574"/>
              <a:ext cx="20457" cy="15840"/>
            </a:xfrm>
            <a:custGeom>
              <a:avLst/>
              <a:gdLst/>
              <a:ahLst/>
              <a:cxnLst/>
              <a:rect l="l" t="t" r="r" b="b"/>
              <a:pathLst>
                <a:path w="465" h="360" extrusionOk="0">
                  <a:moveTo>
                    <a:pt x="231" y="0"/>
                  </a:moveTo>
                  <a:cubicBezTo>
                    <a:pt x="1" y="0"/>
                    <a:pt x="1" y="360"/>
                    <a:pt x="233" y="360"/>
                  </a:cubicBezTo>
                  <a:cubicBezTo>
                    <a:pt x="463" y="360"/>
                    <a:pt x="464" y="0"/>
                    <a:pt x="233" y="0"/>
                  </a:cubicBezTo>
                  <a:cubicBezTo>
                    <a:pt x="232" y="0"/>
                    <a:pt x="231" y="0"/>
                    <a:pt x="2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2534861" y="171814"/>
              <a:ext cx="22568" cy="17556"/>
            </a:xfrm>
            <a:custGeom>
              <a:avLst/>
              <a:gdLst/>
              <a:ahLst/>
              <a:cxnLst/>
              <a:rect l="l" t="t" r="r" b="b"/>
              <a:pathLst>
                <a:path w="513" h="399" extrusionOk="0">
                  <a:moveTo>
                    <a:pt x="256" y="1"/>
                  </a:moveTo>
                  <a:cubicBezTo>
                    <a:pt x="1" y="1"/>
                    <a:pt x="1" y="399"/>
                    <a:pt x="256" y="399"/>
                  </a:cubicBezTo>
                  <a:cubicBezTo>
                    <a:pt x="513" y="399"/>
                    <a:pt x="513" y="1"/>
                    <a:pt x="25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2175970" y="405586"/>
              <a:ext cx="19005" cy="14828"/>
            </a:xfrm>
            <a:custGeom>
              <a:avLst/>
              <a:gdLst/>
              <a:ahLst/>
              <a:cxnLst/>
              <a:rect l="l" t="t" r="r" b="b"/>
              <a:pathLst>
                <a:path w="432" h="337" extrusionOk="0">
                  <a:moveTo>
                    <a:pt x="216" y="1"/>
                  </a:moveTo>
                  <a:cubicBezTo>
                    <a:pt x="0" y="1"/>
                    <a:pt x="0" y="336"/>
                    <a:pt x="216" y="336"/>
                  </a:cubicBezTo>
                  <a:cubicBezTo>
                    <a:pt x="431" y="336"/>
                    <a:pt x="431" y="1"/>
                    <a:pt x="21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1805334" y="350190"/>
              <a:ext cx="31983" cy="24772"/>
            </a:xfrm>
            <a:custGeom>
              <a:avLst/>
              <a:gdLst/>
              <a:ahLst/>
              <a:cxnLst/>
              <a:rect l="l" t="t" r="r" b="b"/>
              <a:pathLst>
                <a:path w="727" h="563" extrusionOk="0">
                  <a:moveTo>
                    <a:pt x="363" y="1"/>
                  </a:moveTo>
                  <a:cubicBezTo>
                    <a:pt x="3" y="1"/>
                    <a:pt x="1" y="563"/>
                    <a:pt x="363" y="563"/>
                  </a:cubicBezTo>
                  <a:cubicBezTo>
                    <a:pt x="726" y="563"/>
                    <a:pt x="726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1450402" y="705094"/>
              <a:ext cx="18213" cy="14080"/>
            </a:xfrm>
            <a:custGeom>
              <a:avLst/>
              <a:gdLst/>
              <a:ahLst/>
              <a:cxnLst/>
              <a:rect l="l" t="t" r="r" b="b"/>
              <a:pathLst>
                <a:path w="414" h="320" extrusionOk="0">
                  <a:moveTo>
                    <a:pt x="206" y="1"/>
                  </a:moveTo>
                  <a:cubicBezTo>
                    <a:pt x="1" y="1"/>
                    <a:pt x="1" y="320"/>
                    <a:pt x="207" y="320"/>
                  </a:cubicBezTo>
                  <a:cubicBezTo>
                    <a:pt x="412" y="320"/>
                    <a:pt x="413" y="1"/>
                    <a:pt x="207" y="1"/>
                  </a:cubicBezTo>
                  <a:cubicBezTo>
                    <a:pt x="206" y="1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1205848" y="3768814"/>
              <a:ext cx="28243" cy="21912"/>
            </a:xfrm>
            <a:custGeom>
              <a:avLst/>
              <a:gdLst/>
              <a:ahLst/>
              <a:cxnLst/>
              <a:rect l="l" t="t" r="r" b="b"/>
              <a:pathLst>
                <a:path w="642" h="498" extrusionOk="0">
                  <a:moveTo>
                    <a:pt x="320" y="0"/>
                  </a:moveTo>
                  <a:cubicBezTo>
                    <a:pt x="0" y="0"/>
                    <a:pt x="0" y="498"/>
                    <a:pt x="320" y="498"/>
                  </a:cubicBezTo>
                  <a:cubicBezTo>
                    <a:pt x="640" y="498"/>
                    <a:pt x="641" y="0"/>
                    <a:pt x="32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211089" y="107002"/>
              <a:ext cx="17421" cy="13552"/>
            </a:xfrm>
            <a:custGeom>
              <a:avLst/>
              <a:gdLst/>
              <a:ahLst/>
              <a:cxnLst/>
              <a:rect l="l" t="t" r="r" b="b"/>
              <a:pathLst>
                <a:path w="396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cubicBezTo>
                    <a:pt x="395" y="307"/>
                    <a:pt x="395" y="1"/>
                    <a:pt x="19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439367" y="459970"/>
              <a:ext cx="31587" cy="24464"/>
            </a:xfrm>
            <a:custGeom>
              <a:avLst/>
              <a:gdLst/>
              <a:ahLst/>
              <a:cxnLst/>
              <a:rect l="l" t="t" r="r" b="b"/>
              <a:pathLst>
                <a:path w="718" h="556" extrusionOk="0">
                  <a:moveTo>
                    <a:pt x="359" y="0"/>
                  </a:moveTo>
                  <a:cubicBezTo>
                    <a:pt x="1" y="0"/>
                    <a:pt x="0" y="556"/>
                    <a:pt x="359" y="556"/>
                  </a:cubicBezTo>
                  <a:cubicBezTo>
                    <a:pt x="716" y="556"/>
                    <a:pt x="717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932303" y="502606"/>
              <a:ext cx="24152" cy="18700"/>
            </a:xfrm>
            <a:custGeom>
              <a:avLst/>
              <a:gdLst/>
              <a:ahLst/>
              <a:cxnLst/>
              <a:rect l="l" t="t" r="r" b="b"/>
              <a:pathLst>
                <a:path w="549" h="425" extrusionOk="0">
                  <a:moveTo>
                    <a:pt x="275" y="0"/>
                  </a:moveTo>
                  <a:cubicBezTo>
                    <a:pt x="3" y="1"/>
                    <a:pt x="0" y="424"/>
                    <a:pt x="275" y="424"/>
                  </a:cubicBezTo>
                  <a:cubicBezTo>
                    <a:pt x="548" y="424"/>
                    <a:pt x="549" y="0"/>
                    <a:pt x="27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1224105" y="713850"/>
              <a:ext cx="22832" cy="17688"/>
            </a:xfrm>
            <a:custGeom>
              <a:avLst/>
              <a:gdLst/>
              <a:ahLst/>
              <a:cxnLst/>
              <a:rect l="l" t="t" r="r" b="b"/>
              <a:pathLst>
                <a:path w="519" h="402" extrusionOk="0">
                  <a:moveTo>
                    <a:pt x="260" y="0"/>
                  </a:moveTo>
                  <a:cubicBezTo>
                    <a:pt x="1" y="1"/>
                    <a:pt x="1" y="401"/>
                    <a:pt x="260" y="401"/>
                  </a:cubicBezTo>
                  <a:cubicBezTo>
                    <a:pt x="518" y="401"/>
                    <a:pt x="51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1337297" y="1552358"/>
              <a:ext cx="23228" cy="18040"/>
            </a:xfrm>
            <a:custGeom>
              <a:avLst/>
              <a:gdLst/>
              <a:ahLst/>
              <a:cxnLst/>
              <a:rect l="l" t="t" r="r" b="b"/>
              <a:pathLst>
                <a:path w="528" h="410" extrusionOk="0">
                  <a:moveTo>
                    <a:pt x="265" y="1"/>
                  </a:moveTo>
                  <a:cubicBezTo>
                    <a:pt x="2" y="3"/>
                    <a:pt x="1" y="410"/>
                    <a:pt x="265" y="410"/>
                  </a:cubicBezTo>
                  <a:cubicBezTo>
                    <a:pt x="527" y="410"/>
                    <a:pt x="528" y="1"/>
                    <a:pt x="26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1609523" y="789442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8" y="1"/>
                  </a:moveTo>
                  <a:cubicBezTo>
                    <a:pt x="1" y="1"/>
                    <a:pt x="1" y="338"/>
                    <a:pt x="218" y="338"/>
                  </a:cubicBezTo>
                  <a:cubicBezTo>
                    <a:pt x="435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1712993" y="678782"/>
              <a:ext cx="22788" cy="17688"/>
            </a:xfrm>
            <a:custGeom>
              <a:avLst/>
              <a:gdLst/>
              <a:ahLst/>
              <a:cxnLst/>
              <a:rect l="l" t="t" r="r" b="b"/>
              <a:pathLst>
                <a:path w="518" h="402" extrusionOk="0">
                  <a:moveTo>
                    <a:pt x="257" y="1"/>
                  </a:moveTo>
                  <a:cubicBezTo>
                    <a:pt x="1" y="1"/>
                    <a:pt x="1" y="402"/>
                    <a:pt x="259" y="402"/>
                  </a:cubicBezTo>
                  <a:cubicBezTo>
                    <a:pt x="518" y="402"/>
                    <a:pt x="518" y="1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1983547" y="1375874"/>
              <a:ext cx="20720" cy="16060"/>
            </a:xfrm>
            <a:custGeom>
              <a:avLst/>
              <a:gdLst/>
              <a:ahLst/>
              <a:cxnLst/>
              <a:rect l="l" t="t" r="r" b="b"/>
              <a:pathLst>
                <a:path w="471" h="365" extrusionOk="0">
                  <a:moveTo>
                    <a:pt x="235" y="1"/>
                  </a:moveTo>
                  <a:cubicBezTo>
                    <a:pt x="0" y="1"/>
                    <a:pt x="0" y="364"/>
                    <a:pt x="235" y="364"/>
                  </a:cubicBezTo>
                  <a:cubicBezTo>
                    <a:pt x="469" y="364"/>
                    <a:pt x="471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2270202" y="1534230"/>
              <a:ext cx="31675" cy="24552"/>
            </a:xfrm>
            <a:custGeom>
              <a:avLst/>
              <a:gdLst/>
              <a:ahLst/>
              <a:cxnLst/>
              <a:rect l="l" t="t" r="r" b="b"/>
              <a:pathLst>
                <a:path w="720" h="558" extrusionOk="0">
                  <a:moveTo>
                    <a:pt x="360" y="0"/>
                  </a:moveTo>
                  <a:cubicBezTo>
                    <a:pt x="1" y="0"/>
                    <a:pt x="0" y="558"/>
                    <a:pt x="360" y="558"/>
                  </a:cubicBezTo>
                  <a:cubicBezTo>
                    <a:pt x="718" y="558"/>
                    <a:pt x="719" y="0"/>
                    <a:pt x="3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2625618" y="894294"/>
              <a:ext cx="19137" cy="14784"/>
            </a:xfrm>
            <a:custGeom>
              <a:avLst/>
              <a:gdLst/>
              <a:ahLst/>
              <a:cxnLst/>
              <a:rect l="l" t="t" r="r" b="b"/>
              <a:pathLst>
                <a:path w="435" h="336" extrusionOk="0">
                  <a:moveTo>
                    <a:pt x="218" y="0"/>
                  </a:moveTo>
                  <a:cubicBezTo>
                    <a:pt x="1" y="0"/>
                    <a:pt x="1" y="336"/>
                    <a:pt x="218" y="336"/>
                  </a:cubicBezTo>
                  <a:cubicBezTo>
                    <a:pt x="435" y="336"/>
                    <a:pt x="435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2555670" y="1513066"/>
              <a:ext cx="29519" cy="22880"/>
            </a:xfrm>
            <a:custGeom>
              <a:avLst/>
              <a:gdLst/>
              <a:ahLst/>
              <a:cxnLst/>
              <a:rect l="l" t="t" r="r" b="b"/>
              <a:pathLst>
                <a:path w="671" h="520" extrusionOk="0">
                  <a:moveTo>
                    <a:pt x="336" y="0"/>
                  </a:moveTo>
                  <a:cubicBezTo>
                    <a:pt x="1" y="0"/>
                    <a:pt x="0" y="520"/>
                    <a:pt x="336" y="520"/>
                  </a:cubicBezTo>
                  <a:cubicBezTo>
                    <a:pt x="670" y="520"/>
                    <a:pt x="670" y="0"/>
                    <a:pt x="3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2747873" y="1014150"/>
              <a:ext cx="29959" cy="23232"/>
            </a:xfrm>
            <a:custGeom>
              <a:avLst/>
              <a:gdLst/>
              <a:ahLst/>
              <a:cxnLst/>
              <a:rect l="l" t="t" r="r" b="b"/>
              <a:pathLst>
                <a:path w="681" h="528" extrusionOk="0">
                  <a:moveTo>
                    <a:pt x="341" y="0"/>
                  </a:moveTo>
                  <a:cubicBezTo>
                    <a:pt x="2" y="0"/>
                    <a:pt x="0" y="528"/>
                    <a:pt x="341" y="528"/>
                  </a:cubicBezTo>
                  <a:cubicBezTo>
                    <a:pt x="680" y="528"/>
                    <a:pt x="681" y="0"/>
                    <a:pt x="34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3226995" y="708922"/>
              <a:ext cx="17421" cy="13552"/>
            </a:xfrm>
            <a:custGeom>
              <a:avLst/>
              <a:gdLst/>
              <a:ahLst/>
              <a:cxnLst/>
              <a:rect l="l" t="t" r="r" b="b"/>
              <a:pathLst>
                <a:path w="396" h="308" extrusionOk="0">
                  <a:moveTo>
                    <a:pt x="198" y="0"/>
                  </a:moveTo>
                  <a:cubicBezTo>
                    <a:pt x="1" y="1"/>
                    <a:pt x="1" y="308"/>
                    <a:pt x="198" y="308"/>
                  </a:cubicBezTo>
                  <a:cubicBezTo>
                    <a:pt x="396" y="308"/>
                    <a:pt x="396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3096558" y="1568330"/>
              <a:ext cx="30399" cy="23628"/>
            </a:xfrm>
            <a:custGeom>
              <a:avLst/>
              <a:gdLst/>
              <a:ahLst/>
              <a:cxnLst/>
              <a:rect l="l" t="t" r="r" b="b"/>
              <a:pathLst>
                <a:path w="691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3554519" y="849150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1" y="0"/>
                  </a:moveTo>
                  <a:cubicBezTo>
                    <a:pt x="1" y="0"/>
                    <a:pt x="1" y="344"/>
                    <a:pt x="221" y="344"/>
                  </a:cubicBezTo>
                  <a:cubicBezTo>
                    <a:pt x="442" y="344"/>
                    <a:pt x="443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3443350" y="1753086"/>
              <a:ext cx="21424" cy="16588"/>
            </a:xfrm>
            <a:custGeom>
              <a:avLst/>
              <a:gdLst/>
              <a:ahLst/>
              <a:cxnLst/>
              <a:rect l="l" t="t" r="r" b="b"/>
              <a:pathLst>
                <a:path w="487" h="377" extrusionOk="0">
                  <a:moveTo>
                    <a:pt x="241" y="1"/>
                  </a:moveTo>
                  <a:cubicBezTo>
                    <a:pt x="1" y="1"/>
                    <a:pt x="1" y="377"/>
                    <a:pt x="243" y="377"/>
                  </a:cubicBezTo>
                  <a:cubicBezTo>
                    <a:pt x="486" y="377"/>
                    <a:pt x="486" y="1"/>
                    <a:pt x="243" y="1"/>
                  </a:cubicBezTo>
                  <a:cubicBezTo>
                    <a:pt x="243" y="1"/>
                    <a:pt x="242" y="1"/>
                    <a:pt x="2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3910331" y="1539686"/>
              <a:ext cx="30663" cy="23804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8" y="1"/>
                  </a:moveTo>
                  <a:cubicBezTo>
                    <a:pt x="0" y="1"/>
                    <a:pt x="0" y="541"/>
                    <a:pt x="348" y="541"/>
                  </a:cubicBezTo>
                  <a:cubicBezTo>
                    <a:pt x="695" y="541"/>
                    <a:pt x="696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4161308" y="813290"/>
              <a:ext cx="25516" cy="19844"/>
            </a:xfrm>
            <a:custGeom>
              <a:avLst/>
              <a:gdLst/>
              <a:ahLst/>
              <a:cxnLst/>
              <a:rect l="l" t="t" r="r" b="b"/>
              <a:pathLst>
                <a:path w="580" h="451" extrusionOk="0">
                  <a:moveTo>
                    <a:pt x="290" y="1"/>
                  </a:moveTo>
                  <a:cubicBezTo>
                    <a:pt x="2" y="1"/>
                    <a:pt x="0" y="451"/>
                    <a:pt x="290" y="451"/>
                  </a:cubicBezTo>
                  <a:cubicBezTo>
                    <a:pt x="580" y="451"/>
                    <a:pt x="580" y="1"/>
                    <a:pt x="29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4253516" y="1535770"/>
              <a:ext cx="24812" cy="19272"/>
            </a:xfrm>
            <a:custGeom>
              <a:avLst/>
              <a:gdLst/>
              <a:ahLst/>
              <a:cxnLst/>
              <a:rect l="l" t="t" r="r" b="b"/>
              <a:pathLst>
                <a:path w="564" h="438" extrusionOk="0">
                  <a:moveTo>
                    <a:pt x="282" y="0"/>
                  </a:moveTo>
                  <a:cubicBezTo>
                    <a:pt x="0" y="0"/>
                    <a:pt x="0" y="438"/>
                    <a:pt x="282" y="438"/>
                  </a:cubicBezTo>
                  <a:cubicBezTo>
                    <a:pt x="563" y="438"/>
                    <a:pt x="563" y="0"/>
                    <a:pt x="28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4343481" y="1863790"/>
              <a:ext cx="31279" cy="24288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6" y="1"/>
                  </a:moveTo>
                  <a:cubicBezTo>
                    <a:pt x="2" y="1"/>
                    <a:pt x="1" y="551"/>
                    <a:pt x="356" y="551"/>
                  </a:cubicBezTo>
                  <a:cubicBezTo>
                    <a:pt x="710" y="551"/>
                    <a:pt x="710" y="1"/>
                    <a:pt x="35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4976489" y="1180998"/>
              <a:ext cx="24108" cy="18744"/>
            </a:xfrm>
            <a:custGeom>
              <a:avLst/>
              <a:gdLst/>
              <a:ahLst/>
              <a:cxnLst/>
              <a:rect l="l" t="t" r="r" b="b"/>
              <a:pathLst>
                <a:path w="548" h="426" extrusionOk="0">
                  <a:moveTo>
                    <a:pt x="274" y="1"/>
                  </a:moveTo>
                  <a:cubicBezTo>
                    <a:pt x="1" y="1"/>
                    <a:pt x="1" y="425"/>
                    <a:pt x="274" y="425"/>
                  </a:cubicBezTo>
                  <a:cubicBezTo>
                    <a:pt x="546" y="425"/>
                    <a:pt x="547" y="1"/>
                    <a:pt x="27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5308236" y="1031002"/>
              <a:ext cx="31631" cy="24596"/>
            </a:xfrm>
            <a:custGeom>
              <a:avLst/>
              <a:gdLst/>
              <a:ahLst/>
              <a:cxnLst/>
              <a:rect l="l" t="t" r="r" b="b"/>
              <a:pathLst>
                <a:path w="719" h="559" extrusionOk="0">
                  <a:moveTo>
                    <a:pt x="359" y="0"/>
                  </a:moveTo>
                  <a:cubicBezTo>
                    <a:pt x="0" y="0"/>
                    <a:pt x="0" y="558"/>
                    <a:pt x="359" y="558"/>
                  </a:cubicBezTo>
                  <a:cubicBezTo>
                    <a:pt x="719" y="558"/>
                    <a:pt x="719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5611609" y="1333106"/>
              <a:ext cx="25472" cy="19800"/>
            </a:xfrm>
            <a:custGeom>
              <a:avLst/>
              <a:gdLst/>
              <a:ahLst/>
              <a:cxnLst/>
              <a:rect l="l" t="t" r="r" b="b"/>
              <a:pathLst>
                <a:path w="579" h="450" extrusionOk="0">
                  <a:moveTo>
                    <a:pt x="289" y="1"/>
                  </a:moveTo>
                  <a:cubicBezTo>
                    <a:pt x="1" y="1"/>
                    <a:pt x="0" y="449"/>
                    <a:pt x="289" y="449"/>
                  </a:cubicBezTo>
                  <a:cubicBezTo>
                    <a:pt x="579" y="449"/>
                    <a:pt x="579" y="1"/>
                    <a:pt x="28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5865709" y="1643482"/>
              <a:ext cx="28551" cy="22176"/>
            </a:xfrm>
            <a:custGeom>
              <a:avLst/>
              <a:gdLst/>
              <a:ahLst/>
              <a:cxnLst/>
              <a:rect l="l" t="t" r="r" b="b"/>
              <a:pathLst>
                <a:path w="649" h="504" extrusionOk="0">
                  <a:moveTo>
                    <a:pt x="325" y="1"/>
                  </a:moveTo>
                  <a:cubicBezTo>
                    <a:pt x="2" y="1"/>
                    <a:pt x="1" y="504"/>
                    <a:pt x="325" y="504"/>
                  </a:cubicBezTo>
                  <a:cubicBezTo>
                    <a:pt x="648" y="504"/>
                    <a:pt x="648" y="1"/>
                    <a:pt x="32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6029977" y="1573742"/>
              <a:ext cx="28287" cy="22000"/>
            </a:xfrm>
            <a:custGeom>
              <a:avLst/>
              <a:gdLst/>
              <a:ahLst/>
              <a:cxnLst/>
              <a:rect l="l" t="t" r="r" b="b"/>
              <a:pathLst>
                <a:path w="643" h="500" extrusionOk="0">
                  <a:moveTo>
                    <a:pt x="320" y="1"/>
                  </a:moveTo>
                  <a:cubicBezTo>
                    <a:pt x="0" y="1"/>
                    <a:pt x="0" y="499"/>
                    <a:pt x="320" y="499"/>
                  </a:cubicBezTo>
                  <a:cubicBezTo>
                    <a:pt x="641" y="499"/>
                    <a:pt x="642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348527" y="2097518"/>
              <a:ext cx="28595" cy="22176"/>
            </a:xfrm>
            <a:custGeom>
              <a:avLst/>
              <a:gdLst/>
              <a:ahLst/>
              <a:cxnLst/>
              <a:rect l="l" t="t" r="r" b="b"/>
              <a:pathLst>
                <a:path w="650" h="504" extrusionOk="0">
                  <a:moveTo>
                    <a:pt x="324" y="1"/>
                  </a:moveTo>
                  <a:cubicBezTo>
                    <a:pt x="1" y="1"/>
                    <a:pt x="1" y="504"/>
                    <a:pt x="325" y="504"/>
                  </a:cubicBezTo>
                  <a:cubicBezTo>
                    <a:pt x="649" y="504"/>
                    <a:pt x="650" y="1"/>
                    <a:pt x="325" y="1"/>
                  </a:cubicBezTo>
                  <a:cubicBezTo>
                    <a:pt x="324" y="1"/>
                    <a:pt x="324" y="1"/>
                    <a:pt x="32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6703591" y="1943474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9" y="0"/>
                  </a:moveTo>
                  <a:cubicBezTo>
                    <a:pt x="1" y="0"/>
                    <a:pt x="1" y="401"/>
                    <a:pt x="259" y="401"/>
                  </a:cubicBezTo>
                  <a:cubicBezTo>
                    <a:pt x="517" y="401"/>
                    <a:pt x="51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739884" y="1242818"/>
              <a:ext cx="17245" cy="13376"/>
            </a:xfrm>
            <a:custGeom>
              <a:avLst/>
              <a:gdLst/>
              <a:ahLst/>
              <a:cxnLst/>
              <a:rect l="l" t="t" r="r" b="b"/>
              <a:pathLst>
                <a:path w="392" h="304" extrusionOk="0">
                  <a:moveTo>
                    <a:pt x="196" y="0"/>
                  </a:moveTo>
                  <a:cubicBezTo>
                    <a:pt x="0" y="0"/>
                    <a:pt x="0" y="303"/>
                    <a:pt x="196" y="303"/>
                  </a:cubicBezTo>
                  <a:cubicBezTo>
                    <a:pt x="392" y="303"/>
                    <a:pt x="392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878637" y="1572114"/>
              <a:ext cx="29299" cy="22748"/>
            </a:xfrm>
            <a:custGeom>
              <a:avLst/>
              <a:gdLst/>
              <a:ahLst/>
              <a:cxnLst/>
              <a:rect l="l" t="t" r="r" b="b"/>
              <a:pathLst>
                <a:path w="666" h="517" extrusionOk="0">
                  <a:moveTo>
                    <a:pt x="333" y="0"/>
                  </a:moveTo>
                  <a:cubicBezTo>
                    <a:pt x="0" y="0"/>
                    <a:pt x="0" y="517"/>
                    <a:pt x="333" y="517"/>
                  </a:cubicBezTo>
                  <a:cubicBezTo>
                    <a:pt x="666" y="517"/>
                    <a:pt x="666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378304" y="2035918"/>
              <a:ext cx="17597" cy="13728"/>
            </a:xfrm>
            <a:custGeom>
              <a:avLst/>
              <a:gdLst/>
              <a:ahLst/>
              <a:cxnLst/>
              <a:rect l="l" t="t" r="r" b="b"/>
              <a:pathLst>
                <a:path w="400" h="312" extrusionOk="0">
                  <a:moveTo>
                    <a:pt x="199" y="1"/>
                  </a:moveTo>
                  <a:cubicBezTo>
                    <a:pt x="1" y="1"/>
                    <a:pt x="1" y="311"/>
                    <a:pt x="199" y="311"/>
                  </a:cubicBezTo>
                  <a:cubicBezTo>
                    <a:pt x="400" y="311"/>
                    <a:pt x="400" y="1"/>
                    <a:pt x="19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7085050" y="648994"/>
              <a:ext cx="20764" cy="16192"/>
            </a:xfrm>
            <a:custGeom>
              <a:avLst/>
              <a:gdLst/>
              <a:ahLst/>
              <a:cxnLst/>
              <a:rect l="l" t="t" r="r" b="b"/>
              <a:pathLst>
                <a:path w="472" h="368" extrusionOk="0">
                  <a:moveTo>
                    <a:pt x="237" y="0"/>
                  </a:moveTo>
                  <a:cubicBezTo>
                    <a:pt x="2" y="2"/>
                    <a:pt x="0" y="367"/>
                    <a:pt x="237" y="367"/>
                  </a:cubicBezTo>
                  <a:cubicBezTo>
                    <a:pt x="472" y="367"/>
                    <a:pt x="472" y="0"/>
                    <a:pt x="23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7532849" y="1201722"/>
              <a:ext cx="18697" cy="14432"/>
            </a:xfrm>
            <a:custGeom>
              <a:avLst/>
              <a:gdLst/>
              <a:ahLst/>
              <a:cxnLst/>
              <a:rect l="l" t="t" r="r" b="b"/>
              <a:pathLst>
                <a:path w="425" h="328" extrusionOk="0">
                  <a:moveTo>
                    <a:pt x="213" y="0"/>
                  </a:moveTo>
                  <a:cubicBezTo>
                    <a:pt x="1" y="0"/>
                    <a:pt x="1" y="327"/>
                    <a:pt x="213" y="327"/>
                  </a:cubicBezTo>
                  <a:cubicBezTo>
                    <a:pt x="424" y="327"/>
                    <a:pt x="425" y="0"/>
                    <a:pt x="21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7668918" y="490506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8" y="1"/>
                  </a:moveTo>
                  <a:cubicBezTo>
                    <a:pt x="0" y="1"/>
                    <a:pt x="0" y="339"/>
                    <a:pt x="218" y="339"/>
                  </a:cubicBezTo>
                  <a:cubicBezTo>
                    <a:pt x="435" y="339"/>
                    <a:pt x="437" y="1"/>
                    <a:pt x="21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8188118" y="994614"/>
              <a:ext cx="30487" cy="23672"/>
            </a:xfrm>
            <a:custGeom>
              <a:avLst/>
              <a:gdLst/>
              <a:ahLst/>
              <a:cxnLst/>
              <a:rect l="l" t="t" r="r" b="b"/>
              <a:pathLst>
                <a:path w="693" h="538" extrusionOk="0">
                  <a:moveTo>
                    <a:pt x="345" y="1"/>
                  </a:moveTo>
                  <a:cubicBezTo>
                    <a:pt x="1" y="1"/>
                    <a:pt x="1" y="538"/>
                    <a:pt x="347" y="538"/>
                  </a:cubicBezTo>
                  <a:cubicBezTo>
                    <a:pt x="692" y="538"/>
                    <a:pt x="693" y="1"/>
                    <a:pt x="347" y="1"/>
                  </a:cubicBezTo>
                  <a:cubicBezTo>
                    <a:pt x="346" y="1"/>
                    <a:pt x="345" y="1"/>
                    <a:pt x="34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8373194" y="838194"/>
              <a:ext cx="20149" cy="15708"/>
            </a:xfrm>
            <a:custGeom>
              <a:avLst/>
              <a:gdLst/>
              <a:ahLst/>
              <a:cxnLst/>
              <a:rect l="l" t="t" r="r" b="b"/>
              <a:pathLst>
                <a:path w="458" h="357" extrusionOk="0">
                  <a:moveTo>
                    <a:pt x="229" y="1"/>
                  </a:moveTo>
                  <a:cubicBezTo>
                    <a:pt x="1" y="1"/>
                    <a:pt x="1" y="356"/>
                    <a:pt x="229" y="356"/>
                  </a:cubicBezTo>
                  <a:cubicBezTo>
                    <a:pt x="458" y="356"/>
                    <a:pt x="458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8288552" y="495434"/>
              <a:ext cx="27407" cy="21296"/>
            </a:xfrm>
            <a:custGeom>
              <a:avLst/>
              <a:gdLst/>
              <a:ahLst/>
              <a:cxnLst/>
              <a:rect l="l" t="t" r="r" b="b"/>
              <a:pathLst>
                <a:path w="623" h="484" extrusionOk="0">
                  <a:moveTo>
                    <a:pt x="310" y="0"/>
                  </a:moveTo>
                  <a:cubicBezTo>
                    <a:pt x="1" y="0"/>
                    <a:pt x="1" y="483"/>
                    <a:pt x="310" y="483"/>
                  </a:cubicBezTo>
                  <a:cubicBezTo>
                    <a:pt x="621" y="483"/>
                    <a:pt x="622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8214425" y="2489294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0"/>
                  </a:moveTo>
                  <a:cubicBezTo>
                    <a:pt x="1" y="0"/>
                    <a:pt x="0" y="479"/>
                    <a:pt x="310" y="479"/>
                  </a:cubicBezTo>
                  <a:cubicBezTo>
                    <a:pt x="617" y="479"/>
                    <a:pt x="618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8547712" y="3638530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9" y="1"/>
                  </a:moveTo>
                  <a:cubicBezTo>
                    <a:pt x="2" y="1"/>
                    <a:pt x="1" y="402"/>
                    <a:pt x="259" y="402"/>
                  </a:cubicBezTo>
                  <a:cubicBezTo>
                    <a:pt x="517" y="402"/>
                    <a:pt x="51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8896397" y="3533810"/>
              <a:ext cx="30663" cy="23804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8" y="0"/>
                  </a:moveTo>
                  <a:cubicBezTo>
                    <a:pt x="0" y="0"/>
                    <a:pt x="0" y="540"/>
                    <a:pt x="348" y="540"/>
                  </a:cubicBezTo>
                  <a:cubicBezTo>
                    <a:pt x="696" y="540"/>
                    <a:pt x="696" y="0"/>
                    <a:pt x="34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8690996" y="1330818"/>
              <a:ext cx="21380" cy="16588"/>
            </a:xfrm>
            <a:custGeom>
              <a:avLst/>
              <a:gdLst/>
              <a:ahLst/>
              <a:cxnLst/>
              <a:rect l="l" t="t" r="r" b="b"/>
              <a:pathLst>
                <a:path w="486" h="377" extrusionOk="0">
                  <a:moveTo>
                    <a:pt x="243" y="1"/>
                  </a:moveTo>
                  <a:cubicBezTo>
                    <a:pt x="1" y="1"/>
                    <a:pt x="0" y="377"/>
                    <a:pt x="243" y="377"/>
                  </a:cubicBezTo>
                  <a:cubicBezTo>
                    <a:pt x="484" y="377"/>
                    <a:pt x="485" y="1"/>
                    <a:pt x="24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7774324" y="2750214"/>
              <a:ext cx="25868" cy="20108"/>
            </a:xfrm>
            <a:custGeom>
              <a:avLst/>
              <a:gdLst/>
              <a:ahLst/>
              <a:cxnLst/>
              <a:rect l="l" t="t" r="r" b="b"/>
              <a:pathLst>
                <a:path w="588" h="457" extrusionOk="0">
                  <a:moveTo>
                    <a:pt x="295" y="1"/>
                  </a:moveTo>
                  <a:cubicBezTo>
                    <a:pt x="2" y="1"/>
                    <a:pt x="1" y="457"/>
                    <a:pt x="295" y="457"/>
                  </a:cubicBezTo>
                  <a:cubicBezTo>
                    <a:pt x="588" y="457"/>
                    <a:pt x="588" y="1"/>
                    <a:pt x="29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7495588" y="2751402"/>
              <a:ext cx="28331" cy="22000"/>
            </a:xfrm>
            <a:custGeom>
              <a:avLst/>
              <a:gdLst/>
              <a:ahLst/>
              <a:cxnLst/>
              <a:rect l="l" t="t" r="r" b="b"/>
              <a:pathLst>
                <a:path w="644" h="500" extrusionOk="0">
                  <a:moveTo>
                    <a:pt x="320" y="1"/>
                  </a:moveTo>
                  <a:cubicBezTo>
                    <a:pt x="0" y="1"/>
                    <a:pt x="1" y="499"/>
                    <a:pt x="321" y="499"/>
                  </a:cubicBezTo>
                  <a:cubicBezTo>
                    <a:pt x="642" y="499"/>
                    <a:pt x="643" y="1"/>
                    <a:pt x="321" y="1"/>
                  </a:cubicBezTo>
                  <a:cubicBezTo>
                    <a:pt x="321" y="1"/>
                    <a:pt x="321" y="1"/>
                    <a:pt x="32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7255257" y="2454050"/>
              <a:ext cx="30443" cy="23628"/>
            </a:xfrm>
            <a:custGeom>
              <a:avLst/>
              <a:gdLst/>
              <a:ahLst/>
              <a:cxnLst/>
              <a:rect l="l" t="t" r="r" b="b"/>
              <a:pathLst>
                <a:path w="692" h="537" extrusionOk="0">
                  <a:moveTo>
                    <a:pt x="346" y="0"/>
                  </a:moveTo>
                  <a:cubicBezTo>
                    <a:pt x="0" y="0"/>
                    <a:pt x="0" y="536"/>
                    <a:pt x="346" y="536"/>
                  </a:cubicBezTo>
                  <a:cubicBezTo>
                    <a:pt x="691" y="536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6959891" y="2104558"/>
              <a:ext cx="17069" cy="13332"/>
            </a:xfrm>
            <a:custGeom>
              <a:avLst/>
              <a:gdLst/>
              <a:ahLst/>
              <a:cxnLst/>
              <a:rect l="l" t="t" r="r" b="b"/>
              <a:pathLst>
                <a:path w="388" h="303" extrusionOk="0">
                  <a:moveTo>
                    <a:pt x="194" y="1"/>
                  </a:moveTo>
                  <a:cubicBezTo>
                    <a:pt x="1" y="1"/>
                    <a:pt x="1" y="302"/>
                    <a:pt x="194" y="302"/>
                  </a:cubicBezTo>
                  <a:cubicBezTo>
                    <a:pt x="387" y="302"/>
                    <a:pt x="387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6996009" y="2782334"/>
              <a:ext cx="30663" cy="23848"/>
            </a:xfrm>
            <a:custGeom>
              <a:avLst/>
              <a:gdLst/>
              <a:ahLst/>
              <a:cxnLst/>
              <a:rect l="l" t="t" r="r" b="b"/>
              <a:pathLst>
                <a:path w="697" h="542" extrusionOk="0">
                  <a:moveTo>
                    <a:pt x="349" y="1"/>
                  </a:moveTo>
                  <a:cubicBezTo>
                    <a:pt x="1" y="1"/>
                    <a:pt x="1" y="542"/>
                    <a:pt x="349" y="542"/>
                  </a:cubicBezTo>
                  <a:cubicBezTo>
                    <a:pt x="697" y="542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6619477" y="3084878"/>
              <a:ext cx="27891" cy="21648"/>
            </a:xfrm>
            <a:custGeom>
              <a:avLst/>
              <a:gdLst/>
              <a:ahLst/>
              <a:cxnLst/>
              <a:rect l="l" t="t" r="r" b="b"/>
              <a:pathLst>
                <a:path w="634" h="492" extrusionOk="0">
                  <a:moveTo>
                    <a:pt x="317" y="0"/>
                  </a:moveTo>
                  <a:cubicBezTo>
                    <a:pt x="0" y="0"/>
                    <a:pt x="0" y="492"/>
                    <a:pt x="317" y="492"/>
                  </a:cubicBezTo>
                  <a:cubicBezTo>
                    <a:pt x="634" y="492"/>
                    <a:pt x="634" y="0"/>
                    <a:pt x="31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6168202" y="2618654"/>
              <a:ext cx="29607" cy="23056"/>
            </a:xfrm>
            <a:custGeom>
              <a:avLst/>
              <a:gdLst/>
              <a:ahLst/>
              <a:cxnLst/>
              <a:rect l="l" t="t" r="r" b="b"/>
              <a:pathLst>
                <a:path w="673" h="524" extrusionOk="0">
                  <a:moveTo>
                    <a:pt x="336" y="1"/>
                  </a:moveTo>
                  <a:cubicBezTo>
                    <a:pt x="0" y="1"/>
                    <a:pt x="0" y="523"/>
                    <a:pt x="336" y="523"/>
                  </a:cubicBezTo>
                  <a:cubicBezTo>
                    <a:pt x="673" y="523"/>
                    <a:pt x="673" y="1"/>
                    <a:pt x="33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5803108" y="2595246"/>
              <a:ext cx="17201" cy="13332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5" y="0"/>
                  </a:moveTo>
                  <a:cubicBezTo>
                    <a:pt x="1" y="0"/>
                    <a:pt x="1" y="302"/>
                    <a:pt x="195" y="302"/>
                  </a:cubicBezTo>
                  <a:cubicBezTo>
                    <a:pt x="390" y="302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5796069" y="2104030"/>
              <a:ext cx="18477" cy="14344"/>
            </a:xfrm>
            <a:custGeom>
              <a:avLst/>
              <a:gdLst/>
              <a:ahLst/>
              <a:cxnLst/>
              <a:rect l="l" t="t" r="r" b="b"/>
              <a:pathLst>
                <a:path w="420" h="326" extrusionOk="0">
                  <a:moveTo>
                    <a:pt x="210" y="0"/>
                  </a:moveTo>
                  <a:cubicBezTo>
                    <a:pt x="1" y="0"/>
                    <a:pt x="1" y="326"/>
                    <a:pt x="210" y="326"/>
                  </a:cubicBezTo>
                  <a:cubicBezTo>
                    <a:pt x="419" y="326"/>
                    <a:pt x="419" y="0"/>
                    <a:pt x="2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4151674" y="1807954"/>
              <a:ext cx="25604" cy="19844"/>
            </a:xfrm>
            <a:custGeom>
              <a:avLst/>
              <a:gdLst/>
              <a:ahLst/>
              <a:cxnLst/>
              <a:rect l="l" t="t" r="r" b="b"/>
              <a:pathLst>
                <a:path w="582" h="451" extrusionOk="0">
                  <a:moveTo>
                    <a:pt x="291" y="0"/>
                  </a:moveTo>
                  <a:cubicBezTo>
                    <a:pt x="0" y="1"/>
                    <a:pt x="0" y="450"/>
                    <a:pt x="291" y="450"/>
                  </a:cubicBezTo>
                  <a:cubicBezTo>
                    <a:pt x="581" y="450"/>
                    <a:pt x="582" y="0"/>
                    <a:pt x="29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3645232" y="1777330"/>
              <a:ext cx="27539" cy="21384"/>
            </a:xfrm>
            <a:custGeom>
              <a:avLst/>
              <a:gdLst/>
              <a:ahLst/>
              <a:cxnLst/>
              <a:rect l="l" t="t" r="r" b="b"/>
              <a:pathLst>
                <a:path w="626" h="486" extrusionOk="0">
                  <a:moveTo>
                    <a:pt x="313" y="0"/>
                  </a:moveTo>
                  <a:cubicBezTo>
                    <a:pt x="1" y="0"/>
                    <a:pt x="1" y="485"/>
                    <a:pt x="313" y="485"/>
                  </a:cubicBezTo>
                  <a:cubicBezTo>
                    <a:pt x="625" y="485"/>
                    <a:pt x="62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2983365" y="2555558"/>
              <a:ext cx="22700" cy="17644"/>
            </a:xfrm>
            <a:custGeom>
              <a:avLst/>
              <a:gdLst/>
              <a:ahLst/>
              <a:cxnLst/>
              <a:rect l="l" t="t" r="r" b="b"/>
              <a:pathLst>
                <a:path w="516" h="401" extrusionOk="0">
                  <a:moveTo>
                    <a:pt x="257" y="0"/>
                  </a:moveTo>
                  <a:cubicBezTo>
                    <a:pt x="0" y="0"/>
                    <a:pt x="0" y="400"/>
                    <a:pt x="257" y="400"/>
                  </a:cubicBezTo>
                  <a:cubicBezTo>
                    <a:pt x="514" y="400"/>
                    <a:pt x="515" y="0"/>
                    <a:pt x="25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3226467" y="1389734"/>
              <a:ext cx="24724" cy="19140"/>
            </a:xfrm>
            <a:custGeom>
              <a:avLst/>
              <a:gdLst/>
              <a:ahLst/>
              <a:cxnLst/>
              <a:rect l="l" t="t" r="r" b="b"/>
              <a:pathLst>
                <a:path w="562" h="435" extrusionOk="0">
                  <a:moveTo>
                    <a:pt x="281" y="1"/>
                  </a:moveTo>
                  <a:cubicBezTo>
                    <a:pt x="0" y="1"/>
                    <a:pt x="0" y="435"/>
                    <a:pt x="281" y="435"/>
                  </a:cubicBezTo>
                  <a:cubicBezTo>
                    <a:pt x="560" y="435"/>
                    <a:pt x="561" y="1"/>
                    <a:pt x="28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3048870" y="1736190"/>
              <a:ext cx="19225" cy="14916"/>
            </a:xfrm>
            <a:custGeom>
              <a:avLst/>
              <a:gdLst/>
              <a:ahLst/>
              <a:cxnLst/>
              <a:rect l="l" t="t" r="r" b="b"/>
              <a:pathLst>
                <a:path w="437" h="339" extrusionOk="0">
                  <a:moveTo>
                    <a:pt x="219" y="0"/>
                  </a:moveTo>
                  <a:cubicBezTo>
                    <a:pt x="1" y="0"/>
                    <a:pt x="1" y="338"/>
                    <a:pt x="219" y="338"/>
                  </a:cubicBezTo>
                  <a:cubicBezTo>
                    <a:pt x="437" y="338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2763182" y="1389382"/>
              <a:ext cx="31543" cy="24508"/>
            </a:xfrm>
            <a:custGeom>
              <a:avLst/>
              <a:gdLst/>
              <a:ahLst/>
              <a:cxnLst/>
              <a:rect l="l" t="t" r="r" b="b"/>
              <a:pathLst>
                <a:path w="717" h="557" extrusionOk="0">
                  <a:moveTo>
                    <a:pt x="358" y="0"/>
                  </a:moveTo>
                  <a:cubicBezTo>
                    <a:pt x="0" y="0"/>
                    <a:pt x="0" y="556"/>
                    <a:pt x="358" y="556"/>
                  </a:cubicBezTo>
                  <a:cubicBezTo>
                    <a:pt x="715" y="556"/>
                    <a:pt x="716" y="0"/>
                    <a:pt x="35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2264703" y="1885878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2" y="0"/>
                  </a:moveTo>
                  <a:cubicBezTo>
                    <a:pt x="2" y="0"/>
                    <a:pt x="1" y="343"/>
                    <a:pt x="222" y="343"/>
                  </a:cubicBezTo>
                  <a:cubicBezTo>
                    <a:pt x="443" y="343"/>
                    <a:pt x="443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2225550" y="1173430"/>
              <a:ext cx="17157" cy="13332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6" y="0"/>
                  </a:moveTo>
                  <a:cubicBezTo>
                    <a:pt x="2" y="0"/>
                    <a:pt x="0" y="302"/>
                    <a:pt x="196" y="302"/>
                  </a:cubicBezTo>
                  <a:cubicBezTo>
                    <a:pt x="390" y="302"/>
                    <a:pt x="390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2071972" y="1309786"/>
              <a:ext cx="25604" cy="19932"/>
            </a:xfrm>
            <a:custGeom>
              <a:avLst/>
              <a:gdLst/>
              <a:ahLst/>
              <a:cxnLst/>
              <a:rect l="l" t="t" r="r" b="b"/>
              <a:pathLst>
                <a:path w="582" h="453" extrusionOk="0">
                  <a:moveTo>
                    <a:pt x="291" y="1"/>
                  </a:moveTo>
                  <a:cubicBezTo>
                    <a:pt x="0" y="1"/>
                    <a:pt x="0" y="453"/>
                    <a:pt x="291" y="453"/>
                  </a:cubicBezTo>
                  <a:cubicBezTo>
                    <a:pt x="582" y="453"/>
                    <a:pt x="582" y="1"/>
                    <a:pt x="29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1718404" y="1436814"/>
              <a:ext cx="22216" cy="17248"/>
            </a:xfrm>
            <a:custGeom>
              <a:avLst/>
              <a:gdLst/>
              <a:ahLst/>
              <a:cxnLst/>
              <a:rect l="l" t="t" r="r" b="b"/>
              <a:pathLst>
                <a:path w="505" h="392" extrusionOk="0">
                  <a:moveTo>
                    <a:pt x="252" y="1"/>
                  </a:moveTo>
                  <a:cubicBezTo>
                    <a:pt x="0" y="1"/>
                    <a:pt x="0" y="391"/>
                    <a:pt x="252" y="391"/>
                  </a:cubicBezTo>
                  <a:cubicBezTo>
                    <a:pt x="504" y="391"/>
                    <a:pt x="504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1477722" y="2353950"/>
              <a:ext cx="31939" cy="24772"/>
            </a:xfrm>
            <a:custGeom>
              <a:avLst/>
              <a:gdLst/>
              <a:ahLst/>
              <a:cxnLst/>
              <a:rect l="l" t="t" r="r" b="b"/>
              <a:pathLst>
                <a:path w="726" h="563" extrusionOk="0">
                  <a:moveTo>
                    <a:pt x="363" y="0"/>
                  </a:moveTo>
                  <a:cubicBezTo>
                    <a:pt x="2" y="1"/>
                    <a:pt x="0" y="562"/>
                    <a:pt x="363" y="562"/>
                  </a:cubicBezTo>
                  <a:cubicBezTo>
                    <a:pt x="724" y="562"/>
                    <a:pt x="725" y="0"/>
                    <a:pt x="36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1546174" y="1071174"/>
              <a:ext cx="29123" cy="22572"/>
            </a:xfrm>
            <a:custGeom>
              <a:avLst/>
              <a:gdLst/>
              <a:ahLst/>
              <a:cxnLst/>
              <a:rect l="l" t="t" r="r" b="b"/>
              <a:pathLst>
                <a:path w="662" h="513" extrusionOk="0">
                  <a:moveTo>
                    <a:pt x="331" y="0"/>
                  </a:moveTo>
                  <a:cubicBezTo>
                    <a:pt x="1" y="0"/>
                    <a:pt x="0" y="513"/>
                    <a:pt x="331" y="513"/>
                  </a:cubicBezTo>
                  <a:cubicBezTo>
                    <a:pt x="661" y="513"/>
                    <a:pt x="662" y="0"/>
                    <a:pt x="3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1273904" y="1207970"/>
              <a:ext cx="30399" cy="23672"/>
            </a:xfrm>
            <a:custGeom>
              <a:avLst/>
              <a:gdLst/>
              <a:ahLst/>
              <a:cxnLst/>
              <a:rect l="l" t="t" r="r" b="b"/>
              <a:pathLst>
                <a:path w="691" h="538" extrusionOk="0">
                  <a:moveTo>
                    <a:pt x="346" y="0"/>
                  </a:moveTo>
                  <a:cubicBezTo>
                    <a:pt x="0" y="0"/>
                    <a:pt x="0" y="538"/>
                    <a:pt x="346" y="538"/>
                  </a:cubicBezTo>
                  <a:cubicBezTo>
                    <a:pt x="691" y="538"/>
                    <a:pt x="691" y="0"/>
                    <a:pt x="3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961733" y="2289006"/>
              <a:ext cx="17069" cy="13200"/>
            </a:xfrm>
            <a:custGeom>
              <a:avLst/>
              <a:gdLst/>
              <a:ahLst/>
              <a:cxnLst/>
              <a:rect l="l" t="t" r="r" b="b"/>
              <a:pathLst>
                <a:path w="388" h="300" extrusionOk="0">
                  <a:moveTo>
                    <a:pt x="194" y="0"/>
                  </a:moveTo>
                  <a:cubicBezTo>
                    <a:pt x="0" y="0"/>
                    <a:pt x="0" y="300"/>
                    <a:pt x="194" y="300"/>
                  </a:cubicBezTo>
                  <a:cubicBezTo>
                    <a:pt x="388" y="300"/>
                    <a:pt x="388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75342" y="2270790"/>
              <a:ext cx="27319" cy="21252"/>
            </a:xfrm>
            <a:custGeom>
              <a:avLst/>
              <a:gdLst/>
              <a:ahLst/>
              <a:cxnLst/>
              <a:rect l="l" t="t" r="r" b="b"/>
              <a:pathLst>
                <a:path w="621" h="483" extrusionOk="0">
                  <a:moveTo>
                    <a:pt x="310" y="1"/>
                  </a:moveTo>
                  <a:cubicBezTo>
                    <a:pt x="2" y="1"/>
                    <a:pt x="1" y="483"/>
                    <a:pt x="310" y="483"/>
                  </a:cubicBezTo>
                  <a:cubicBezTo>
                    <a:pt x="621" y="483"/>
                    <a:pt x="621" y="1"/>
                    <a:pt x="3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566637" y="1290426"/>
              <a:ext cx="29519" cy="22880"/>
            </a:xfrm>
            <a:custGeom>
              <a:avLst/>
              <a:gdLst/>
              <a:ahLst/>
              <a:cxnLst/>
              <a:rect l="l" t="t" r="r" b="b"/>
              <a:pathLst>
                <a:path w="671" h="520" extrusionOk="0">
                  <a:moveTo>
                    <a:pt x="335" y="0"/>
                  </a:moveTo>
                  <a:cubicBezTo>
                    <a:pt x="0" y="0"/>
                    <a:pt x="0" y="520"/>
                    <a:pt x="335" y="520"/>
                  </a:cubicBezTo>
                  <a:cubicBezTo>
                    <a:pt x="669" y="520"/>
                    <a:pt x="670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148004" y="1125822"/>
              <a:ext cx="19929" cy="15400"/>
            </a:xfrm>
            <a:custGeom>
              <a:avLst/>
              <a:gdLst/>
              <a:ahLst/>
              <a:cxnLst/>
              <a:rect l="l" t="t" r="r" b="b"/>
              <a:pathLst>
                <a:path w="453" h="350" extrusionOk="0">
                  <a:moveTo>
                    <a:pt x="225" y="1"/>
                  </a:moveTo>
                  <a:cubicBezTo>
                    <a:pt x="0" y="1"/>
                    <a:pt x="1" y="350"/>
                    <a:pt x="226" y="350"/>
                  </a:cubicBezTo>
                  <a:cubicBezTo>
                    <a:pt x="450" y="350"/>
                    <a:pt x="452" y="1"/>
                    <a:pt x="226" y="1"/>
                  </a:cubicBezTo>
                  <a:cubicBezTo>
                    <a:pt x="225" y="1"/>
                    <a:pt x="225" y="1"/>
                    <a:pt x="22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142857" y="3545954"/>
              <a:ext cx="30135" cy="23364"/>
            </a:xfrm>
            <a:custGeom>
              <a:avLst/>
              <a:gdLst/>
              <a:ahLst/>
              <a:cxnLst/>
              <a:rect l="l" t="t" r="r" b="b"/>
              <a:pathLst>
                <a:path w="685" h="531" extrusionOk="0">
                  <a:moveTo>
                    <a:pt x="342" y="0"/>
                  </a:moveTo>
                  <a:cubicBezTo>
                    <a:pt x="1" y="0"/>
                    <a:pt x="0" y="530"/>
                    <a:pt x="343" y="530"/>
                  </a:cubicBezTo>
                  <a:cubicBezTo>
                    <a:pt x="684" y="530"/>
                    <a:pt x="684" y="0"/>
                    <a:pt x="343" y="0"/>
                  </a:cubicBezTo>
                  <a:cubicBezTo>
                    <a:pt x="342" y="0"/>
                    <a:pt x="342" y="0"/>
                    <a:pt x="34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438091" y="3330442"/>
              <a:ext cx="19533" cy="15136"/>
            </a:xfrm>
            <a:custGeom>
              <a:avLst/>
              <a:gdLst/>
              <a:ahLst/>
              <a:cxnLst/>
              <a:rect l="l" t="t" r="r" b="b"/>
              <a:pathLst>
                <a:path w="444" h="344" extrusionOk="0">
                  <a:moveTo>
                    <a:pt x="223" y="1"/>
                  </a:moveTo>
                  <a:cubicBezTo>
                    <a:pt x="2" y="1"/>
                    <a:pt x="0" y="343"/>
                    <a:pt x="223" y="343"/>
                  </a:cubicBezTo>
                  <a:cubicBezTo>
                    <a:pt x="444" y="343"/>
                    <a:pt x="444" y="1"/>
                    <a:pt x="22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112854" y="2983370"/>
              <a:ext cx="17641" cy="13684"/>
            </a:xfrm>
            <a:custGeom>
              <a:avLst/>
              <a:gdLst/>
              <a:ahLst/>
              <a:cxnLst/>
              <a:rect l="l" t="t" r="r" b="b"/>
              <a:pathLst>
                <a:path w="401" h="311" extrusionOk="0">
                  <a:moveTo>
                    <a:pt x="200" y="0"/>
                  </a:moveTo>
                  <a:cubicBezTo>
                    <a:pt x="0" y="0"/>
                    <a:pt x="0" y="311"/>
                    <a:pt x="200" y="311"/>
                  </a:cubicBezTo>
                  <a:cubicBezTo>
                    <a:pt x="400" y="311"/>
                    <a:pt x="400" y="0"/>
                    <a:pt x="20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409980" y="3063010"/>
              <a:ext cx="20149" cy="15708"/>
            </a:xfrm>
            <a:custGeom>
              <a:avLst/>
              <a:gdLst/>
              <a:ahLst/>
              <a:cxnLst/>
              <a:rect l="l" t="t" r="r" b="b"/>
              <a:pathLst>
                <a:path w="458" h="357" extrusionOk="0">
                  <a:moveTo>
                    <a:pt x="229" y="1"/>
                  </a:moveTo>
                  <a:cubicBezTo>
                    <a:pt x="0" y="1"/>
                    <a:pt x="0" y="356"/>
                    <a:pt x="229" y="356"/>
                  </a:cubicBezTo>
                  <a:cubicBezTo>
                    <a:pt x="457" y="356"/>
                    <a:pt x="457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226179" y="2211786"/>
              <a:ext cx="20940" cy="16280"/>
            </a:xfrm>
            <a:custGeom>
              <a:avLst/>
              <a:gdLst/>
              <a:ahLst/>
              <a:cxnLst/>
              <a:rect l="l" t="t" r="r" b="b"/>
              <a:pathLst>
                <a:path w="476" h="370" extrusionOk="0">
                  <a:moveTo>
                    <a:pt x="238" y="1"/>
                  </a:moveTo>
                  <a:cubicBezTo>
                    <a:pt x="1" y="1"/>
                    <a:pt x="1" y="370"/>
                    <a:pt x="238" y="370"/>
                  </a:cubicBezTo>
                  <a:cubicBezTo>
                    <a:pt x="475" y="370"/>
                    <a:pt x="475" y="1"/>
                    <a:pt x="23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644196" y="1845750"/>
              <a:ext cx="29255" cy="22704"/>
            </a:xfrm>
            <a:custGeom>
              <a:avLst/>
              <a:gdLst/>
              <a:ahLst/>
              <a:cxnLst/>
              <a:rect l="l" t="t" r="r" b="b"/>
              <a:pathLst>
                <a:path w="665" h="516" extrusionOk="0">
                  <a:moveTo>
                    <a:pt x="332" y="0"/>
                  </a:moveTo>
                  <a:cubicBezTo>
                    <a:pt x="0" y="1"/>
                    <a:pt x="0" y="516"/>
                    <a:pt x="332" y="516"/>
                  </a:cubicBezTo>
                  <a:cubicBezTo>
                    <a:pt x="664" y="516"/>
                    <a:pt x="665" y="0"/>
                    <a:pt x="33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11328" y="2858014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28" y="1"/>
                  </a:moveTo>
                  <a:cubicBezTo>
                    <a:pt x="0" y="1"/>
                    <a:pt x="0" y="511"/>
                    <a:pt x="328" y="511"/>
                  </a:cubicBezTo>
                  <a:cubicBezTo>
                    <a:pt x="658" y="511"/>
                    <a:pt x="659" y="1"/>
                    <a:pt x="32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1035465" y="1699142"/>
              <a:ext cx="28859" cy="22352"/>
            </a:xfrm>
            <a:custGeom>
              <a:avLst/>
              <a:gdLst/>
              <a:ahLst/>
              <a:cxnLst/>
              <a:rect l="l" t="t" r="r" b="b"/>
              <a:pathLst>
                <a:path w="656" h="508" extrusionOk="0">
                  <a:moveTo>
                    <a:pt x="328" y="0"/>
                  </a:moveTo>
                  <a:cubicBezTo>
                    <a:pt x="2" y="2"/>
                    <a:pt x="1" y="508"/>
                    <a:pt x="328" y="508"/>
                  </a:cubicBezTo>
                  <a:cubicBezTo>
                    <a:pt x="653" y="508"/>
                    <a:pt x="655" y="0"/>
                    <a:pt x="32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1216054" y="2905842"/>
              <a:ext cx="31147" cy="24244"/>
            </a:xfrm>
            <a:custGeom>
              <a:avLst/>
              <a:gdLst/>
              <a:ahLst/>
              <a:cxnLst/>
              <a:rect l="l" t="t" r="r" b="b"/>
              <a:pathLst>
                <a:path w="708" h="551" extrusionOk="0">
                  <a:moveTo>
                    <a:pt x="354" y="1"/>
                  </a:moveTo>
                  <a:cubicBezTo>
                    <a:pt x="1" y="2"/>
                    <a:pt x="0" y="550"/>
                    <a:pt x="354" y="550"/>
                  </a:cubicBezTo>
                  <a:cubicBezTo>
                    <a:pt x="708" y="550"/>
                    <a:pt x="708" y="1"/>
                    <a:pt x="35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1654703" y="2742602"/>
              <a:ext cx="17157" cy="13332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4" y="0"/>
                  </a:moveTo>
                  <a:cubicBezTo>
                    <a:pt x="0" y="1"/>
                    <a:pt x="0" y="302"/>
                    <a:pt x="194" y="302"/>
                  </a:cubicBezTo>
                  <a:cubicBezTo>
                    <a:pt x="389" y="302"/>
                    <a:pt x="39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2246227" y="1925566"/>
              <a:ext cx="24372" cy="18920"/>
            </a:xfrm>
            <a:custGeom>
              <a:avLst/>
              <a:gdLst/>
              <a:ahLst/>
              <a:cxnLst/>
              <a:rect l="l" t="t" r="r" b="b"/>
              <a:pathLst>
                <a:path w="554" h="430" extrusionOk="0">
                  <a:moveTo>
                    <a:pt x="277" y="0"/>
                  </a:moveTo>
                  <a:cubicBezTo>
                    <a:pt x="2" y="0"/>
                    <a:pt x="1" y="429"/>
                    <a:pt x="277" y="429"/>
                  </a:cubicBezTo>
                  <a:cubicBezTo>
                    <a:pt x="553" y="429"/>
                    <a:pt x="554" y="0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2519992" y="2530126"/>
              <a:ext cx="24240" cy="18832"/>
            </a:xfrm>
            <a:custGeom>
              <a:avLst/>
              <a:gdLst/>
              <a:ahLst/>
              <a:cxnLst/>
              <a:rect l="l" t="t" r="r" b="b"/>
              <a:pathLst>
                <a:path w="551" h="428" extrusionOk="0">
                  <a:moveTo>
                    <a:pt x="275" y="1"/>
                  </a:moveTo>
                  <a:cubicBezTo>
                    <a:pt x="0" y="1"/>
                    <a:pt x="0" y="428"/>
                    <a:pt x="275" y="428"/>
                  </a:cubicBezTo>
                  <a:cubicBezTo>
                    <a:pt x="551" y="428"/>
                    <a:pt x="551" y="1"/>
                    <a:pt x="27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2680476" y="3153122"/>
              <a:ext cx="29431" cy="22748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334" y="0"/>
                  </a:moveTo>
                  <a:cubicBezTo>
                    <a:pt x="2" y="0"/>
                    <a:pt x="0" y="516"/>
                    <a:pt x="334" y="516"/>
                  </a:cubicBezTo>
                  <a:cubicBezTo>
                    <a:pt x="667" y="516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2898767" y="2715278"/>
              <a:ext cx="22304" cy="17336"/>
            </a:xfrm>
            <a:custGeom>
              <a:avLst/>
              <a:gdLst/>
              <a:ahLst/>
              <a:cxnLst/>
              <a:rect l="l" t="t" r="r" b="b"/>
              <a:pathLst>
                <a:path w="507" h="394" extrusionOk="0">
                  <a:moveTo>
                    <a:pt x="253" y="1"/>
                  </a:moveTo>
                  <a:cubicBezTo>
                    <a:pt x="0" y="1"/>
                    <a:pt x="0" y="394"/>
                    <a:pt x="253" y="394"/>
                  </a:cubicBezTo>
                  <a:cubicBezTo>
                    <a:pt x="506" y="394"/>
                    <a:pt x="506" y="1"/>
                    <a:pt x="25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3247540" y="2768826"/>
              <a:ext cx="18037" cy="14080"/>
            </a:xfrm>
            <a:custGeom>
              <a:avLst/>
              <a:gdLst/>
              <a:ahLst/>
              <a:cxnLst/>
              <a:rect l="l" t="t" r="r" b="b"/>
              <a:pathLst>
                <a:path w="410" h="320" extrusionOk="0">
                  <a:moveTo>
                    <a:pt x="204" y="0"/>
                  </a:moveTo>
                  <a:cubicBezTo>
                    <a:pt x="0" y="2"/>
                    <a:pt x="0" y="319"/>
                    <a:pt x="204" y="319"/>
                  </a:cubicBezTo>
                  <a:cubicBezTo>
                    <a:pt x="408" y="319"/>
                    <a:pt x="409" y="0"/>
                    <a:pt x="20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5654941" y="2381582"/>
              <a:ext cx="29211" cy="22704"/>
            </a:xfrm>
            <a:custGeom>
              <a:avLst/>
              <a:gdLst/>
              <a:ahLst/>
              <a:cxnLst/>
              <a:rect l="l" t="t" r="r" b="b"/>
              <a:pathLst>
                <a:path w="664" h="516" extrusionOk="0">
                  <a:moveTo>
                    <a:pt x="333" y="1"/>
                  </a:moveTo>
                  <a:cubicBezTo>
                    <a:pt x="2" y="1"/>
                    <a:pt x="0" y="515"/>
                    <a:pt x="333" y="515"/>
                  </a:cubicBezTo>
                  <a:cubicBezTo>
                    <a:pt x="664" y="515"/>
                    <a:pt x="664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011281" y="3031594"/>
              <a:ext cx="23800" cy="18480"/>
            </a:xfrm>
            <a:custGeom>
              <a:avLst/>
              <a:gdLst/>
              <a:ahLst/>
              <a:cxnLst/>
              <a:rect l="l" t="t" r="r" b="b"/>
              <a:pathLst>
                <a:path w="541" h="420" extrusionOk="0">
                  <a:moveTo>
                    <a:pt x="270" y="0"/>
                  </a:moveTo>
                  <a:cubicBezTo>
                    <a:pt x="0" y="0"/>
                    <a:pt x="0" y="420"/>
                    <a:pt x="270" y="420"/>
                  </a:cubicBezTo>
                  <a:cubicBezTo>
                    <a:pt x="541" y="420"/>
                    <a:pt x="541" y="0"/>
                    <a:pt x="27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188350" y="3264530"/>
              <a:ext cx="30663" cy="23848"/>
            </a:xfrm>
            <a:custGeom>
              <a:avLst/>
              <a:gdLst/>
              <a:ahLst/>
              <a:cxnLst/>
              <a:rect l="l" t="t" r="r" b="b"/>
              <a:pathLst>
                <a:path w="697" h="542" extrusionOk="0">
                  <a:moveTo>
                    <a:pt x="348" y="1"/>
                  </a:moveTo>
                  <a:cubicBezTo>
                    <a:pt x="1" y="1"/>
                    <a:pt x="1" y="542"/>
                    <a:pt x="349" y="542"/>
                  </a:cubicBezTo>
                  <a:cubicBezTo>
                    <a:pt x="697" y="542"/>
                    <a:pt x="697" y="1"/>
                    <a:pt x="349" y="1"/>
                  </a:cubicBezTo>
                  <a:cubicBezTo>
                    <a:pt x="348" y="1"/>
                    <a:pt x="348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293537" y="2670046"/>
              <a:ext cx="17333" cy="13420"/>
            </a:xfrm>
            <a:custGeom>
              <a:avLst/>
              <a:gdLst/>
              <a:ahLst/>
              <a:cxnLst/>
              <a:rect l="l" t="t" r="r" b="b"/>
              <a:pathLst>
                <a:path w="394" h="305" extrusionOk="0">
                  <a:moveTo>
                    <a:pt x="197" y="1"/>
                  </a:moveTo>
                  <a:cubicBezTo>
                    <a:pt x="1" y="1"/>
                    <a:pt x="1" y="305"/>
                    <a:pt x="197" y="305"/>
                  </a:cubicBezTo>
                  <a:cubicBezTo>
                    <a:pt x="393" y="305"/>
                    <a:pt x="393" y="1"/>
                    <a:pt x="19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634918" y="2304450"/>
              <a:ext cx="20501" cy="15928"/>
            </a:xfrm>
            <a:custGeom>
              <a:avLst/>
              <a:gdLst/>
              <a:ahLst/>
              <a:cxnLst/>
              <a:rect l="l" t="t" r="r" b="b"/>
              <a:pathLst>
                <a:path w="466" h="362" extrusionOk="0">
                  <a:moveTo>
                    <a:pt x="233" y="0"/>
                  </a:moveTo>
                  <a:cubicBezTo>
                    <a:pt x="0" y="0"/>
                    <a:pt x="0" y="362"/>
                    <a:pt x="233" y="362"/>
                  </a:cubicBezTo>
                  <a:cubicBezTo>
                    <a:pt x="466" y="362"/>
                    <a:pt x="466" y="0"/>
                    <a:pt x="2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16920" y="2157754"/>
              <a:ext cx="25868" cy="20108"/>
            </a:xfrm>
            <a:custGeom>
              <a:avLst/>
              <a:gdLst/>
              <a:ahLst/>
              <a:cxnLst/>
              <a:rect l="l" t="t" r="r" b="b"/>
              <a:pathLst>
                <a:path w="588" h="457" extrusionOk="0">
                  <a:moveTo>
                    <a:pt x="295" y="0"/>
                  </a:moveTo>
                  <a:cubicBezTo>
                    <a:pt x="3" y="0"/>
                    <a:pt x="1" y="456"/>
                    <a:pt x="295" y="456"/>
                  </a:cubicBezTo>
                  <a:cubicBezTo>
                    <a:pt x="588" y="456"/>
                    <a:pt x="588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894386" y="2407586"/>
              <a:ext cx="27935" cy="21648"/>
            </a:xfrm>
            <a:custGeom>
              <a:avLst/>
              <a:gdLst/>
              <a:ahLst/>
              <a:cxnLst/>
              <a:rect l="l" t="t" r="r" b="b"/>
              <a:pathLst>
                <a:path w="635" h="492" extrusionOk="0">
                  <a:moveTo>
                    <a:pt x="317" y="1"/>
                  </a:moveTo>
                  <a:cubicBezTo>
                    <a:pt x="1" y="1"/>
                    <a:pt x="0" y="491"/>
                    <a:pt x="317" y="491"/>
                  </a:cubicBezTo>
                  <a:cubicBezTo>
                    <a:pt x="633" y="491"/>
                    <a:pt x="634" y="1"/>
                    <a:pt x="31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7161289" y="2441466"/>
              <a:ext cx="28639" cy="22220"/>
            </a:xfrm>
            <a:custGeom>
              <a:avLst/>
              <a:gdLst/>
              <a:ahLst/>
              <a:cxnLst/>
              <a:rect l="l" t="t" r="r" b="b"/>
              <a:pathLst>
                <a:path w="651" h="505" extrusionOk="0">
                  <a:moveTo>
                    <a:pt x="326" y="1"/>
                  </a:moveTo>
                  <a:cubicBezTo>
                    <a:pt x="2" y="1"/>
                    <a:pt x="1" y="504"/>
                    <a:pt x="326" y="504"/>
                  </a:cubicBezTo>
                  <a:cubicBezTo>
                    <a:pt x="649" y="504"/>
                    <a:pt x="650" y="1"/>
                    <a:pt x="32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7345045" y="2149130"/>
              <a:ext cx="29299" cy="22748"/>
            </a:xfrm>
            <a:custGeom>
              <a:avLst/>
              <a:gdLst/>
              <a:ahLst/>
              <a:cxnLst/>
              <a:rect l="l" t="t" r="r" b="b"/>
              <a:pathLst>
                <a:path w="666" h="517" extrusionOk="0">
                  <a:moveTo>
                    <a:pt x="333" y="1"/>
                  </a:moveTo>
                  <a:cubicBezTo>
                    <a:pt x="1" y="1"/>
                    <a:pt x="1" y="517"/>
                    <a:pt x="333" y="517"/>
                  </a:cubicBezTo>
                  <a:cubicBezTo>
                    <a:pt x="665" y="517"/>
                    <a:pt x="665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7666015" y="3001014"/>
              <a:ext cx="21072" cy="16412"/>
            </a:xfrm>
            <a:custGeom>
              <a:avLst/>
              <a:gdLst/>
              <a:ahLst/>
              <a:cxnLst/>
              <a:rect l="l" t="t" r="r" b="b"/>
              <a:pathLst>
                <a:path w="479" h="373" extrusionOk="0">
                  <a:moveTo>
                    <a:pt x="239" y="0"/>
                  </a:moveTo>
                  <a:cubicBezTo>
                    <a:pt x="1" y="0"/>
                    <a:pt x="1" y="372"/>
                    <a:pt x="240" y="372"/>
                  </a:cubicBezTo>
                  <a:cubicBezTo>
                    <a:pt x="479" y="372"/>
                    <a:pt x="479" y="0"/>
                    <a:pt x="240" y="0"/>
                  </a:cubicBezTo>
                  <a:cubicBezTo>
                    <a:pt x="239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7689463" y="2626222"/>
              <a:ext cx="17025" cy="13244"/>
            </a:xfrm>
            <a:custGeom>
              <a:avLst/>
              <a:gdLst/>
              <a:ahLst/>
              <a:cxnLst/>
              <a:rect l="l" t="t" r="r" b="b"/>
              <a:pathLst>
                <a:path w="387" h="301" extrusionOk="0">
                  <a:moveTo>
                    <a:pt x="193" y="0"/>
                  </a:moveTo>
                  <a:cubicBezTo>
                    <a:pt x="1" y="2"/>
                    <a:pt x="1" y="301"/>
                    <a:pt x="193" y="301"/>
                  </a:cubicBezTo>
                  <a:cubicBezTo>
                    <a:pt x="385" y="301"/>
                    <a:pt x="386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7777887" y="2837070"/>
              <a:ext cx="29079" cy="22528"/>
            </a:xfrm>
            <a:custGeom>
              <a:avLst/>
              <a:gdLst/>
              <a:ahLst/>
              <a:cxnLst/>
              <a:rect l="l" t="t" r="r" b="b"/>
              <a:pathLst>
                <a:path w="661" h="512" extrusionOk="0">
                  <a:moveTo>
                    <a:pt x="330" y="0"/>
                  </a:moveTo>
                  <a:cubicBezTo>
                    <a:pt x="1" y="0"/>
                    <a:pt x="1" y="511"/>
                    <a:pt x="330" y="511"/>
                  </a:cubicBezTo>
                  <a:cubicBezTo>
                    <a:pt x="660" y="511"/>
                    <a:pt x="660" y="0"/>
                    <a:pt x="33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9039768" y="2246502"/>
              <a:ext cx="31675" cy="24552"/>
            </a:xfrm>
            <a:custGeom>
              <a:avLst/>
              <a:gdLst/>
              <a:ahLst/>
              <a:cxnLst/>
              <a:rect l="l" t="t" r="r" b="b"/>
              <a:pathLst>
                <a:path w="720" h="558" extrusionOk="0">
                  <a:moveTo>
                    <a:pt x="361" y="0"/>
                  </a:moveTo>
                  <a:cubicBezTo>
                    <a:pt x="2" y="0"/>
                    <a:pt x="0" y="557"/>
                    <a:pt x="361" y="557"/>
                  </a:cubicBezTo>
                  <a:cubicBezTo>
                    <a:pt x="719" y="557"/>
                    <a:pt x="720" y="0"/>
                    <a:pt x="36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269856" y="3475730"/>
              <a:ext cx="29123" cy="22704"/>
            </a:xfrm>
            <a:custGeom>
              <a:avLst/>
              <a:gdLst/>
              <a:ahLst/>
              <a:cxnLst/>
              <a:rect l="l" t="t" r="r" b="b"/>
              <a:pathLst>
                <a:path w="662" h="516" extrusionOk="0">
                  <a:moveTo>
                    <a:pt x="330" y="1"/>
                  </a:moveTo>
                  <a:cubicBezTo>
                    <a:pt x="0" y="1"/>
                    <a:pt x="0" y="515"/>
                    <a:pt x="330" y="515"/>
                  </a:cubicBezTo>
                  <a:cubicBezTo>
                    <a:pt x="662" y="515"/>
                    <a:pt x="662" y="1"/>
                    <a:pt x="33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374074" y="3182470"/>
              <a:ext cx="18873" cy="14608"/>
            </a:xfrm>
            <a:custGeom>
              <a:avLst/>
              <a:gdLst/>
              <a:ahLst/>
              <a:cxnLst/>
              <a:rect l="l" t="t" r="r" b="b"/>
              <a:pathLst>
                <a:path w="429" h="332" extrusionOk="0">
                  <a:moveTo>
                    <a:pt x="214" y="0"/>
                  </a:moveTo>
                  <a:cubicBezTo>
                    <a:pt x="1" y="0"/>
                    <a:pt x="0" y="331"/>
                    <a:pt x="214" y="331"/>
                  </a:cubicBezTo>
                  <a:cubicBezTo>
                    <a:pt x="427" y="331"/>
                    <a:pt x="428" y="0"/>
                    <a:pt x="21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273947" y="3482638"/>
              <a:ext cx="22744" cy="17688"/>
            </a:xfrm>
            <a:custGeom>
              <a:avLst/>
              <a:gdLst/>
              <a:ahLst/>
              <a:cxnLst/>
              <a:rect l="l" t="t" r="r" b="b"/>
              <a:pathLst>
                <a:path w="517" h="402" extrusionOk="0">
                  <a:moveTo>
                    <a:pt x="258" y="1"/>
                  </a:moveTo>
                  <a:cubicBezTo>
                    <a:pt x="2" y="1"/>
                    <a:pt x="1" y="402"/>
                    <a:pt x="258" y="402"/>
                  </a:cubicBezTo>
                  <a:cubicBezTo>
                    <a:pt x="517" y="402"/>
                    <a:pt x="517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9048743" y="2756858"/>
              <a:ext cx="17685" cy="13728"/>
            </a:xfrm>
            <a:custGeom>
              <a:avLst/>
              <a:gdLst/>
              <a:ahLst/>
              <a:cxnLst/>
              <a:rect l="l" t="t" r="r" b="b"/>
              <a:pathLst>
                <a:path w="402" h="312" extrusionOk="0">
                  <a:moveTo>
                    <a:pt x="200" y="0"/>
                  </a:moveTo>
                  <a:cubicBezTo>
                    <a:pt x="1" y="0"/>
                    <a:pt x="1" y="312"/>
                    <a:pt x="200" y="312"/>
                  </a:cubicBezTo>
                  <a:cubicBezTo>
                    <a:pt x="401" y="312"/>
                    <a:pt x="402" y="0"/>
                    <a:pt x="20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740443" y="3095482"/>
              <a:ext cx="27451" cy="21340"/>
            </a:xfrm>
            <a:custGeom>
              <a:avLst/>
              <a:gdLst/>
              <a:ahLst/>
              <a:cxnLst/>
              <a:rect l="l" t="t" r="r" b="b"/>
              <a:pathLst>
                <a:path w="624" h="485" extrusionOk="0">
                  <a:moveTo>
                    <a:pt x="311" y="0"/>
                  </a:moveTo>
                  <a:cubicBezTo>
                    <a:pt x="0" y="0"/>
                    <a:pt x="1" y="484"/>
                    <a:pt x="312" y="484"/>
                  </a:cubicBezTo>
                  <a:cubicBezTo>
                    <a:pt x="623" y="484"/>
                    <a:pt x="623" y="0"/>
                    <a:pt x="312" y="0"/>
                  </a:cubicBezTo>
                  <a:cubicBezTo>
                    <a:pt x="311" y="0"/>
                    <a:pt x="311" y="0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04918" y="2960094"/>
              <a:ext cx="22128" cy="17160"/>
            </a:xfrm>
            <a:custGeom>
              <a:avLst/>
              <a:gdLst/>
              <a:ahLst/>
              <a:cxnLst/>
              <a:rect l="l" t="t" r="r" b="b"/>
              <a:pathLst>
                <a:path w="503" h="390" extrusionOk="0">
                  <a:moveTo>
                    <a:pt x="251" y="1"/>
                  </a:moveTo>
                  <a:cubicBezTo>
                    <a:pt x="1" y="1"/>
                    <a:pt x="1" y="389"/>
                    <a:pt x="252" y="389"/>
                  </a:cubicBezTo>
                  <a:cubicBezTo>
                    <a:pt x="503" y="389"/>
                    <a:pt x="503" y="1"/>
                    <a:pt x="252" y="1"/>
                  </a:cubicBezTo>
                  <a:cubicBezTo>
                    <a:pt x="252" y="1"/>
                    <a:pt x="252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084383" y="3004314"/>
              <a:ext cx="21424" cy="16588"/>
            </a:xfrm>
            <a:custGeom>
              <a:avLst/>
              <a:gdLst/>
              <a:ahLst/>
              <a:cxnLst/>
              <a:rect l="l" t="t" r="r" b="b"/>
              <a:pathLst>
                <a:path w="487" h="377" extrusionOk="0">
                  <a:moveTo>
                    <a:pt x="244" y="0"/>
                  </a:moveTo>
                  <a:cubicBezTo>
                    <a:pt x="1" y="0"/>
                    <a:pt x="1" y="376"/>
                    <a:pt x="244" y="376"/>
                  </a:cubicBezTo>
                  <a:cubicBezTo>
                    <a:pt x="485" y="376"/>
                    <a:pt x="487" y="0"/>
                    <a:pt x="24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7977965" y="3309762"/>
              <a:ext cx="21292" cy="16500"/>
            </a:xfrm>
            <a:custGeom>
              <a:avLst/>
              <a:gdLst/>
              <a:ahLst/>
              <a:cxnLst/>
              <a:rect l="l" t="t" r="r" b="b"/>
              <a:pathLst>
                <a:path w="484" h="375" extrusionOk="0">
                  <a:moveTo>
                    <a:pt x="243" y="0"/>
                  </a:moveTo>
                  <a:cubicBezTo>
                    <a:pt x="0" y="0"/>
                    <a:pt x="0" y="374"/>
                    <a:pt x="243" y="374"/>
                  </a:cubicBezTo>
                  <a:cubicBezTo>
                    <a:pt x="482" y="374"/>
                    <a:pt x="484" y="0"/>
                    <a:pt x="24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7665751" y="2324910"/>
              <a:ext cx="17025" cy="13288"/>
            </a:xfrm>
            <a:custGeom>
              <a:avLst/>
              <a:gdLst/>
              <a:ahLst/>
              <a:cxnLst/>
              <a:rect l="l" t="t" r="r" b="b"/>
              <a:pathLst>
                <a:path w="387" h="302" extrusionOk="0">
                  <a:moveTo>
                    <a:pt x="193" y="1"/>
                  </a:moveTo>
                  <a:cubicBezTo>
                    <a:pt x="1" y="1"/>
                    <a:pt x="1" y="301"/>
                    <a:pt x="193" y="301"/>
                  </a:cubicBezTo>
                  <a:cubicBezTo>
                    <a:pt x="386" y="301"/>
                    <a:pt x="386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7762226" y="3479778"/>
              <a:ext cx="30883" cy="23980"/>
            </a:xfrm>
            <a:custGeom>
              <a:avLst/>
              <a:gdLst/>
              <a:ahLst/>
              <a:cxnLst/>
              <a:rect l="l" t="t" r="r" b="b"/>
              <a:pathLst>
                <a:path w="702" h="545" extrusionOk="0">
                  <a:moveTo>
                    <a:pt x="352" y="0"/>
                  </a:moveTo>
                  <a:cubicBezTo>
                    <a:pt x="0" y="0"/>
                    <a:pt x="0" y="545"/>
                    <a:pt x="352" y="545"/>
                  </a:cubicBezTo>
                  <a:cubicBezTo>
                    <a:pt x="702" y="545"/>
                    <a:pt x="702" y="0"/>
                    <a:pt x="35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7345265" y="2593222"/>
              <a:ext cx="22436" cy="17424"/>
            </a:xfrm>
            <a:custGeom>
              <a:avLst/>
              <a:gdLst/>
              <a:ahLst/>
              <a:cxnLst/>
              <a:rect l="l" t="t" r="r" b="b"/>
              <a:pathLst>
                <a:path w="510" h="396" extrusionOk="0">
                  <a:moveTo>
                    <a:pt x="255" y="0"/>
                  </a:moveTo>
                  <a:cubicBezTo>
                    <a:pt x="3" y="0"/>
                    <a:pt x="1" y="395"/>
                    <a:pt x="255" y="395"/>
                  </a:cubicBezTo>
                  <a:cubicBezTo>
                    <a:pt x="510" y="395"/>
                    <a:pt x="510" y="0"/>
                    <a:pt x="25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7202202" y="3593078"/>
              <a:ext cx="27363" cy="21252"/>
            </a:xfrm>
            <a:custGeom>
              <a:avLst/>
              <a:gdLst/>
              <a:ahLst/>
              <a:cxnLst/>
              <a:rect l="l" t="t" r="r" b="b"/>
              <a:pathLst>
                <a:path w="622" h="483" extrusionOk="0">
                  <a:moveTo>
                    <a:pt x="311" y="0"/>
                  </a:moveTo>
                  <a:cubicBezTo>
                    <a:pt x="0" y="0"/>
                    <a:pt x="0" y="482"/>
                    <a:pt x="311" y="482"/>
                  </a:cubicBezTo>
                  <a:cubicBezTo>
                    <a:pt x="622" y="482"/>
                    <a:pt x="622" y="0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7073612" y="3511986"/>
              <a:ext cx="30443" cy="23672"/>
            </a:xfrm>
            <a:custGeom>
              <a:avLst/>
              <a:gdLst/>
              <a:ahLst/>
              <a:cxnLst/>
              <a:rect l="l" t="t" r="r" b="b"/>
              <a:pathLst>
                <a:path w="692" h="538" extrusionOk="0">
                  <a:moveTo>
                    <a:pt x="346" y="1"/>
                  </a:moveTo>
                  <a:cubicBezTo>
                    <a:pt x="0" y="1"/>
                    <a:pt x="0" y="538"/>
                    <a:pt x="346" y="538"/>
                  </a:cubicBezTo>
                  <a:cubicBezTo>
                    <a:pt x="691" y="538"/>
                    <a:pt x="691" y="1"/>
                    <a:pt x="34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35143" y="2901486"/>
              <a:ext cx="18433" cy="14256"/>
            </a:xfrm>
            <a:custGeom>
              <a:avLst/>
              <a:gdLst/>
              <a:ahLst/>
              <a:cxnLst/>
              <a:rect l="l" t="t" r="r" b="b"/>
              <a:pathLst>
                <a:path w="419" h="324" extrusionOk="0">
                  <a:moveTo>
                    <a:pt x="210" y="1"/>
                  </a:moveTo>
                  <a:cubicBezTo>
                    <a:pt x="2" y="1"/>
                    <a:pt x="1" y="324"/>
                    <a:pt x="210" y="324"/>
                  </a:cubicBezTo>
                  <a:cubicBezTo>
                    <a:pt x="417" y="324"/>
                    <a:pt x="418" y="1"/>
                    <a:pt x="21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396479" y="3858222"/>
              <a:ext cx="19533" cy="15268"/>
            </a:xfrm>
            <a:custGeom>
              <a:avLst/>
              <a:gdLst/>
              <a:ahLst/>
              <a:cxnLst/>
              <a:rect l="l" t="t" r="r" b="b"/>
              <a:pathLst>
                <a:path w="444" h="347" extrusionOk="0">
                  <a:moveTo>
                    <a:pt x="221" y="0"/>
                  </a:moveTo>
                  <a:cubicBezTo>
                    <a:pt x="0" y="0"/>
                    <a:pt x="0" y="346"/>
                    <a:pt x="221" y="346"/>
                  </a:cubicBezTo>
                  <a:cubicBezTo>
                    <a:pt x="444" y="346"/>
                    <a:pt x="444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5908998" y="3189246"/>
              <a:ext cx="23536" cy="18216"/>
            </a:xfrm>
            <a:custGeom>
              <a:avLst/>
              <a:gdLst/>
              <a:ahLst/>
              <a:cxnLst/>
              <a:rect l="l" t="t" r="r" b="b"/>
              <a:pathLst>
                <a:path w="535" h="414" extrusionOk="0">
                  <a:moveTo>
                    <a:pt x="268" y="1"/>
                  </a:moveTo>
                  <a:cubicBezTo>
                    <a:pt x="2" y="1"/>
                    <a:pt x="1" y="413"/>
                    <a:pt x="269" y="413"/>
                  </a:cubicBezTo>
                  <a:cubicBezTo>
                    <a:pt x="535" y="413"/>
                    <a:pt x="535" y="1"/>
                    <a:pt x="269" y="1"/>
                  </a:cubicBezTo>
                  <a:cubicBezTo>
                    <a:pt x="268" y="1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3299451" y="2962470"/>
              <a:ext cx="30795" cy="23848"/>
            </a:xfrm>
            <a:custGeom>
              <a:avLst/>
              <a:gdLst/>
              <a:ahLst/>
              <a:cxnLst/>
              <a:rect l="l" t="t" r="r" b="b"/>
              <a:pathLst>
                <a:path w="700" h="542" extrusionOk="0">
                  <a:moveTo>
                    <a:pt x="350" y="1"/>
                  </a:moveTo>
                  <a:cubicBezTo>
                    <a:pt x="0" y="1"/>
                    <a:pt x="0" y="542"/>
                    <a:pt x="350" y="542"/>
                  </a:cubicBezTo>
                  <a:cubicBezTo>
                    <a:pt x="698" y="542"/>
                    <a:pt x="699" y="1"/>
                    <a:pt x="35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2850507" y="3772422"/>
              <a:ext cx="31015" cy="24068"/>
            </a:xfrm>
            <a:custGeom>
              <a:avLst/>
              <a:gdLst/>
              <a:ahLst/>
              <a:cxnLst/>
              <a:rect l="l" t="t" r="r" b="b"/>
              <a:pathLst>
                <a:path w="705" h="547" extrusionOk="0">
                  <a:moveTo>
                    <a:pt x="353" y="0"/>
                  </a:moveTo>
                  <a:cubicBezTo>
                    <a:pt x="3" y="0"/>
                    <a:pt x="0" y="547"/>
                    <a:pt x="353" y="547"/>
                  </a:cubicBezTo>
                  <a:cubicBezTo>
                    <a:pt x="705" y="547"/>
                    <a:pt x="705" y="0"/>
                    <a:pt x="35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2752052" y="3859806"/>
              <a:ext cx="18389" cy="14300"/>
            </a:xfrm>
            <a:custGeom>
              <a:avLst/>
              <a:gdLst/>
              <a:ahLst/>
              <a:cxnLst/>
              <a:rect l="l" t="t" r="r" b="b"/>
              <a:pathLst>
                <a:path w="418" h="325" extrusionOk="0">
                  <a:moveTo>
                    <a:pt x="209" y="1"/>
                  </a:moveTo>
                  <a:cubicBezTo>
                    <a:pt x="1" y="1"/>
                    <a:pt x="1" y="325"/>
                    <a:pt x="209" y="325"/>
                  </a:cubicBezTo>
                  <a:cubicBezTo>
                    <a:pt x="416" y="325"/>
                    <a:pt x="418" y="1"/>
                    <a:pt x="20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2474504" y="3662730"/>
              <a:ext cx="30003" cy="23320"/>
            </a:xfrm>
            <a:custGeom>
              <a:avLst/>
              <a:gdLst/>
              <a:ahLst/>
              <a:cxnLst/>
              <a:rect l="l" t="t" r="r" b="b"/>
              <a:pathLst>
                <a:path w="682" h="530" extrusionOk="0">
                  <a:moveTo>
                    <a:pt x="339" y="0"/>
                  </a:moveTo>
                  <a:cubicBezTo>
                    <a:pt x="1" y="0"/>
                    <a:pt x="1" y="529"/>
                    <a:pt x="340" y="529"/>
                  </a:cubicBezTo>
                  <a:cubicBezTo>
                    <a:pt x="681" y="529"/>
                    <a:pt x="682" y="0"/>
                    <a:pt x="340" y="0"/>
                  </a:cubicBezTo>
                  <a:cubicBezTo>
                    <a:pt x="340" y="0"/>
                    <a:pt x="340" y="0"/>
                    <a:pt x="33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2515769" y="2565062"/>
              <a:ext cx="24636" cy="19096"/>
            </a:xfrm>
            <a:custGeom>
              <a:avLst/>
              <a:gdLst/>
              <a:ahLst/>
              <a:cxnLst/>
              <a:rect l="l" t="t" r="r" b="b"/>
              <a:pathLst>
                <a:path w="560" h="434" extrusionOk="0">
                  <a:moveTo>
                    <a:pt x="278" y="0"/>
                  </a:moveTo>
                  <a:cubicBezTo>
                    <a:pt x="1" y="0"/>
                    <a:pt x="1" y="434"/>
                    <a:pt x="280" y="434"/>
                  </a:cubicBezTo>
                  <a:cubicBezTo>
                    <a:pt x="559" y="434"/>
                    <a:pt x="559" y="0"/>
                    <a:pt x="280" y="0"/>
                  </a:cubicBezTo>
                  <a:cubicBezTo>
                    <a:pt x="279" y="0"/>
                    <a:pt x="279" y="0"/>
                    <a:pt x="27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1995249" y="3574818"/>
              <a:ext cx="31763" cy="24684"/>
            </a:xfrm>
            <a:custGeom>
              <a:avLst/>
              <a:gdLst/>
              <a:ahLst/>
              <a:cxnLst/>
              <a:rect l="l" t="t" r="r" b="b"/>
              <a:pathLst>
                <a:path w="722" h="561" extrusionOk="0">
                  <a:moveTo>
                    <a:pt x="362" y="1"/>
                  </a:moveTo>
                  <a:cubicBezTo>
                    <a:pt x="2" y="1"/>
                    <a:pt x="0" y="561"/>
                    <a:pt x="362" y="561"/>
                  </a:cubicBezTo>
                  <a:cubicBezTo>
                    <a:pt x="721" y="561"/>
                    <a:pt x="722" y="1"/>
                    <a:pt x="36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1802826" y="3664798"/>
              <a:ext cx="27011" cy="20900"/>
            </a:xfrm>
            <a:custGeom>
              <a:avLst/>
              <a:gdLst/>
              <a:ahLst/>
              <a:cxnLst/>
              <a:rect l="l" t="t" r="r" b="b"/>
              <a:pathLst>
                <a:path w="614" h="475" extrusionOk="0">
                  <a:moveTo>
                    <a:pt x="307" y="0"/>
                  </a:moveTo>
                  <a:cubicBezTo>
                    <a:pt x="1" y="0"/>
                    <a:pt x="1" y="475"/>
                    <a:pt x="307" y="475"/>
                  </a:cubicBezTo>
                  <a:cubicBezTo>
                    <a:pt x="614" y="475"/>
                    <a:pt x="614" y="0"/>
                    <a:pt x="30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1594698" y="2777934"/>
              <a:ext cx="22348" cy="17292"/>
            </a:xfrm>
            <a:custGeom>
              <a:avLst/>
              <a:gdLst/>
              <a:ahLst/>
              <a:cxnLst/>
              <a:rect l="l" t="t" r="r" b="b"/>
              <a:pathLst>
                <a:path w="508" h="393" extrusionOk="0">
                  <a:moveTo>
                    <a:pt x="254" y="0"/>
                  </a:moveTo>
                  <a:cubicBezTo>
                    <a:pt x="2" y="0"/>
                    <a:pt x="0" y="393"/>
                    <a:pt x="254" y="393"/>
                  </a:cubicBezTo>
                  <a:cubicBezTo>
                    <a:pt x="507" y="393"/>
                    <a:pt x="507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1230132" y="2572630"/>
              <a:ext cx="17729" cy="13816"/>
            </a:xfrm>
            <a:custGeom>
              <a:avLst/>
              <a:gdLst/>
              <a:ahLst/>
              <a:cxnLst/>
              <a:rect l="l" t="t" r="r" b="b"/>
              <a:pathLst>
                <a:path w="403" h="314" extrusionOk="0">
                  <a:moveTo>
                    <a:pt x="201" y="1"/>
                  </a:moveTo>
                  <a:cubicBezTo>
                    <a:pt x="0" y="1"/>
                    <a:pt x="0" y="314"/>
                    <a:pt x="201" y="314"/>
                  </a:cubicBezTo>
                  <a:cubicBezTo>
                    <a:pt x="402" y="314"/>
                    <a:pt x="402" y="1"/>
                    <a:pt x="20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817350" y="3492934"/>
              <a:ext cx="24284" cy="18788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0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624223" y="3602362"/>
              <a:ext cx="19533" cy="15224"/>
            </a:xfrm>
            <a:custGeom>
              <a:avLst/>
              <a:gdLst/>
              <a:ahLst/>
              <a:cxnLst/>
              <a:rect l="l" t="t" r="r" b="b"/>
              <a:pathLst>
                <a:path w="444" h="346" extrusionOk="0">
                  <a:moveTo>
                    <a:pt x="222" y="0"/>
                  </a:moveTo>
                  <a:cubicBezTo>
                    <a:pt x="0" y="1"/>
                    <a:pt x="0" y="345"/>
                    <a:pt x="222" y="345"/>
                  </a:cubicBezTo>
                  <a:cubicBezTo>
                    <a:pt x="444" y="345"/>
                    <a:pt x="444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8410148" y="968830"/>
              <a:ext cx="21292" cy="16544"/>
            </a:xfrm>
            <a:custGeom>
              <a:avLst/>
              <a:gdLst/>
              <a:ahLst/>
              <a:cxnLst/>
              <a:rect l="l" t="t" r="r" b="b"/>
              <a:pathLst>
                <a:path w="484" h="376" extrusionOk="0">
                  <a:moveTo>
                    <a:pt x="241" y="1"/>
                  </a:moveTo>
                  <a:cubicBezTo>
                    <a:pt x="0" y="1"/>
                    <a:pt x="0" y="376"/>
                    <a:pt x="241" y="376"/>
                  </a:cubicBezTo>
                  <a:cubicBezTo>
                    <a:pt x="483" y="376"/>
                    <a:pt x="483" y="1"/>
                    <a:pt x="241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8170125" y="885934"/>
              <a:ext cx="18169" cy="14124"/>
            </a:xfrm>
            <a:custGeom>
              <a:avLst/>
              <a:gdLst/>
              <a:ahLst/>
              <a:cxnLst/>
              <a:rect l="l" t="t" r="r" b="b"/>
              <a:pathLst>
                <a:path w="413" h="321" extrusionOk="0">
                  <a:moveTo>
                    <a:pt x="206" y="0"/>
                  </a:moveTo>
                  <a:cubicBezTo>
                    <a:pt x="0" y="0"/>
                    <a:pt x="0" y="320"/>
                    <a:pt x="206" y="320"/>
                  </a:cubicBezTo>
                  <a:cubicBezTo>
                    <a:pt x="411" y="320"/>
                    <a:pt x="413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09645" y="200326"/>
              <a:ext cx="22084" cy="17116"/>
            </a:xfrm>
            <a:custGeom>
              <a:avLst/>
              <a:gdLst/>
              <a:ahLst/>
              <a:cxnLst/>
              <a:rect l="l" t="t" r="r" b="b"/>
              <a:pathLst>
                <a:path w="502" h="389" extrusionOk="0">
                  <a:moveTo>
                    <a:pt x="252" y="1"/>
                  </a:moveTo>
                  <a:cubicBezTo>
                    <a:pt x="3" y="1"/>
                    <a:pt x="1" y="388"/>
                    <a:pt x="252" y="388"/>
                  </a:cubicBezTo>
                  <a:cubicBezTo>
                    <a:pt x="501" y="388"/>
                    <a:pt x="501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684447" y="665626"/>
              <a:ext cx="26176" cy="20372"/>
            </a:xfrm>
            <a:custGeom>
              <a:avLst/>
              <a:gdLst/>
              <a:ahLst/>
              <a:cxnLst/>
              <a:rect l="l" t="t" r="r" b="b"/>
              <a:pathLst>
                <a:path w="595" h="463" extrusionOk="0">
                  <a:moveTo>
                    <a:pt x="298" y="0"/>
                  </a:moveTo>
                  <a:cubicBezTo>
                    <a:pt x="1" y="0"/>
                    <a:pt x="1" y="463"/>
                    <a:pt x="298" y="463"/>
                  </a:cubicBezTo>
                  <a:cubicBezTo>
                    <a:pt x="595" y="463"/>
                    <a:pt x="595" y="0"/>
                    <a:pt x="2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464397" y="1070734"/>
              <a:ext cx="20501" cy="15840"/>
            </a:xfrm>
            <a:custGeom>
              <a:avLst/>
              <a:gdLst/>
              <a:ahLst/>
              <a:cxnLst/>
              <a:rect l="l" t="t" r="r" b="b"/>
              <a:pathLst>
                <a:path w="466" h="360" extrusionOk="0">
                  <a:moveTo>
                    <a:pt x="233" y="0"/>
                  </a:moveTo>
                  <a:cubicBezTo>
                    <a:pt x="1" y="0"/>
                    <a:pt x="1" y="359"/>
                    <a:pt x="233" y="359"/>
                  </a:cubicBezTo>
                  <a:cubicBezTo>
                    <a:pt x="465" y="359"/>
                    <a:pt x="465" y="0"/>
                    <a:pt x="23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166920" y="1086750"/>
              <a:ext cx="25648" cy="19888"/>
            </a:xfrm>
            <a:custGeom>
              <a:avLst/>
              <a:gdLst/>
              <a:ahLst/>
              <a:cxnLst/>
              <a:rect l="l" t="t" r="r" b="b"/>
              <a:pathLst>
                <a:path w="583" h="452" extrusionOk="0">
                  <a:moveTo>
                    <a:pt x="290" y="1"/>
                  </a:moveTo>
                  <a:cubicBezTo>
                    <a:pt x="1" y="1"/>
                    <a:pt x="1" y="451"/>
                    <a:pt x="291" y="451"/>
                  </a:cubicBezTo>
                  <a:cubicBezTo>
                    <a:pt x="582" y="451"/>
                    <a:pt x="582" y="1"/>
                    <a:pt x="291" y="1"/>
                  </a:cubicBezTo>
                  <a:cubicBezTo>
                    <a:pt x="291" y="1"/>
                    <a:pt x="291" y="1"/>
                    <a:pt x="29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918714" y="305266"/>
              <a:ext cx="27891" cy="21692"/>
            </a:xfrm>
            <a:custGeom>
              <a:avLst/>
              <a:gdLst/>
              <a:ahLst/>
              <a:cxnLst/>
              <a:rect l="l" t="t" r="r" b="b"/>
              <a:pathLst>
                <a:path w="634" h="493" extrusionOk="0">
                  <a:moveTo>
                    <a:pt x="317" y="1"/>
                  </a:moveTo>
                  <a:cubicBezTo>
                    <a:pt x="2" y="1"/>
                    <a:pt x="0" y="492"/>
                    <a:pt x="317" y="492"/>
                  </a:cubicBezTo>
                  <a:cubicBezTo>
                    <a:pt x="633" y="492"/>
                    <a:pt x="634" y="1"/>
                    <a:pt x="31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561055" y="369990"/>
              <a:ext cx="20764" cy="16148"/>
            </a:xfrm>
            <a:custGeom>
              <a:avLst/>
              <a:gdLst/>
              <a:ahLst/>
              <a:cxnLst/>
              <a:rect l="l" t="t" r="r" b="b"/>
              <a:pathLst>
                <a:path w="472" h="367" extrusionOk="0">
                  <a:moveTo>
                    <a:pt x="235" y="1"/>
                  </a:moveTo>
                  <a:cubicBezTo>
                    <a:pt x="1" y="1"/>
                    <a:pt x="1" y="366"/>
                    <a:pt x="235" y="366"/>
                  </a:cubicBezTo>
                  <a:cubicBezTo>
                    <a:pt x="471" y="366"/>
                    <a:pt x="471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290765" y="1123094"/>
              <a:ext cx="28991" cy="22484"/>
            </a:xfrm>
            <a:custGeom>
              <a:avLst/>
              <a:gdLst/>
              <a:ahLst/>
              <a:cxnLst/>
              <a:rect l="l" t="t" r="r" b="b"/>
              <a:pathLst>
                <a:path w="659" h="511" extrusionOk="0">
                  <a:moveTo>
                    <a:pt x="331" y="0"/>
                  </a:moveTo>
                  <a:cubicBezTo>
                    <a:pt x="1" y="0"/>
                    <a:pt x="0" y="511"/>
                    <a:pt x="331" y="511"/>
                  </a:cubicBezTo>
                  <a:cubicBezTo>
                    <a:pt x="659" y="511"/>
                    <a:pt x="659" y="0"/>
                    <a:pt x="33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058617" y="1369274"/>
              <a:ext cx="20588" cy="16016"/>
            </a:xfrm>
            <a:custGeom>
              <a:avLst/>
              <a:gdLst/>
              <a:ahLst/>
              <a:cxnLst/>
              <a:rect l="l" t="t" r="r" b="b"/>
              <a:pathLst>
                <a:path w="468" h="364" extrusionOk="0">
                  <a:moveTo>
                    <a:pt x="234" y="0"/>
                  </a:moveTo>
                  <a:cubicBezTo>
                    <a:pt x="1" y="0"/>
                    <a:pt x="1" y="364"/>
                    <a:pt x="234" y="364"/>
                  </a:cubicBezTo>
                  <a:cubicBezTo>
                    <a:pt x="468" y="364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5510998" y="333030"/>
              <a:ext cx="28243" cy="22000"/>
            </a:xfrm>
            <a:custGeom>
              <a:avLst/>
              <a:gdLst/>
              <a:ahLst/>
              <a:cxnLst/>
              <a:rect l="l" t="t" r="r" b="b"/>
              <a:pathLst>
                <a:path w="642" h="500" extrusionOk="0">
                  <a:moveTo>
                    <a:pt x="321" y="0"/>
                  </a:moveTo>
                  <a:cubicBezTo>
                    <a:pt x="0" y="0"/>
                    <a:pt x="0" y="499"/>
                    <a:pt x="321" y="499"/>
                  </a:cubicBezTo>
                  <a:cubicBezTo>
                    <a:pt x="642" y="499"/>
                    <a:pt x="642" y="0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5351877" y="1426782"/>
              <a:ext cx="28419" cy="22044"/>
            </a:xfrm>
            <a:custGeom>
              <a:avLst/>
              <a:gdLst/>
              <a:ahLst/>
              <a:cxnLst/>
              <a:rect l="l" t="t" r="r" b="b"/>
              <a:pathLst>
                <a:path w="646" h="501" extrusionOk="0">
                  <a:moveTo>
                    <a:pt x="322" y="0"/>
                  </a:moveTo>
                  <a:cubicBezTo>
                    <a:pt x="0" y="0"/>
                    <a:pt x="0" y="501"/>
                    <a:pt x="322" y="501"/>
                  </a:cubicBezTo>
                  <a:cubicBezTo>
                    <a:pt x="644" y="501"/>
                    <a:pt x="645" y="0"/>
                    <a:pt x="3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5215588" y="1734166"/>
              <a:ext cx="24856" cy="19272"/>
            </a:xfrm>
            <a:custGeom>
              <a:avLst/>
              <a:gdLst/>
              <a:ahLst/>
              <a:cxnLst/>
              <a:rect l="l" t="t" r="r" b="b"/>
              <a:pathLst>
                <a:path w="565" h="438" extrusionOk="0">
                  <a:moveTo>
                    <a:pt x="283" y="1"/>
                  </a:moveTo>
                  <a:cubicBezTo>
                    <a:pt x="0" y="1"/>
                    <a:pt x="0" y="437"/>
                    <a:pt x="283" y="437"/>
                  </a:cubicBezTo>
                  <a:cubicBezTo>
                    <a:pt x="563" y="437"/>
                    <a:pt x="565" y="1"/>
                    <a:pt x="28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4906365" y="788078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1" y="0"/>
                  </a:moveTo>
                  <a:cubicBezTo>
                    <a:pt x="0" y="0"/>
                    <a:pt x="0" y="343"/>
                    <a:pt x="221" y="343"/>
                  </a:cubicBezTo>
                  <a:cubicBezTo>
                    <a:pt x="442" y="343"/>
                    <a:pt x="442" y="0"/>
                    <a:pt x="221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4842664" y="406510"/>
              <a:ext cx="24372" cy="18920"/>
            </a:xfrm>
            <a:custGeom>
              <a:avLst/>
              <a:gdLst/>
              <a:ahLst/>
              <a:cxnLst/>
              <a:rect l="l" t="t" r="r" b="b"/>
              <a:pathLst>
                <a:path w="554" h="430" extrusionOk="0">
                  <a:moveTo>
                    <a:pt x="278" y="1"/>
                  </a:moveTo>
                  <a:cubicBezTo>
                    <a:pt x="0" y="1"/>
                    <a:pt x="0" y="430"/>
                    <a:pt x="278" y="430"/>
                  </a:cubicBezTo>
                  <a:cubicBezTo>
                    <a:pt x="554" y="430"/>
                    <a:pt x="554" y="1"/>
                    <a:pt x="27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4447083" y="1356206"/>
              <a:ext cx="28067" cy="21736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319" y="0"/>
                  </a:moveTo>
                  <a:cubicBezTo>
                    <a:pt x="1" y="1"/>
                    <a:pt x="1" y="494"/>
                    <a:pt x="319" y="494"/>
                  </a:cubicBezTo>
                  <a:cubicBezTo>
                    <a:pt x="635" y="494"/>
                    <a:pt x="637" y="0"/>
                    <a:pt x="31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4054450" y="1327034"/>
              <a:ext cx="28419" cy="22088"/>
            </a:xfrm>
            <a:custGeom>
              <a:avLst/>
              <a:gdLst/>
              <a:ahLst/>
              <a:cxnLst/>
              <a:rect l="l" t="t" r="r" b="b"/>
              <a:pathLst>
                <a:path w="646" h="502" extrusionOk="0">
                  <a:moveTo>
                    <a:pt x="324" y="0"/>
                  </a:moveTo>
                  <a:cubicBezTo>
                    <a:pt x="2" y="0"/>
                    <a:pt x="1" y="501"/>
                    <a:pt x="324" y="501"/>
                  </a:cubicBezTo>
                  <a:cubicBezTo>
                    <a:pt x="646" y="501"/>
                    <a:pt x="646" y="0"/>
                    <a:pt x="32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3881648" y="1381594"/>
              <a:ext cx="23800" cy="18524"/>
            </a:xfrm>
            <a:custGeom>
              <a:avLst/>
              <a:gdLst/>
              <a:ahLst/>
              <a:cxnLst/>
              <a:rect l="l" t="t" r="r" b="b"/>
              <a:pathLst>
                <a:path w="541" h="421" extrusionOk="0">
                  <a:moveTo>
                    <a:pt x="270" y="1"/>
                  </a:moveTo>
                  <a:cubicBezTo>
                    <a:pt x="0" y="1"/>
                    <a:pt x="0" y="420"/>
                    <a:pt x="270" y="420"/>
                  </a:cubicBezTo>
                  <a:cubicBezTo>
                    <a:pt x="540" y="420"/>
                    <a:pt x="540" y="1"/>
                    <a:pt x="27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3536483" y="1224338"/>
              <a:ext cx="27715" cy="21516"/>
            </a:xfrm>
            <a:custGeom>
              <a:avLst/>
              <a:gdLst/>
              <a:ahLst/>
              <a:cxnLst/>
              <a:rect l="l" t="t" r="r" b="b"/>
              <a:pathLst>
                <a:path w="630" h="489" extrusionOk="0">
                  <a:moveTo>
                    <a:pt x="315" y="0"/>
                  </a:moveTo>
                  <a:cubicBezTo>
                    <a:pt x="1" y="0"/>
                    <a:pt x="0" y="489"/>
                    <a:pt x="315" y="489"/>
                  </a:cubicBezTo>
                  <a:cubicBezTo>
                    <a:pt x="630" y="489"/>
                    <a:pt x="630" y="0"/>
                    <a:pt x="31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3358841" y="776814"/>
              <a:ext cx="27583" cy="21384"/>
            </a:xfrm>
            <a:custGeom>
              <a:avLst/>
              <a:gdLst/>
              <a:ahLst/>
              <a:cxnLst/>
              <a:rect l="l" t="t" r="r" b="b"/>
              <a:pathLst>
                <a:path w="627" h="486" extrusionOk="0">
                  <a:moveTo>
                    <a:pt x="313" y="1"/>
                  </a:moveTo>
                  <a:cubicBezTo>
                    <a:pt x="3" y="1"/>
                    <a:pt x="1" y="486"/>
                    <a:pt x="314" y="486"/>
                  </a:cubicBezTo>
                  <a:cubicBezTo>
                    <a:pt x="627" y="486"/>
                    <a:pt x="627" y="1"/>
                    <a:pt x="314" y="1"/>
                  </a:cubicBezTo>
                  <a:cubicBezTo>
                    <a:pt x="314" y="1"/>
                    <a:pt x="31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3198752" y="1074298"/>
              <a:ext cx="25736" cy="20020"/>
            </a:xfrm>
            <a:custGeom>
              <a:avLst/>
              <a:gdLst/>
              <a:ahLst/>
              <a:cxnLst/>
              <a:rect l="l" t="t" r="r" b="b"/>
              <a:pathLst>
                <a:path w="585" h="455" extrusionOk="0">
                  <a:moveTo>
                    <a:pt x="293" y="0"/>
                  </a:moveTo>
                  <a:cubicBezTo>
                    <a:pt x="2" y="0"/>
                    <a:pt x="1" y="454"/>
                    <a:pt x="293" y="454"/>
                  </a:cubicBezTo>
                  <a:cubicBezTo>
                    <a:pt x="584" y="454"/>
                    <a:pt x="585" y="0"/>
                    <a:pt x="2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2924415" y="1282814"/>
              <a:ext cx="31895" cy="24772"/>
            </a:xfrm>
            <a:custGeom>
              <a:avLst/>
              <a:gdLst/>
              <a:ahLst/>
              <a:cxnLst/>
              <a:rect l="l" t="t" r="r" b="b"/>
              <a:pathLst>
                <a:path w="725" h="563" extrusionOk="0">
                  <a:moveTo>
                    <a:pt x="363" y="1"/>
                  </a:moveTo>
                  <a:cubicBezTo>
                    <a:pt x="0" y="2"/>
                    <a:pt x="0" y="563"/>
                    <a:pt x="363" y="563"/>
                  </a:cubicBezTo>
                  <a:cubicBezTo>
                    <a:pt x="724" y="563"/>
                    <a:pt x="724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2637232" y="1181878"/>
              <a:ext cx="24284" cy="18832"/>
            </a:xfrm>
            <a:custGeom>
              <a:avLst/>
              <a:gdLst/>
              <a:ahLst/>
              <a:cxnLst/>
              <a:rect l="l" t="t" r="r" b="b"/>
              <a:pathLst>
                <a:path w="552" h="428" extrusionOk="0">
                  <a:moveTo>
                    <a:pt x="276" y="0"/>
                  </a:moveTo>
                  <a:cubicBezTo>
                    <a:pt x="1" y="1"/>
                    <a:pt x="1" y="427"/>
                    <a:pt x="276" y="427"/>
                  </a:cubicBezTo>
                  <a:cubicBezTo>
                    <a:pt x="551" y="427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2580350" y="529402"/>
              <a:ext cx="21072" cy="16324"/>
            </a:xfrm>
            <a:custGeom>
              <a:avLst/>
              <a:gdLst/>
              <a:ahLst/>
              <a:cxnLst/>
              <a:rect l="l" t="t" r="r" b="b"/>
              <a:pathLst>
                <a:path w="479" h="371" extrusionOk="0">
                  <a:moveTo>
                    <a:pt x="239" y="1"/>
                  </a:moveTo>
                  <a:cubicBezTo>
                    <a:pt x="1" y="1"/>
                    <a:pt x="0" y="371"/>
                    <a:pt x="239" y="371"/>
                  </a:cubicBezTo>
                  <a:cubicBezTo>
                    <a:pt x="478" y="371"/>
                    <a:pt x="478" y="1"/>
                    <a:pt x="23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2094320" y="997914"/>
              <a:ext cx="17333" cy="13464"/>
            </a:xfrm>
            <a:custGeom>
              <a:avLst/>
              <a:gdLst/>
              <a:ahLst/>
              <a:cxnLst/>
              <a:rect l="l" t="t" r="r" b="b"/>
              <a:pathLst>
                <a:path w="394" h="306" extrusionOk="0">
                  <a:moveTo>
                    <a:pt x="197" y="0"/>
                  </a:moveTo>
                  <a:cubicBezTo>
                    <a:pt x="1" y="0"/>
                    <a:pt x="0" y="306"/>
                    <a:pt x="197" y="306"/>
                  </a:cubicBezTo>
                  <a:cubicBezTo>
                    <a:pt x="394" y="306"/>
                    <a:pt x="394" y="0"/>
                    <a:pt x="1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1780786" y="1182318"/>
              <a:ext cx="30751" cy="23848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349" y="1"/>
                  </a:moveTo>
                  <a:cubicBezTo>
                    <a:pt x="0" y="1"/>
                    <a:pt x="0" y="542"/>
                    <a:pt x="349" y="542"/>
                  </a:cubicBezTo>
                  <a:cubicBezTo>
                    <a:pt x="698" y="542"/>
                    <a:pt x="698" y="1"/>
                    <a:pt x="34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1754786" y="382706"/>
              <a:ext cx="30663" cy="23760"/>
            </a:xfrm>
            <a:custGeom>
              <a:avLst/>
              <a:gdLst/>
              <a:ahLst/>
              <a:cxnLst/>
              <a:rect l="l" t="t" r="r" b="b"/>
              <a:pathLst>
                <a:path w="697" h="540" extrusionOk="0">
                  <a:moveTo>
                    <a:pt x="348" y="1"/>
                  </a:moveTo>
                  <a:cubicBezTo>
                    <a:pt x="1" y="1"/>
                    <a:pt x="0" y="540"/>
                    <a:pt x="348" y="540"/>
                  </a:cubicBezTo>
                  <a:cubicBezTo>
                    <a:pt x="695" y="540"/>
                    <a:pt x="696" y="1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1486256" y="292682"/>
              <a:ext cx="29607" cy="23012"/>
            </a:xfrm>
            <a:custGeom>
              <a:avLst/>
              <a:gdLst/>
              <a:ahLst/>
              <a:cxnLst/>
              <a:rect l="l" t="t" r="r" b="b"/>
              <a:pathLst>
                <a:path w="673" h="523" extrusionOk="0">
                  <a:moveTo>
                    <a:pt x="336" y="0"/>
                  </a:moveTo>
                  <a:cubicBezTo>
                    <a:pt x="1" y="0"/>
                    <a:pt x="0" y="523"/>
                    <a:pt x="336" y="523"/>
                  </a:cubicBezTo>
                  <a:cubicBezTo>
                    <a:pt x="672" y="523"/>
                    <a:pt x="672" y="0"/>
                    <a:pt x="33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1028514" y="592938"/>
              <a:ext cx="26220" cy="20372"/>
            </a:xfrm>
            <a:custGeom>
              <a:avLst/>
              <a:gdLst/>
              <a:ahLst/>
              <a:cxnLst/>
              <a:rect l="l" t="t" r="r" b="b"/>
              <a:pathLst>
                <a:path w="596" h="463" extrusionOk="0">
                  <a:moveTo>
                    <a:pt x="298" y="1"/>
                  </a:moveTo>
                  <a:cubicBezTo>
                    <a:pt x="2" y="1"/>
                    <a:pt x="0" y="462"/>
                    <a:pt x="298" y="462"/>
                  </a:cubicBezTo>
                  <a:cubicBezTo>
                    <a:pt x="594" y="462"/>
                    <a:pt x="595" y="1"/>
                    <a:pt x="29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754837" y="191658"/>
              <a:ext cx="20193" cy="15620"/>
            </a:xfrm>
            <a:custGeom>
              <a:avLst/>
              <a:gdLst/>
              <a:ahLst/>
              <a:cxnLst/>
              <a:rect l="l" t="t" r="r" b="b"/>
              <a:pathLst>
                <a:path w="459" h="355" extrusionOk="0">
                  <a:moveTo>
                    <a:pt x="229" y="1"/>
                  </a:moveTo>
                  <a:cubicBezTo>
                    <a:pt x="2" y="2"/>
                    <a:pt x="1" y="355"/>
                    <a:pt x="229" y="355"/>
                  </a:cubicBezTo>
                  <a:cubicBezTo>
                    <a:pt x="456" y="355"/>
                    <a:pt x="458" y="1"/>
                    <a:pt x="229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396694" y="1676218"/>
              <a:ext cx="29651" cy="23056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7" y="1"/>
                  </a:moveTo>
                  <a:cubicBezTo>
                    <a:pt x="0" y="1"/>
                    <a:pt x="0" y="523"/>
                    <a:pt x="337" y="523"/>
                  </a:cubicBezTo>
                  <a:cubicBezTo>
                    <a:pt x="673" y="523"/>
                    <a:pt x="673" y="1"/>
                    <a:pt x="33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912110" y="2153090"/>
              <a:ext cx="20764" cy="16104"/>
            </a:xfrm>
            <a:custGeom>
              <a:avLst/>
              <a:gdLst/>
              <a:ahLst/>
              <a:cxnLst/>
              <a:rect l="l" t="t" r="r" b="b"/>
              <a:pathLst>
                <a:path w="472" h="366" extrusionOk="0">
                  <a:moveTo>
                    <a:pt x="235" y="0"/>
                  </a:moveTo>
                  <a:cubicBezTo>
                    <a:pt x="0" y="0"/>
                    <a:pt x="0" y="366"/>
                    <a:pt x="235" y="366"/>
                  </a:cubicBezTo>
                  <a:cubicBezTo>
                    <a:pt x="470" y="366"/>
                    <a:pt x="472" y="0"/>
                    <a:pt x="23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912550" y="979038"/>
              <a:ext cx="17421" cy="13464"/>
            </a:xfrm>
            <a:custGeom>
              <a:avLst/>
              <a:gdLst/>
              <a:ahLst/>
              <a:cxnLst/>
              <a:rect l="l" t="t" r="r" b="b"/>
              <a:pathLst>
                <a:path w="396" h="306" extrusionOk="0">
                  <a:moveTo>
                    <a:pt x="198" y="0"/>
                  </a:moveTo>
                  <a:cubicBezTo>
                    <a:pt x="2" y="0"/>
                    <a:pt x="1" y="306"/>
                    <a:pt x="198" y="306"/>
                  </a:cubicBezTo>
                  <a:cubicBezTo>
                    <a:pt x="394" y="306"/>
                    <a:pt x="395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1316401" y="2008682"/>
              <a:ext cx="18565" cy="14432"/>
            </a:xfrm>
            <a:custGeom>
              <a:avLst/>
              <a:gdLst/>
              <a:ahLst/>
              <a:cxnLst/>
              <a:rect l="l" t="t" r="r" b="b"/>
              <a:pathLst>
                <a:path w="422" h="328" extrusionOk="0">
                  <a:moveTo>
                    <a:pt x="212" y="1"/>
                  </a:moveTo>
                  <a:cubicBezTo>
                    <a:pt x="2" y="2"/>
                    <a:pt x="0" y="328"/>
                    <a:pt x="212" y="328"/>
                  </a:cubicBezTo>
                  <a:cubicBezTo>
                    <a:pt x="422" y="328"/>
                    <a:pt x="422" y="1"/>
                    <a:pt x="21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1414196" y="2302822"/>
              <a:ext cx="26000" cy="20152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295" y="0"/>
                  </a:moveTo>
                  <a:cubicBezTo>
                    <a:pt x="2" y="0"/>
                    <a:pt x="0" y="457"/>
                    <a:pt x="295" y="457"/>
                  </a:cubicBezTo>
                  <a:cubicBezTo>
                    <a:pt x="590" y="457"/>
                    <a:pt x="590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1613966" y="1559090"/>
              <a:ext cx="17861" cy="13816"/>
            </a:xfrm>
            <a:custGeom>
              <a:avLst/>
              <a:gdLst/>
              <a:ahLst/>
              <a:cxnLst/>
              <a:rect l="l" t="t" r="r" b="b"/>
              <a:pathLst>
                <a:path w="406" h="314" extrusionOk="0">
                  <a:moveTo>
                    <a:pt x="203" y="0"/>
                  </a:moveTo>
                  <a:cubicBezTo>
                    <a:pt x="1" y="0"/>
                    <a:pt x="1" y="314"/>
                    <a:pt x="203" y="314"/>
                  </a:cubicBezTo>
                  <a:cubicBezTo>
                    <a:pt x="406" y="314"/>
                    <a:pt x="406" y="0"/>
                    <a:pt x="20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1912631" y="1877562"/>
              <a:ext cx="26571" cy="20548"/>
            </a:xfrm>
            <a:custGeom>
              <a:avLst/>
              <a:gdLst/>
              <a:ahLst/>
              <a:cxnLst/>
              <a:rect l="l" t="t" r="r" b="b"/>
              <a:pathLst>
                <a:path w="604" h="467" extrusionOk="0">
                  <a:moveTo>
                    <a:pt x="302" y="0"/>
                  </a:moveTo>
                  <a:cubicBezTo>
                    <a:pt x="2" y="0"/>
                    <a:pt x="1" y="467"/>
                    <a:pt x="302" y="467"/>
                  </a:cubicBezTo>
                  <a:cubicBezTo>
                    <a:pt x="602" y="467"/>
                    <a:pt x="603" y="0"/>
                    <a:pt x="3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2276581" y="1978322"/>
              <a:ext cx="21600" cy="16852"/>
            </a:xfrm>
            <a:custGeom>
              <a:avLst/>
              <a:gdLst/>
              <a:ahLst/>
              <a:cxnLst/>
              <a:rect l="l" t="t" r="r" b="b"/>
              <a:pathLst>
                <a:path w="491" h="383" extrusionOk="0">
                  <a:moveTo>
                    <a:pt x="246" y="1"/>
                  </a:moveTo>
                  <a:cubicBezTo>
                    <a:pt x="1" y="1"/>
                    <a:pt x="1" y="382"/>
                    <a:pt x="246" y="382"/>
                  </a:cubicBezTo>
                  <a:cubicBezTo>
                    <a:pt x="491" y="382"/>
                    <a:pt x="491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2668555" y="1774910"/>
              <a:ext cx="26176" cy="20328"/>
            </a:xfrm>
            <a:custGeom>
              <a:avLst/>
              <a:gdLst/>
              <a:ahLst/>
              <a:cxnLst/>
              <a:rect l="l" t="t" r="r" b="b"/>
              <a:pathLst>
                <a:path w="595" h="462" extrusionOk="0">
                  <a:moveTo>
                    <a:pt x="297" y="0"/>
                  </a:moveTo>
                  <a:cubicBezTo>
                    <a:pt x="0" y="0"/>
                    <a:pt x="0" y="462"/>
                    <a:pt x="297" y="462"/>
                  </a:cubicBezTo>
                  <a:cubicBezTo>
                    <a:pt x="594" y="462"/>
                    <a:pt x="594" y="0"/>
                    <a:pt x="29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2946191" y="1490802"/>
              <a:ext cx="19445" cy="15092"/>
            </a:xfrm>
            <a:custGeom>
              <a:avLst/>
              <a:gdLst/>
              <a:ahLst/>
              <a:cxnLst/>
              <a:rect l="l" t="t" r="r" b="b"/>
              <a:pathLst>
                <a:path w="442" h="343" extrusionOk="0">
                  <a:moveTo>
                    <a:pt x="222" y="0"/>
                  </a:moveTo>
                  <a:cubicBezTo>
                    <a:pt x="3" y="1"/>
                    <a:pt x="1" y="342"/>
                    <a:pt x="222" y="342"/>
                  </a:cubicBezTo>
                  <a:cubicBezTo>
                    <a:pt x="441" y="342"/>
                    <a:pt x="441" y="0"/>
                    <a:pt x="22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2946895" y="2146050"/>
              <a:ext cx="24856" cy="19272"/>
            </a:xfrm>
            <a:custGeom>
              <a:avLst/>
              <a:gdLst/>
              <a:ahLst/>
              <a:cxnLst/>
              <a:rect l="l" t="t" r="r" b="b"/>
              <a:pathLst>
                <a:path w="565" h="438" extrusionOk="0">
                  <a:moveTo>
                    <a:pt x="283" y="0"/>
                  </a:moveTo>
                  <a:cubicBezTo>
                    <a:pt x="0" y="0"/>
                    <a:pt x="0" y="437"/>
                    <a:pt x="283" y="437"/>
                  </a:cubicBezTo>
                  <a:cubicBezTo>
                    <a:pt x="564" y="437"/>
                    <a:pt x="564" y="0"/>
                    <a:pt x="28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2949623" y="2460870"/>
              <a:ext cx="17069" cy="13288"/>
            </a:xfrm>
            <a:custGeom>
              <a:avLst/>
              <a:gdLst/>
              <a:ahLst/>
              <a:cxnLst/>
              <a:rect l="l" t="t" r="r" b="b"/>
              <a:pathLst>
                <a:path w="388" h="302" extrusionOk="0">
                  <a:moveTo>
                    <a:pt x="195" y="0"/>
                  </a:moveTo>
                  <a:cubicBezTo>
                    <a:pt x="1" y="0"/>
                    <a:pt x="1" y="301"/>
                    <a:pt x="195" y="301"/>
                  </a:cubicBezTo>
                  <a:cubicBezTo>
                    <a:pt x="388" y="301"/>
                    <a:pt x="388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3388712" y="2459110"/>
              <a:ext cx="25780" cy="19976"/>
            </a:xfrm>
            <a:custGeom>
              <a:avLst/>
              <a:gdLst/>
              <a:ahLst/>
              <a:cxnLst/>
              <a:rect l="l" t="t" r="r" b="b"/>
              <a:pathLst>
                <a:path w="586" h="454" extrusionOk="0">
                  <a:moveTo>
                    <a:pt x="293" y="1"/>
                  </a:moveTo>
                  <a:cubicBezTo>
                    <a:pt x="2" y="1"/>
                    <a:pt x="1" y="454"/>
                    <a:pt x="293" y="454"/>
                  </a:cubicBezTo>
                  <a:cubicBezTo>
                    <a:pt x="586" y="454"/>
                    <a:pt x="586" y="1"/>
                    <a:pt x="293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3515982" y="1870566"/>
              <a:ext cx="26571" cy="20592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302" y="0"/>
                  </a:moveTo>
                  <a:cubicBezTo>
                    <a:pt x="2" y="0"/>
                    <a:pt x="1" y="468"/>
                    <a:pt x="302" y="468"/>
                  </a:cubicBezTo>
                  <a:cubicBezTo>
                    <a:pt x="603" y="468"/>
                    <a:pt x="603" y="0"/>
                    <a:pt x="30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4212955" y="1486886"/>
              <a:ext cx="27847" cy="21604"/>
            </a:xfrm>
            <a:custGeom>
              <a:avLst/>
              <a:gdLst/>
              <a:ahLst/>
              <a:cxnLst/>
              <a:rect l="l" t="t" r="r" b="b"/>
              <a:pathLst>
                <a:path w="633" h="491" extrusionOk="0">
                  <a:moveTo>
                    <a:pt x="316" y="0"/>
                  </a:moveTo>
                  <a:cubicBezTo>
                    <a:pt x="0" y="0"/>
                    <a:pt x="0" y="490"/>
                    <a:pt x="316" y="490"/>
                  </a:cubicBezTo>
                  <a:cubicBezTo>
                    <a:pt x="632" y="490"/>
                    <a:pt x="633" y="0"/>
                    <a:pt x="31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4807866" y="1737774"/>
              <a:ext cx="27187" cy="21120"/>
            </a:xfrm>
            <a:custGeom>
              <a:avLst/>
              <a:gdLst/>
              <a:ahLst/>
              <a:cxnLst/>
              <a:rect l="l" t="t" r="r" b="b"/>
              <a:pathLst>
                <a:path w="618" h="480" extrusionOk="0">
                  <a:moveTo>
                    <a:pt x="308" y="1"/>
                  </a:moveTo>
                  <a:cubicBezTo>
                    <a:pt x="1" y="2"/>
                    <a:pt x="1" y="480"/>
                    <a:pt x="308" y="480"/>
                  </a:cubicBezTo>
                  <a:cubicBezTo>
                    <a:pt x="617" y="480"/>
                    <a:pt x="618" y="1"/>
                    <a:pt x="30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5248363" y="1496038"/>
              <a:ext cx="22392" cy="17380"/>
            </a:xfrm>
            <a:custGeom>
              <a:avLst/>
              <a:gdLst/>
              <a:ahLst/>
              <a:cxnLst/>
              <a:rect l="l" t="t" r="r" b="b"/>
              <a:pathLst>
                <a:path w="509" h="395" extrusionOk="0">
                  <a:moveTo>
                    <a:pt x="255" y="1"/>
                  </a:moveTo>
                  <a:cubicBezTo>
                    <a:pt x="1" y="1"/>
                    <a:pt x="0" y="395"/>
                    <a:pt x="255" y="395"/>
                  </a:cubicBezTo>
                  <a:cubicBezTo>
                    <a:pt x="508" y="395"/>
                    <a:pt x="508" y="1"/>
                    <a:pt x="2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5826072" y="1666582"/>
              <a:ext cx="19841" cy="15400"/>
            </a:xfrm>
            <a:custGeom>
              <a:avLst/>
              <a:gdLst/>
              <a:ahLst/>
              <a:cxnLst/>
              <a:rect l="l" t="t" r="r" b="b"/>
              <a:pathLst>
                <a:path w="451" h="350" extrusionOk="0">
                  <a:moveTo>
                    <a:pt x="225" y="0"/>
                  </a:moveTo>
                  <a:cubicBezTo>
                    <a:pt x="0" y="1"/>
                    <a:pt x="0" y="349"/>
                    <a:pt x="225" y="349"/>
                  </a:cubicBezTo>
                  <a:cubicBezTo>
                    <a:pt x="450" y="349"/>
                    <a:pt x="450" y="0"/>
                    <a:pt x="22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040580" y="1576514"/>
              <a:ext cx="17377" cy="13508"/>
            </a:xfrm>
            <a:custGeom>
              <a:avLst/>
              <a:gdLst/>
              <a:ahLst/>
              <a:cxnLst/>
              <a:rect l="l" t="t" r="r" b="b"/>
              <a:pathLst>
                <a:path w="395" h="307" extrusionOk="0">
                  <a:moveTo>
                    <a:pt x="198" y="0"/>
                  </a:moveTo>
                  <a:cubicBezTo>
                    <a:pt x="0" y="0"/>
                    <a:pt x="0" y="306"/>
                    <a:pt x="198" y="306"/>
                  </a:cubicBezTo>
                  <a:cubicBezTo>
                    <a:pt x="395" y="306"/>
                    <a:pt x="395" y="0"/>
                    <a:pt x="19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276159" y="1508490"/>
              <a:ext cx="22172" cy="17248"/>
            </a:xfrm>
            <a:custGeom>
              <a:avLst/>
              <a:gdLst/>
              <a:ahLst/>
              <a:cxnLst/>
              <a:rect l="l" t="t" r="r" b="b"/>
              <a:pathLst>
                <a:path w="504" h="392" extrusionOk="0">
                  <a:moveTo>
                    <a:pt x="252" y="0"/>
                  </a:moveTo>
                  <a:cubicBezTo>
                    <a:pt x="0" y="2"/>
                    <a:pt x="0" y="392"/>
                    <a:pt x="252" y="392"/>
                  </a:cubicBezTo>
                  <a:cubicBezTo>
                    <a:pt x="503" y="392"/>
                    <a:pt x="504" y="0"/>
                    <a:pt x="25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584503" y="1303142"/>
              <a:ext cx="17201" cy="13332"/>
            </a:xfrm>
            <a:custGeom>
              <a:avLst/>
              <a:gdLst/>
              <a:ahLst/>
              <a:cxnLst/>
              <a:rect l="l" t="t" r="r" b="b"/>
              <a:pathLst>
                <a:path w="391" h="303" extrusionOk="0">
                  <a:moveTo>
                    <a:pt x="195" y="0"/>
                  </a:moveTo>
                  <a:cubicBezTo>
                    <a:pt x="1" y="0"/>
                    <a:pt x="1" y="302"/>
                    <a:pt x="195" y="302"/>
                  </a:cubicBezTo>
                  <a:cubicBezTo>
                    <a:pt x="390" y="302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77801" y="1122830"/>
              <a:ext cx="28727" cy="22264"/>
            </a:xfrm>
            <a:custGeom>
              <a:avLst/>
              <a:gdLst/>
              <a:ahLst/>
              <a:cxnLst/>
              <a:rect l="l" t="t" r="r" b="b"/>
              <a:pathLst>
                <a:path w="653" h="506" extrusionOk="0">
                  <a:moveTo>
                    <a:pt x="327" y="0"/>
                  </a:moveTo>
                  <a:cubicBezTo>
                    <a:pt x="2" y="0"/>
                    <a:pt x="0" y="505"/>
                    <a:pt x="327" y="505"/>
                  </a:cubicBezTo>
                  <a:cubicBezTo>
                    <a:pt x="652" y="505"/>
                    <a:pt x="653" y="0"/>
                    <a:pt x="32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088393" y="1677978"/>
              <a:ext cx="21688" cy="16808"/>
            </a:xfrm>
            <a:custGeom>
              <a:avLst/>
              <a:gdLst/>
              <a:ahLst/>
              <a:cxnLst/>
              <a:rect l="l" t="t" r="r" b="b"/>
              <a:pathLst>
                <a:path w="493" h="382" extrusionOk="0">
                  <a:moveTo>
                    <a:pt x="246" y="0"/>
                  </a:moveTo>
                  <a:cubicBezTo>
                    <a:pt x="1" y="1"/>
                    <a:pt x="1" y="381"/>
                    <a:pt x="246" y="381"/>
                  </a:cubicBezTo>
                  <a:cubicBezTo>
                    <a:pt x="492" y="381"/>
                    <a:pt x="492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96966" y="1489878"/>
              <a:ext cx="25824" cy="20020"/>
            </a:xfrm>
            <a:custGeom>
              <a:avLst/>
              <a:gdLst/>
              <a:ahLst/>
              <a:cxnLst/>
              <a:rect l="l" t="t" r="r" b="b"/>
              <a:pathLst>
                <a:path w="587" h="455" extrusionOk="0">
                  <a:moveTo>
                    <a:pt x="294" y="1"/>
                  </a:moveTo>
                  <a:cubicBezTo>
                    <a:pt x="0" y="1"/>
                    <a:pt x="0" y="455"/>
                    <a:pt x="294" y="455"/>
                  </a:cubicBezTo>
                  <a:cubicBezTo>
                    <a:pt x="586" y="455"/>
                    <a:pt x="587" y="1"/>
                    <a:pt x="2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419305" y="2026194"/>
              <a:ext cx="27231" cy="21120"/>
            </a:xfrm>
            <a:custGeom>
              <a:avLst/>
              <a:gdLst/>
              <a:ahLst/>
              <a:cxnLst/>
              <a:rect l="l" t="t" r="r" b="b"/>
              <a:pathLst>
                <a:path w="619" h="480" extrusionOk="0">
                  <a:moveTo>
                    <a:pt x="310" y="0"/>
                  </a:moveTo>
                  <a:cubicBezTo>
                    <a:pt x="1" y="0"/>
                    <a:pt x="1" y="479"/>
                    <a:pt x="310" y="479"/>
                  </a:cubicBezTo>
                  <a:cubicBezTo>
                    <a:pt x="619" y="479"/>
                    <a:pt x="619" y="0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7581857" y="1706534"/>
              <a:ext cx="31631" cy="24552"/>
            </a:xfrm>
            <a:custGeom>
              <a:avLst/>
              <a:gdLst/>
              <a:ahLst/>
              <a:cxnLst/>
              <a:rect l="l" t="t" r="r" b="b"/>
              <a:pathLst>
                <a:path w="719" h="558" extrusionOk="0">
                  <a:moveTo>
                    <a:pt x="359" y="0"/>
                  </a:moveTo>
                  <a:cubicBezTo>
                    <a:pt x="1" y="0"/>
                    <a:pt x="1" y="557"/>
                    <a:pt x="359" y="557"/>
                  </a:cubicBezTo>
                  <a:cubicBezTo>
                    <a:pt x="717" y="557"/>
                    <a:pt x="718" y="0"/>
                    <a:pt x="359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713086" y="1702442"/>
              <a:ext cx="24768" cy="19272"/>
            </a:xfrm>
            <a:custGeom>
              <a:avLst/>
              <a:gdLst/>
              <a:ahLst/>
              <a:cxnLst/>
              <a:rect l="l" t="t" r="r" b="b"/>
              <a:pathLst>
                <a:path w="563" h="438" extrusionOk="0">
                  <a:moveTo>
                    <a:pt x="282" y="1"/>
                  </a:moveTo>
                  <a:cubicBezTo>
                    <a:pt x="2" y="1"/>
                    <a:pt x="1" y="437"/>
                    <a:pt x="282" y="437"/>
                  </a:cubicBezTo>
                  <a:cubicBezTo>
                    <a:pt x="563" y="437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774984" y="1119750"/>
              <a:ext cx="31191" cy="24244"/>
            </a:xfrm>
            <a:custGeom>
              <a:avLst/>
              <a:gdLst/>
              <a:ahLst/>
              <a:cxnLst/>
              <a:rect l="l" t="t" r="r" b="b"/>
              <a:pathLst>
                <a:path w="709" h="551" extrusionOk="0">
                  <a:moveTo>
                    <a:pt x="355" y="1"/>
                  </a:moveTo>
                  <a:cubicBezTo>
                    <a:pt x="1" y="1"/>
                    <a:pt x="0" y="550"/>
                    <a:pt x="355" y="550"/>
                  </a:cubicBezTo>
                  <a:cubicBezTo>
                    <a:pt x="708" y="550"/>
                    <a:pt x="709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8504732" y="1226934"/>
              <a:ext cx="29959" cy="23320"/>
            </a:xfrm>
            <a:custGeom>
              <a:avLst/>
              <a:gdLst/>
              <a:ahLst/>
              <a:cxnLst/>
              <a:rect l="l" t="t" r="r" b="b"/>
              <a:pathLst>
                <a:path w="681" h="530" extrusionOk="0">
                  <a:moveTo>
                    <a:pt x="340" y="1"/>
                  </a:moveTo>
                  <a:cubicBezTo>
                    <a:pt x="0" y="1"/>
                    <a:pt x="0" y="529"/>
                    <a:pt x="340" y="529"/>
                  </a:cubicBezTo>
                  <a:cubicBezTo>
                    <a:pt x="681" y="529"/>
                    <a:pt x="681" y="1"/>
                    <a:pt x="3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8532491" y="3039030"/>
              <a:ext cx="27891" cy="21604"/>
            </a:xfrm>
            <a:custGeom>
              <a:avLst/>
              <a:gdLst/>
              <a:ahLst/>
              <a:cxnLst/>
              <a:rect l="l" t="t" r="r" b="b"/>
              <a:pathLst>
                <a:path w="634" h="491" extrusionOk="0">
                  <a:moveTo>
                    <a:pt x="317" y="0"/>
                  </a:moveTo>
                  <a:cubicBezTo>
                    <a:pt x="1" y="0"/>
                    <a:pt x="1" y="491"/>
                    <a:pt x="317" y="491"/>
                  </a:cubicBezTo>
                  <a:cubicBezTo>
                    <a:pt x="632" y="491"/>
                    <a:pt x="633" y="0"/>
                    <a:pt x="31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7980693" y="2984778"/>
              <a:ext cx="24284" cy="18876"/>
            </a:xfrm>
            <a:custGeom>
              <a:avLst/>
              <a:gdLst/>
              <a:ahLst/>
              <a:cxnLst/>
              <a:rect l="l" t="t" r="r" b="b"/>
              <a:pathLst>
                <a:path w="552" h="429" extrusionOk="0">
                  <a:moveTo>
                    <a:pt x="276" y="0"/>
                  </a:moveTo>
                  <a:cubicBezTo>
                    <a:pt x="3" y="3"/>
                    <a:pt x="1" y="428"/>
                    <a:pt x="276" y="428"/>
                  </a:cubicBezTo>
                  <a:cubicBezTo>
                    <a:pt x="550" y="428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7989799" y="3189070"/>
              <a:ext cx="19445" cy="15136"/>
            </a:xfrm>
            <a:custGeom>
              <a:avLst/>
              <a:gdLst/>
              <a:ahLst/>
              <a:cxnLst/>
              <a:rect l="l" t="t" r="r" b="b"/>
              <a:pathLst>
                <a:path w="442" h="344" extrusionOk="0">
                  <a:moveTo>
                    <a:pt x="222" y="1"/>
                  </a:moveTo>
                  <a:cubicBezTo>
                    <a:pt x="1" y="1"/>
                    <a:pt x="1" y="344"/>
                    <a:pt x="222" y="344"/>
                  </a:cubicBezTo>
                  <a:cubicBezTo>
                    <a:pt x="442" y="344"/>
                    <a:pt x="442" y="1"/>
                    <a:pt x="22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712075" y="3404494"/>
              <a:ext cx="24812" cy="19228"/>
            </a:xfrm>
            <a:custGeom>
              <a:avLst/>
              <a:gdLst/>
              <a:ahLst/>
              <a:cxnLst/>
              <a:rect l="l" t="t" r="r" b="b"/>
              <a:pathLst>
                <a:path w="564" h="437" extrusionOk="0">
                  <a:moveTo>
                    <a:pt x="282" y="0"/>
                  </a:moveTo>
                  <a:cubicBezTo>
                    <a:pt x="2" y="0"/>
                    <a:pt x="1" y="437"/>
                    <a:pt x="282" y="437"/>
                  </a:cubicBezTo>
                  <a:cubicBezTo>
                    <a:pt x="563" y="437"/>
                    <a:pt x="564" y="0"/>
                    <a:pt x="28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7179150" y="3000926"/>
              <a:ext cx="31499" cy="24420"/>
            </a:xfrm>
            <a:custGeom>
              <a:avLst/>
              <a:gdLst/>
              <a:ahLst/>
              <a:cxnLst/>
              <a:rect l="l" t="t" r="r" b="b"/>
              <a:pathLst>
                <a:path w="716" h="555" extrusionOk="0">
                  <a:moveTo>
                    <a:pt x="358" y="0"/>
                  </a:moveTo>
                  <a:cubicBezTo>
                    <a:pt x="3" y="1"/>
                    <a:pt x="1" y="555"/>
                    <a:pt x="358" y="555"/>
                  </a:cubicBezTo>
                  <a:cubicBezTo>
                    <a:pt x="715" y="555"/>
                    <a:pt x="716" y="0"/>
                    <a:pt x="35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372717" y="3784302"/>
              <a:ext cx="29739" cy="23144"/>
            </a:xfrm>
            <a:custGeom>
              <a:avLst/>
              <a:gdLst/>
              <a:ahLst/>
              <a:cxnLst/>
              <a:rect l="l" t="t" r="r" b="b"/>
              <a:pathLst>
                <a:path w="676" h="526" extrusionOk="0">
                  <a:moveTo>
                    <a:pt x="338" y="1"/>
                  </a:moveTo>
                  <a:cubicBezTo>
                    <a:pt x="0" y="1"/>
                    <a:pt x="0" y="525"/>
                    <a:pt x="338" y="525"/>
                  </a:cubicBezTo>
                  <a:cubicBezTo>
                    <a:pt x="675" y="525"/>
                    <a:pt x="675" y="1"/>
                    <a:pt x="33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55008" y="2902058"/>
              <a:ext cx="21204" cy="16456"/>
            </a:xfrm>
            <a:custGeom>
              <a:avLst/>
              <a:gdLst/>
              <a:ahLst/>
              <a:cxnLst/>
              <a:rect l="l" t="t" r="r" b="b"/>
              <a:pathLst>
                <a:path w="482" h="374" extrusionOk="0">
                  <a:moveTo>
                    <a:pt x="242" y="0"/>
                  </a:moveTo>
                  <a:cubicBezTo>
                    <a:pt x="3" y="0"/>
                    <a:pt x="1" y="373"/>
                    <a:pt x="242" y="373"/>
                  </a:cubicBezTo>
                  <a:cubicBezTo>
                    <a:pt x="481" y="373"/>
                    <a:pt x="482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631883" y="3813474"/>
              <a:ext cx="19401" cy="15048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220" y="0"/>
                  </a:moveTo>
                  <a:cubicBezTo>
                    <a:pt x="2" y="1"/>
                    <a:pt x="1" y="341"/>
                    <a:pt x="220" y="341"/>
                  </a:cubicBezTo>
                  <a:cubicBezTo>
                    <a:pt x="438" y="341"/>
                    <a:pt x="440" y="0"/>
                    <a:pt x="22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6384953" y="4016358"/>
              <a:ext cx="22568" cy="17512"/>
            </a:xfrm>
            <a:custGeom>
              <a:avLst/>
              <a:gdLst/>
              <a:ahLst/>
              <a:cxnLst/>
              <a:rect l="l" t="t" r="r" b="b"/>
              <a:pathLst>
                <a:path w="513" h="398" extrusionOk="0">
                  <a:moveTo>
                    <a:pt x="257" y="0"/>
                  </a:moveTo>
                  <a:cubicBezTo>
                    <a:pt x="2" y="0"/>
                    <a:pt x="0" y="397"/>
                    <a:pt x="257" y="397"/>
                  </a:cubicBezTo>
                  <a:cubicBezTo>
                    <a:pt x="512" y="397"/>
                    <a:pt x="512" y="0"/>
                    <a:pt x="257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112463" y="3532314"/>
              <a:ext cx="17157" cy="13376"/>
            </a:xfrm>
            <a:custGeom>
              <a:avLst/>
              <a:gdLst/>
              <a:ahLst/>
              <a:cxnLst/>
              <a:rect l="l" t="t" r="r" b="b"/>
              <a:pathLst>
                <a:path w="390" h="304" extrusionOk="0">
                  <a:moveTo>
                    <a:pt x="194" y="1"/>
                  </a:moveTo>
                  <a:cubicBezTo>
                    <a:pt x="0" y="3"/>
                    <a:pt x="0" y="303"/>
                    <a:pt x="194" y="303"/>
                  </a:cubicBezTo>
                  <a:cubicBezTo>
                    <a:pt x="390" y="303"/>
                    <a:pt x="39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5982949" y="2876098"/>
              <a:ext cx="23800" cy="18436"/>
            </a:xfrm>
            <a:custGeom>
              <a:avLst/>
              <a:gdLst/>
              <a:ahLst/>
              <a:cxnLst/>
              <a:rect l="l" t="t" r="r" b="b"/>
              <a:pathLst>
                <a:path w="541" h="419" extrusionOk="0">
                  <a:moveTo>
                    <a:pt x="268" y="0"/>
                  </a:moveTo>
                  <a:cubicBezTo>
                    <a:pt x="0" y="0"/>
                    <a:pt x="1" y="419"/>
                    <a:pt x="270" y="419"/>
                  </a:cubicBezTo>
                  <a:cubicBezTo>
                    <a:pt x="540" y="419"/>
                    <a:pt x="54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5917533" y="3655690"/>
              <a:ext cx="23228" cy="18040"/>
            </a:xfrm>
            <a:custGeom>
              <a:avLst/>
              <a:gdLst/>
              <a:ahLst/>
              <a:cxnLst/>
              <a:rect l="l" t="t" r="r" b="b"/>
              <a:pathLst>
                <a:path w="528" h="410" extrusionOk="0">
                  <a:moveTo>
                    <a:pt x="264" y="0"/>
                  </a:moveTo>
                  <a:cubicBezTo>
                    <a:pt x="1" y="0"/>
                    <a:pt x="1" y="410"/>
                    <a:pt x="264" y="410"/>
                  </a:cubicBezTo>
                  <a:cubicBezTo>
                    <a:pt x="528" y="410"/>
                    <a:pt x="52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3140286" y="2998110"/>
              <a:ext cx="23448" cy="18216"/>
            </a:xfrm>
            <a:custGeom>
              <a:avLst/>
              <a:gdLst/>
              <a:ahLst/>
              <a:cxnLst/>
              <a:rect l="l" t="t" r="r" b="b"/>
              <a:pathLst>
                <a:path w="533" h="414" extrusionOk="0">
                  <a:moveTo>
                    <a:pt x="266" y="1"/>
                  </a:moveTo>
                  <a:cubicBezTo>
                    <a:pt x="1" y="1"/>
                    <a:pt x="0" y="413"/>
                    <a:pt x="266" y="413"/>
                  </a:cubicBezTo>
                  <a:cubicBezTo>
                    <a:pt x="531" y="413"/>
                    <a:pt x="532" y="1"/>
                    <a:pt x="266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935237" y="3269414"/>
              <a:ext cx="17289" cy="13464"/>
            </a:xfrm>
            <a:custGeom>
              <a:avLst/>
              <a:gdLst/>
              <a:ahLst/>
              <a:cxnLst/>
              <a:rect l="l" t="t" r="r" b="b"/>
              <a:pathLst>
                <a:path w="393" h="306" extrusionOk="0">
                  <a:moveTo>
                    <a:pt x="197" y="1"/>
                  </a:moveTo>
                  <a:cubicBezTo>
                    <a:pt x="0" y="2"/>
                    <a:pt x="0" y="305"/>
                    <a:pt x="197" y="305"/>
                  </a:cubicBezTo>
                  <a:cubicBezTo>
                    <a:pt x="393" y="305"/>
                    <a:pt x="393" y="1"/>
                    <a:pt x="197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32" name="Google Shape;7232;p25"/>
            <p:cNvGrpSpPr/>
            <p:nvPr/>
          </p:nvGrpSpPr>
          <p:grpSpPr>
            <a:xfrm>
              <a:off x="8695086" y="4000121"/>
              <a:ext cx="254013" cy="447304"/>
              <a:chOff x="8365011" y="1687746"/>
              <a:chExt cx="254013" cy="447304"/>
            </a:xfrm>
          </p:grpSpPr>
          <p:sp>
            <p:nvSpPr>
              <p:cNvPr id="7233" name="Google Shape;7233;p25"/>
              <p:cNvSpPr/>
              <p:nvPr/>
            </p:nvSpPr>
            <p:spPr>
              <a:xfrm>
                <a:off x="8365011" y="2120178"/>
                <a:ext cx="19269" cy="1487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8" extrusionOk="0">
                    <a:moveTo>
                      <a:pt x="218" y="0"/>
                    </a:moveTo>
                    <a:cubicBezTo>
                      <a:pt x="1" y="0"/>
                      <a:pt x="1" y="338"/>
                      <a:pt x="219" y="338"/>
                    </a:cubicBezTo>
                    <a:cubicBezTo>
                      <a:pt x="437" y="338"/>
                      <a:pt x="437" y="0"/>
                      <a:pt x="219" y="0"/>
                    </a:cubicBezTo>
                    <a:cubicBezTo>
                      <a:pt x="219" y="0"/>
                      <a:pt x="218" y="0"/>
                      <a:pt x="21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4" name="Google Shape;7234;p25"/>
              <p:cNvSpPr/>
              <p:nvPr/>
            </p:nvSpPr>
            <p:spPr>
              <a:xfrm>
                <a:off x="8595444" y="1687746"/>
                <a:ext cx="23580" cy="18304"/>
              </a:xfrm>
              <a:custGeom>
                <a:avLst/>
                <a:gdLst/>
                <a:ahLst/>
                <a:cxnLst/>
                <a:rect l="l" t="t" r="r" b="b"/>
                <a:pathLst>
                  <a:path w="536" h="416" extrusionOk="0">
                    <a:moveTo>
                      <a:pt x="267" y="0"/>
                    </a:moveTo>
                    <a:cubicBezTo>
                      <a:pt x="0" y="1"/>
                      <a:pt x="0" y="416"/>
                      <a:pt x="267" y="416"/>
                    </a:cubicBezTo>
                    <a:cubicBezTo>
                      <a:pt x="535" y="416"/>
                      <a:pt x="535" y="0"/>
                      <a:pt x="26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35" name="Google Shape;7235;p25"/>
            <p:cNvSpPr/>
            <p:nvPr/>
          </p:nvSpPr>
          <p:spPr>
            <a:xfrm>
              <a:off x="2718310" y="3647330"/>
              <a:ext cx="19225" cy="15004"/>
            </a:xfrm>
            <a:custGeom>
              <a:avLst/>
              <a:gdLst/>
              <a:ahLst/>
              <a:cxnLst/>
              <a:rect l="l" t="t" r="r" b="b"/>
              <a:pathLst>
                <a:path w="437" h="341" extrusionOk="0">
                  <a:moveTo>
                    <a:pt x="218" y="0"/>
                  </a:moveTo>
                  <a:cubicBezTo>
                    <a:pt x="0" y="2"/>
                    <a:pt x="0" y="340"/>
                    <a:pt x="218" y="340"/>
                  </a:cubicBezTo>
                  <a:cubicBezTo>
                    <a:pt x="437" y="340"/>
                    <a:pt x="437" y="0"/>
                    <a:pt x="218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2692838" y="2177554"/>
              <a:ext cx="24416" cy="18964"/>
            </a:xfrm>
            <a:custGeom>
              <a:avLst/>
              <a:gdLst/>
              <a:ahLst/>
              <a:cxnLst/>
              <a:rect l="l" t="t" r="r" b="b"/>
              <a:pathLst>
                <a:path w="555" h="431" extrusionOk="0">
                  <a:moveTo>
                    <a:pt x="278" y="1"/>
                  </a:moveTo>
                  <a:cubicBezTo>
                    <a:pt x="1" y="1"/>
                    <a:pt x="1" y="431"/>
                    <a:pt x="278" y="431"/>
                  </a:cubicBezTo>
                  <a:cubicBezTo>
                    <a:pt x="554" y="431"/>
                    <a:pt x="554" y="1"/>
                    <a:pt x="278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2293035" y="3026490"/>
              <a:ext cx="26879" cy="20856"/>
            </a:xfrm>
            <a:custGeom>
              <a:avLst/>
              <a:gdLst/>
              <a:ahLst/>
              <a:cxnLst/>
              <a:rect l="l" t="t" r="r" b="b"/>
              <a:pathLst>
                <a:path w="611" h="474" extrusionOk="0">
                  <a:moveTo>
                    <a:pt x="305" y="1"/>
                  </a:moveTo>
                  <a:cubicBezTo>
                    <a:pt x="1" y="1"/>
                    <a:pt x="1" y="473"/>
                    <a:pt x="305" y="473"/>
                  </a:cubicBezTo>
                  <a:cubicBezTo>
                    <a:pt x="609" y="473"/>
                    <a:pt x="610" y="1"/>
                    <a:pt x="30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989926" y="2261506"/>
              <a:ext cx="22260" cy="17292"/>
            </a:xfrm>
            <a:custGeom>
              <a:avLst/>
              <a:gdLst/>
              <a:ahLst/>
              <a:cxnLst/>
              <a:rect l="l" t="t" r="r" b="b"/>
              <a:pathLst>
                <a:path w="506" h="393" extrusionOk="0">
                  <a:moveTo>
                    <a:pt x="254" y="0"/>
                  </a:moveTo>
                  <a:cubicBezTo>
                    <a:pt x="2" y="2"/>
                    <a:pt x="1" y="393"/>
                    <a:pt x="254" y="393"/>
                  </a:cubicBezTo>
                  <a:cubicBezTo>
                    <a:pt x="505" y="393"/>
                    <a:pt x="50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1827154" y="2960534"/>
              <a:ext cx="21336" cy="16588"/>
            </a:xfrm>
            <a:custGeom>
              <a:avLst/>
              <a:gdLst/>
              <a:ahLst/>
              <a:cxnLst/>
              <a:rect l="l" t="t" r="r" b="b"/>
              <a:pathLst>
                <a:path w="485" h="377" extrusionOk="0">
                  <a:moveTo>
                    <a:pt x="240" y="1"/>
                  </a:moveTo>
                  <a:cubicBezTo>
                    <a:pt x="0" y="1"/>
                    <a:pt x="1" y="377"/>
                    <a:pt x="241" y="377"/>
                  </a:cubicBezTo>
                  <a:cubicBezTo>
                    <a:pt x="483" y="377"/>
                    <a:pt x="485" y="1"/>
                    <a:pt x="241" y="1"/>
                  </a:cubicBezTo>
                  <a:cubicBezTo>
                    <a:pt x="241" y="1"/>
                    <a:pt x="241" y="1"/>
                    <a:pt x="240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1645377" y="2519918"/>
              <a:ext cx="27451" cy="21296"/>
            </a:xfrm>
            <a:custGeom>
              <a:avLst/>
              <a:gdLst/>
              <a:ahLst/>
              <a:cxnLst/>
              <a:rect l="l" t="t" r="r" b="b"/>
              <a:pathLst>
                <a:path w="624" h="484" extrusionOk="0">
                  <a:moveTo>
                    <a:pt x="312" y="0"/>
                  </a:moveTo>
                  <a:cubicBezTo>
                    <a:pt x="0" y="0"/>
                    <a:pt x="0" y="483"/>
                    <a:pt x="312" y="483"/>
                  </a:cubicBezTo>
                  <a:cubicBezTo>
                    <a:pt x="622" y="483"/>
                    <a:pt x="62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1568566" y="2343038"/>
              <a:ext cx="17025" cy="13244"/>
            </a:xfrm>
            <a:custGeom>
              <a:avLst/>
              <a:gdLst/>
              <a:ahLst/>
              <a:cxnLst/>
              <a:rect l="l" t="t" r="r" b="b"/>
              <a:pathLst>
                <a:path w="387" h="301" extrusionOk="0">
                  <a:moveTo>
                    <a:pt x="193" y="0"/>
                  </a:moveTo>
                  <a:cubicBezTo>
                    <a:pt x="1" y="1"/>
                    <a:pt x="0" y="300"/>
                    <a:pt x="193" y="300"/>
                  </a:cubicBezTo>
                  <a:cubicBezTo>
                    <a:pt x="385" y="300"/>
                    <a:pt x="38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1013161" y="3254102"/>
              <a:ext cx="21336" cy="16588"/>
            </a:xfrm>
            <a:custGeom>
              <a:avLst/>
              <a:gdLst/>
              <a:ahLst/>
              <a:cxnLst/>
              <a:rect l="l" t="t" r="r" b="b"/>
              <a:pathLst>
                <a:path w="485" h="377" extrusionOk="0">
                  <a:moveTo>
                    <a:pt x="242" y="1"/>
                  </a:moveTo>
                  <a:cubicBezTo>
                    <a:pt x="0" y="1"/>
                    <a:pt x="0" y="377"/>
                    <a:pt x="242" y="377"/>
                  </a:cubicBezTo>
                  <a:cubicBezTo>
                    <a:pt x="483" y="377"/>
                    <a:pt x="484" y="1"/>
                    <a:pt x="242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794078" y="2041770"/>
              <a:ext cx="31279" cy="24288"/>
            </a:xfrm>
            <a:custGeom>
              <a:avLst/>
              <a:gdLst/>
              <a:ahLst/>
              <a:cxnLst/>
              <a:rect l="l" t="t" r="r" b="b"/>
              <a:pathLst>
                <a:path w="711" h="552" extrusionOk="0">
                  <a:moveTo>
                    <a:pt x="355" y="1"/>
                  </a:moveTo>
                  <a:cubicBezTo>
                    <a:pt x="0" y="1"/>
                    <a:pt x="0" y="551"/>
                    <a:pt x="355" y="551"/>
                  </a:cubicBezTo>
                  <a:cubicBezTo>
                    <a:pt x="710" y="551"/>
                    <a:pt x="711" y="1"/>
                    <a:pt x="355" y="1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501044" y="2332346"/>
              <a:ext cx="27891" cy="21648"/>
            </a:xfrm>
            <a:custGeom>
              <a:avLst/>
              <a:gdLst/>
              <a:ahLst/>
              <a:cxnLst/>
              <a:rect l="l" t="t" r="r" b="b"/>
              <a:pathLst>
                <a:path w="634" h="492" extrusionOk="0">
                  <a:moveTo>
                    <a:pt x="316" y="0"/>
                  </a:moveTo>
                  <a:cubicBezTo>
                    <a:pt x="1" y="0"/>
                    <a:pt x="1" y="491"/>
                    <a:pt x="316" y="491"/>
                  </a:cubicBezTo>
                  <a:cubicBezTo>
                    <a:pt x="631" y="491"/>
                    <a:pt x="633" y="0"/>
                    <a:pt x="316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199783" y="2392890"/>
              <a:ext cx="22876" cy="17776"/>
            </a:xfrm>
            <a:custGeom>
              <a:avLst/>
              <a:gdLst/>
              <a:ahLst/>
              <a:cxnLst/>
              <a:rect l="l" t="t" r="r" b="b"/>
              <a:pathLst>
                <a:path w="520" h="404" extrusionOk="0">
                  <a:moveTo>
                    <a:pt x="260" y="0"/>
                  </a:moveTo>
                  <a:cubicBezTo>
                    <a:pt x="0" y="0"/>
                    <a:pt x="0" y="403"/>
                    <a:pt x="260" y="403"/>
                  </a:cubicBezTo>
                  <a:cubicBezTo>
                    <a:pt x="518" y="403"/>
                    <a:pt x="520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13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46" name="Google Shape;7246;p25"/>
            <p:cNvGrpSpPr/>
            <p:nvPr/>
          </p:nvGrpSpPr>
          <p:grpSpPr>
            <a:xfrm>
              <a:off x="3513397" y="2143322"/>
              <a:ext cx="2206356" cy="1487596"/>
              <a:chOff x="3513397" y="2143322"/>
              <a:chExt cx="2206356" cy="1487596"/>
            </a:xfrm>
          </p:grpSpPr>
          <p:sp>
            <p:nvSpPr>
              <p:cNvPr id="7247" name="Google Shape;7247;p25"/>
              <p:cNvSpPr/>
              <p:nvPr/>
            </p:nvSpPr>
            <p:spPr>
              <a:xfrm>
                <a:off x="5612103" y="2716378"/>
                <a:ext cx="25384" cy="19668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47" extrusionOk="0">
                    <a:moveTo>
                      <a:pt x="289" y="0"/>
                    </a:moveTo>
                    <a:cubicBezTo>
                      <a:pt x="0" y="0"/>
                      <a:pt x="0" y="447"/>
                      <a:pt x="289" y="447"/>
                    </a:cubicBezTo>
                    <a:cubicBezTo>
                      <a:pt x="576" y="447"/>
                      <a:pt x="577" y="0"/>
                      <a:pt x="28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8" name="Google Shape;7248;p25"/>
              <p:cNvSpPr/>
              <p:nvPr/>
            </p:nvSpPr>
            <p:spPr>
              <a:xfrm>
                <a:off x="5420780" y="2839050"/>
                <a:ext cx="18389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4" extrusionOk="0">
                    <a:moveTo>
                      <a:pt x="208" y="0"/>
                    </a:moveTo>
                    <a:cubicBezTo>
                      <a:pt x="1" y="0"/>
                      <a:pt x="1" y="323"/>
                      <a:pt x="209" y="323"/>
                    </a:cubicBezTo>
                    <a:cubicBezTo>
                      <a:pt x="416" y="323"/>
                      <a:pt x="417" y="0"/>
                      <a:pt x="209" y="0"/>
                    </a:cubicBezTo>
                    <a:cubicBezTo>
                      <a:pt x="208" y="0"/>
                      <a:pt x="208" y="0"/>
                      <a:pt x="20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9" name="Google Shape;7249;p25"/>
              <p:cNvSpPr/>
              <p:nvPr/>
            </p:nvSpPr>
            <p:spPr>
              <a:xfrm>
                <a:off x="4870170" y="2608094"/>
                <a:ext cx="17729" cy="13772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13" extrusionOk="0">
                    <a:moveTo>
                      <a:pt x="202" y="0"/>
                    </a:moveTo>
                    <a:cubicBezTo>
                      <a:pt x="3" y="0"/>
                      <a:pt x="1" y="312"/>
                      <a:pt x="202" y="312"/>
                    </a:cubicBezTo>
                    <a:cubicBezTo>
                      <a:pt x="403" y="312"/>
                      <a:pt x="403" y="0"/>
                      <a:pt x="20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0" name="Google Shape;7250;p25"/>
              <p:cNvSpPr/>
              <p:nvPr/>
            </p:nvSpPr>
            <p:spPr>
              <a:xfrm>
                <a:off x="4074302" y="2344974"/>
                <a:ext cx="20457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60" extrusionOk="0">
                    <a:moveTo>
                      <a:pt x="231" y="0"/>
                    </a:moveTo>
                    <a:cubicBezTo>
                      <a:pt x="1" y="0"/>
                      <a:pt x="1" y="360"/>
                      <a:pt x="233" y="360"/>
                    </a:cubicBezTo>
                    <a:cubicBezTo>
                      <a:pt x="463" y="360"/>
                      <a:pt x="464" y="0"/>
                      <a:pt x="233" y="0"/>
                    </a:cubicBezTo>
                    <a:cubicBezTo>
                      <a:pt x="232" y="0"/>
                      <a:pt x="231" y="0"/>
                      <a:pt x="23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1" name="Google Shape;7251;p25"/>
              <p:cNvSpPr/>
              <p:nvPr/>
            </p:nvSpPr>
            <p:spPr>
              <a:xfrm>
                <a:off x="3711627" y="2968630"/>
                <a:ext cx="31675" cy="24552"/>
              </a:xfrm>
              <a:custGeom>
                <a:avLst/>
                <a:gdLst/>
                <a:ahLst/>
                <a:cxnLst/>
                <a:rect l="l" t="t" r="r" b="b"/>
                <a:pathLst>
                  <a:path w="720" h="558" extrusionOk="0">
                    <a:moveTo>
                      <a:pt x="360" y="0"/>
                    </a:moveTo>
                    <a:cubicBezTo>
                      <a:pt x="1" y="0"/>
                      <a:pt x="0" y="558"/>
                      <a:pt x="360" y="558"/>
                    </a:cubicBezTo>
                    <a:cubicBezTo>
                      <a:pt x="718" y="558"/>
                      <a:pt x="719" y="0"/>
                      <a:pt x="360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2" name="Google Shape;7252;p25"/>
              <p:cNvSpPr/>
              <p:nvPr/>
            </p:nvSpPr>
            <p:spPr>
              <a:xfrm>
                <a:off x="4067043" y="2328694"/>
                <a:ext cx="19137" cy="1478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36" extrusionOk="0">
                    <a:moveTo>
                      <a:pt x="218" y="0"/>
                    </a:moveTo>
                    <a:cubicBezTo>
                      <a:pt x="1" y="0"/>
                      <a:pt x="1" y="336"/>
                      <a:pt x="218" y="336"/>
                    </a:cubicBezTo>
                    <a:cubicBezTo>
                      <a:pt x="435" y="336"/>
                      <a:pt x="435" y="0"/>
                      <a:pt x="21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3" name="Google Shape;7253;p25"/>
              <p:cNvSpPr/>
              <p:nvPr/>
            </p:nvSpPr>
            <p:spPr>
              <a:xfrm>
                <a:off x="3997095" y="2947466"/>
                <a:ext cx="29519" cy="2288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520" extrusionOk="0">
                    <a:moveTo>
                      <a:pt x="336" y="0"/>
                    </a:moveTo>
                    <a:cubicBezTo>
                      <a:pt x="1" y="0"/>
                      <a:pt x="0" y="520"/>
                      <a:pt x="336" y="520"/>
                    </a:cubicBezTo>
                    <a:cubicBezTo>
                      <a:pt x="670" y="520"/>
                      <a:pt x="670" y="0"/>
                      <a:pt x="33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4" name="Google Shape;7254;p25"/>
              <p:cNvSpPr/>
              <p:nvPr/>
            </p:nvSpPr>
            <p:spPr>
              <a:xfrm>
                <a:off x="4189298" y="2448550"/>
                <a:ext cx="29959" cy="23232"/>
              </a:xfrm>
              <a:custGeom>
                <a:avLst/>
                <a:gdLst/>
                <a:ahLst/>
                <a:cxnLst/>
                <a:rect l="l" t="t" r="r" b="b"/>
                <a:pathLst>
                  <a:path w="681" h="528" extrusionOk="0">
                    <a:moveTo>
                      <a:pt x="341" y="0"/>
                    </a:moveTo>
                    <a:cubicBezTo>
                      <a:pt x="2" y="0"/>
                      <a:pt x="0" y="528"/>
                      <a:pt x="341" y="528"/>
                    </a:cubicBezTo>
                    <a:cubicBezTo>
                      <a:pt x="680" y="528"/>
                      <a:pt x="681" y="0"/>
                      <a:pt x="34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5" name="Google Shape;7255;p25"/>
              <p:cNvSpPr/>
              <p:nvPr/>
            </p:nvSpPr>
            <p:spPr>
              <a:xfrm>
                <a:off x="4668420" y="2143322"/>
                <a:ext cx="17421" cy="13552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08" extrusionOk="0">
                    <a:moveTo>
                      <a:pt x="198" y="0"/>
                    </a:moveTo>
                    <a:cubicBezTo>
                      <a:pt x="1" y="1"/>
                      <a:pt x="1" y="308"/>
                      <a:pt x="198" y="308"/>
                    </a:cubicBezTo>
                    <a:cubicBezTo>
                      <a:pt x="396" y="308"/>
                      <a:pt x="396" y="0"/>
                      <a:pt x="19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6" name="Google Shape;7256;p25"/>
              <p:cNvSpPr/>
              <p:nvPr/>
            </p:nvSpPr>
            <p:spPr>
              <a:xfrm>
                <a:off x="4537983" y="3002730"/>
                <a:ext cx="30399" cy="2362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37" extrusionOk="0">
                    <a:moveTo>
                      <a:pt x="346" y="0"/>
                    </a:moveTo>
                    <a:cubicBezTo>
                      <a:pt x="0" y="0"/>
                      <a:pt x="0" y="536"/>
                      <a:pt x="346" y="536"/>
                    </a:cubicBezTo>
                    <a:cubicBezTo>
                      <a:pt x="691" y="536"/>
                      <a:pt x="691" y="0"/>
                      <a:pt x="34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7" name="Google Shape;7257;p25"/>
              <p:cNvSpPr/>
              <p:nvPr/>
            </p:nvSpPr>
            <p:spPr>
              <a:xfrm>
                <a:off x="4995944" y="2283550"/>
                <a:ext cx="19533" cy="151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44" extrusionOk="0">
                    <a:moveTo>
                      <a:pt x="221" y="0"/>
                    </a:moveTo>
                    <a:cubicBezTo>
                      <a:pt x="1" y="0"/>
                      <a:pt x="1" y="344"/>
                      <a:pt x="221" y="344"/>
                    </a:cubicBezTo>
                    <a:cubicBezTo>
                      <a:pt x="442" y="344"/>
                      <a:pt x="443" y="0"/>
                      <a:pt x="22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8" name="Google Shape;7258;p25"/>
              <p:cNvSpPr/>
              <p:nvPr/>
            </p:nvSpPr>
            <p:spPr>
              <a:xfrm>
                <a:off x="4884775" y="3187486"/>
                <a:ext cx="21424" cy="16588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77" extrusionOk="0">
                    <a:moveTo>
                      <a:pt x="241" y="1"/>
                    </a:moveTo>
                    <a:cubicBezTo>
                      <a:pt x="1" y="1"/>
                      <a:pt x="1" y="377"/>
                      <a:pt x="243" y="377"/>
                    </a:cubicBezTo>
                    <a:cubicBezTo>
                      <a:pt x="486" y="377"/>
                      <a:pt x="486" y="1"/>
                      <a:pt x="243" y="1"/>
                    </a:cubicBezTo>
                    <a:cubicBezTo>
                      <a:pt x="243" y="1"/>
                      <a:pt x="242" y="1"/>
                      <a:pt x="241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9" name="Google Shape;7259;p25"/>
              <p:cNvSpPr/>
              <p:nvPr/>
            </p:nvSpPr>
            <p:spPr>
              <a:xfrm>
                <a:off x="5351756" y="2974086"/>
                <a:ext cx="30663" cy="2380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41" extrusionOk="0">
                    <a:moveTo>
                      <a:pt x="348" y="1"/>
                    </a:moveTo>
                    <a:cubicBezTo>
                      <a:pt x="0" y="1"/>
                      <a:pt x="0" y="541"/>
                      <a:pt x="348" y="541"/>
                    </a:cubicBezTo>
                    <a:cubicBezTo>
                      <a:pt x="695" y="541"/>
                      <a:pt x="696" y="1"/>
                      <a:pt x="348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0" name="Google Shape;7260;p25"/>
              <p:cNvSpPr/>
              <p:nvPr/>
            </p:nvSpPr>
            <p:spPr>
              <a:xfrm>
                <a:off x="5694941" y="2970170"/>
                <a:ext cx="24812" cy="1927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38" extrusionOk="0">
                    <a:moveTo>
                      <a:pt x="282" y="0"/>
                    </a:moveTo>
                    <a:cubicBezTo>
                      <a:pt x="0" y="0"/>
                      <a:pt x="0" y="438"/>
                      <a:pt x="282" y="438"/>
                    </a:cubicBezTo>
                    <a:cubicBezTo>
                      <a:pt x="563" y="438"/>
                      <a:pt x="563" y="0"/>
                      <a:pt x="28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1" name="Google Shape;7261;p25"/>
              <p:cNvSpPr/>
              <p:nvPr/>
            </p:nvSpPr>
            <p:spPr>
              <a:xfrm>
                <a:off x="5593099" y="3242354"/>
                <a:ext cx="25604" cy="198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51" extrusionOk="0">
                    <a:moveTo>
                      <a:pt x="291" y="0"/>
                    </a:moveTo>
                    <a:cubicBezTo>
                      <a:pt x="0" y="1"/>
                      <a:pt x="0" y="450"/>
                      <a:pt x="291" y="450"/>
                    </a:cubicBezTo>
                    <a:cubicBezTo>
                      <a:pt x="581" y="450"/>
                      <a:pt x="582" y="0"/>
                      <a:pt x="29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2" name="Google Shape;7262;p25"/>
              <p:cNvSpPr/>
              <p:nvPr/>
            </p:nvSpPr>
            <p:spPr>
              <a:xfrm>
                <a:off x="5086657" y="3211730"/>
                <a:ext cx="27539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6" extrusionOk="0">
                    <a:moveTo>
                      <a:pt x="313" y="0"/>
                    </a:moveTo>
                    <a:cubicBezTo>
                      <a:pt x="1" y="0"/>
                      <a:pt x="1" y="485"/>
                      <a:pt x="313" y="485"/>
                    </a:cubicBezTo>
                    <a:cubicBezTo>
                      <a:pt x="625" y="485"/>
                      <a:pt x="626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3" name="Google Shape;7263;p25"/>
              <p:cNvSpPr/>
              <p:nvPr/>
            </p:nvSpPr>
            <p:spPr>
              <a:xfrm>
                <a:off x="4667892" y="2824134"/>
                <a:ext cx="24724" cy="1914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35" extrusionOk="0">
                    <a:moveTo>
                      <a:pt x="281" y="1"/>
                    </a:moveTo>
                    <a:cubicBezTo>
                      <a:pt x="0" y="1"/>
                      <a:pt x="0" y="435"/>
                      <a:pt x="281" y="435"/>
                    </a:cubicBezTo>
                    <a:cubicBezTo>
                      <a:pt x="560" y="435"/>
                      <a:pt x="561" y="1"/>
                      <a:pt x="281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4" name="Google Shape;7264;p25"/>
              <p:cNvSpPr/>
              <p:nvPr/>
            </p:nvSpPr>
            <p:spPr>
              <a:xfrm>
                <a:off x="4490295" y="3170590"/>
                <a:ext cx="19225" cy="14916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39" extrusionOk="0">
                    <a:moveTo>
                      <a:pt x="219" y="0"/>
                    </a:moveTo>
                    <a:cubicBezTo>
                      <a:pt x="1" y="0"/>
                      <a:pt x="1" y="338"/>
                      <a:pt x="219" y="338"/>
                    </a:cubicBezTo>
                    <a:cubicBezTo>
                      <a:pt x="437" y="338"/>
                      <a:pt x="437" y="0"/>
                      <a:pt x="21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5" name="Google Shape;7265;p25"/>
              <p:cNvSpPr/>
              <p:nvPr/>
            </p:nvSpPr>
            <p:spPr>
              <a:xfrm>
                <a:off x="4204607" y="2823782"/>
                <a:ext cx="31543" cy="2450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57" extrusionOk="0">
                    <a:moveTo>
                      <a:pt x="358" y="0"/>
                    </a:moveTo>
                    <a:cubicBezTo>
                      <a:pt x="0" y="0"/>
                      <a:pt x="0" y="556"/>
                      <a:pt x="358" y="556"/>
                    </a:cubicBezTo>
                    <a:cubicBezTo>
                      <a:pt x="715" y="556"/>
                      <a:pt x="716" y="0"/>
                      <a:pt x="35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6" name="Google Shape;7266;p25"/>
              <p:cNvSpPr/>
              <p:nvPr/>
            </p:nvSpPr>
            <p:spPr>
              <a:xfrm>
                <a:off x="3706128" y="3320278"/>
                <a:ext cx="19533" cy="151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44" extrusionOk="0">
                    <a:moveTo>
                      <a:pt x="222" y="0"/>
                    </a:moveTo>
                    <a:cubicBezTo>
                      <a:pt x="2" y="0"/>
                      <a:pt x="1" y="343"/>
                      <a:pt x="222" y="343"/>
                    </a:cubicBezTo>
                    <a:cubicBezTo>
                      <a:pt x="443" y="343"/>
                      <a:pt x="443" y="0"/>
                      <a:pt x="22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7" name="Google Shape;7267;p25"/>
              <p:cNvSpPr/>
              <p:nvPr/>
            </p:nvSpPr>
            <p:spPr>
              <a:xfrm>
                <a:off x="3666975" y="2607830"/>
                <a:ext cx="17157" cy="13332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3" extrusionOk="0">
                    <a:moveTo>
                      <a:pt x="196" y="0"/>
                    </a:moveTo>
                    <a:cubicBezTo>
                      <a:pt x="2" y="0"/>
                      <a:pt x="0" y="302"/>
                      <a:pt x="196" y="302"/>
                    </a:cubicBezTo>
                    <a:cubicBezTo>
                      <a:pt x="390" y="302"/>
                      <a:pt x="390" y="0"/>
                      <a:pt x="19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8" name="Google Shape;7268;p25"/>
              <p:cNvSpPr/>
              <p:nvPr/>
            </p:nvSpPr>
            <p:spPr>
              <a:xfrm>
                <a:off x="3513397" y="2744186"/>
                <a:ext cx="25604" cy="1993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53" extrusionOk="0">
                    <a:moveTo>
                      <a:pt x="291" y="1"/>
                    </a:moveTo>
                    <a:cubicBezTo>
                      <a:pt x="0" y="1"/>
                      <a:pt x="0" y="453"/>
                      <a:pt x="291" y="453"/>
                    </a:cubicBezTo>
                    <a:cubicBezTo>
                      <a:pt x="582" y="453"/>
                      <a:pt x="582" y="1"/>
                      <a:pt x="291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9" name="Google Shape;7269;p25"/>
              <p:cNvSpPr/>
              <p:nvPr/>
            </p:nvSpPr>
            <p:spPr>
              <a:xfrm>
                <a:off x="3687652" y="3359966"/>
                <a:ext cx="24372" cy="1892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30" extrusionOk="0">
                    <a:moveTo>
                      <a:pt x="277" y="0"/>
                    </a:moveTo>
                    <a:cubicBezTo>
                      <a:pt x="2" y="0"/>
                      <a:pt x="1" y="429"/>
                      <a:pt x="277" y="429"/>
                    </a:cubicBezTo>
                    <a:cubicBezTo>
                      <a:pt x="553" y="429"/>
                      <a:pt x="554" y="0"/>
                      <a:pt x="27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0" name="Google Shape;7270;p25"/>
              <p:cNvSpPr/>
              <p:nvPr/>
            </p:nvSpPr>
            <p:spPr>
              <a:xfrm>
                <a:off x="5495875" y="2761434"/>
                <a:ext cx="28419" cy="2208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02" extrusionOk="0">
                    <a:moveTo>
                      <a:pt x="324" y="0"/>
                    </a:moveTo>
                    <a:cubicBezTo>
                      <a:pt x="2" y="0"/>
                      <a:pt x="1" y="501"/>
                      <a:pt x="324" y="501"/>
                    </a:cubicBezTo>
                    <a:cubicBezTo>
                      <a:pt x="646" y="501"/>
                      <a:pt x="646" y="0"/>
                      <a:pt x="324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1" name="Google Shape;7271;p25"/>
              <p:cNvSpPr/>
              <p:nvPr/>
            </p:nvSpPr>
            <p:spPr>
              <a:xfrm>
                <a:off x="5323073" y="2815994"/>
                <a:ext cx="23800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21" extrusionOk="0">
                    <a:moveTo>
                      <a:pt x="270" y="1"/>
                    </a:moveTo>
                    <a:cubicBezTo>
                      <a:pt x="0" y="1"/>
                      <a:pt x="0" y="420"/>
                      <a:pt x="270" y="420"/>
                    </a:cubicBezTo>
                    <a:cubicBezTo>
                      <a:pt x="540" y="420"/>
                      <a:pt x="540" y="1"/>
                      <a:pt x="270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2" name="Google Shape;7272;p25"/>
              <p:cNvSpPr/>
              <p:nvPr/>
            </p:nvSpPr>
            <p:spPr>
              <a:xfrm>
                <a:off x="4977908" y="2658738"/>
                <a:ext cx="27715" cy="21516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89" extrusionOk="0">
                    <a:moveTo>
                      <a:pt x="315" y="0"/>
                    </a:moveTo>
                    <a:cubicBezTo>
                      <a:pt x="1" y="0"/>
                      <a:pt x="0" y="489"/>
                      <a:pt x="315" y="489"/>
                    </a:cubicBezTo>
                    <a:cubicBezTo>
                      <a:pt x="630" y="489"/>
                      <a:pt x="630" y="0"/>
                      <a:pt x="315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3" name="Google Shape;7273;p25"/>
              <p:cNvSpPr/>
              <p:nvPr/>
            </p:nvSpPr>
            <p:spPr>
              <a:xfrm>
                <a:off x="4800266" y="2211214"/>
                <a:ext cx="2758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86" extrusionOk="0">
                    <a:moveTo>
                      <a:pt x="313" y="1"/>
                    </a:moveTo>
                    <a:cubicBezTo>
                      <a:pt x="3" y="1"/>
                      <a:pt x="1" y="486"/>
                      <a:pt x="314" y="486"/>
                    </a:cubicBezTo>
                    <a:cubicBezTo>
                      <a:pt x="627" y="486"/>
                      <a:pt x="627" y="1"/>
                      <a:pt x="314" y="1"/>
                    </a:cubicBezTo>
                    <a:cubicBezTo>
                      <a:pt x="314" y="1"/>
                      <a:pt x="314" y="1"/>
                      <a:pt x="313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4" name="Google Shape;7274;p25"/>
              <p:cNvSpPr/>
              <p:nvPr/>
            </p:nvSpPr>
            <p:spPr>
              <a:xfrm>
                <a:off x="4640177" y="2508698"/>
                <a:ext cx="25736" cy="2002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55" extrusionOk="0">
                    <a:moveTo>
                      <a:pt x="293" y="0"/>
                    </a:moveTo>
                    <a:cubicBezTo>
                      <a:pt x="2" y="0"/>
                      <a:pt x="1" y="454"/>
                      <a:pt x="293" y="454"/>
                    </a:cubicBezTo>
                    <a:cubicBezTo>
                      <a:pt x="584" y="454"/>
                      <a:pt x="585" y="0"/>
                      <a:pt x="29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5" name="Google Shape;7275;p25"/>
              <p:cNvSpPr/>
              <p:nvPr/>
            </p:nvSpPr>
            <p:spPr>
              <a:xfrm>
                <a:off x="4365840" y="2717214"/>
                <a:ext cx="31895" cy="24772"/>
              </a:xfrm>
              <a:custGeom>
                <a:avLst/>
                <a:gdLst/>
                <a:ahLst/>
                <a:cxnLst/>
                <a:rect l="l" t="t" r="r" b="b"/>
                <a:pathLst>
                  <a:path w="725" h="563" extrusionOk="0">
                    <a:moveTo>
                      <a:pt x="363" y="1"/>
                    </a:moveTo>
                    <a:cubicBezTo>
                      <a:pt x="0" y="2"/>
                      <a:pt x="0" y="563"/>
                      <a:pt x="363" y="563"/>
                    </a:cubicBezTo>
                    <a:cubicBezTo>
                      <a:pt x="724" y="563"/>
                      <a:pt x="724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6" name="Google Shape;7276;p25"/>
              <p:cNvSpPr/>
              <p:nvPr/>
            </p:nvSpPr>
            <p:spPr>
              <a:xfrm>
                <a:off x="4078657" y="2616278"/>
                <a:ext cx="24284" cy="1883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0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1" y="427"/>
                      <a:pt x="551" y="0"/>
                      <a:pt x="27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7" name="Google Shape;7277;p25"/>
              <p:cNvSpPr/>
              <p:nvPr/>
            </p:nvSpPr>
            <p:spPr>
              <a:xfrm>
                <a:off x="3718006" y="3412722"/>
                <a:ext cx="21600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83" extrusionOk="0">
                    <a:moveTo>
                      <a:pt x="246" y="1"/>
                    </a:moveTo>
                    <a:cubicBezTo>
                      <a:pt x="1" y="1"/>
                      <a:pt x="1" y="382"/>
                      <a:pt x="246" y="382"/>
                    </a:cubicBezTo>
                    <a:cubicBezTo>
                      <a:pt x="491" y="382"/>
                      <a:pt x="491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8" name="Google Shape;7278;p25"/>
              <p:cNvSpPr/>
              <p:nvPr/>
            </p:nvSpPr>
            <p:spPr>
              <a:xfrm>
                <a:off x="4109980" y="3209310"/>
                <a:ext cx="26176" cy="20328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62" extrusionOk="0">
                    <a:moveTo>
                      <a:pt x="297" y="0"/>
                    </a:moveTo>
                    <a:cubicBezTo>
                      <a:pt x="0" y="0"/>
                      <a:pt x="0" y="462"/>
                      <a:pt x="297" y="462"/>
                    </a:cubicBezTo>
                    <a:cubicBezTo>
                      <a:pt x="594" y="462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9" name="Google Shape;7279;p25"/>
              <p:cNvSpPr/>
              <p:nvPr/>
            </p:nvSpPr>
            <p:spPr>
              <a:xfrm>
                <a:off x="4387616" y="2925202"/>
                <a:ext cx="19445" cy="15092"/>
              </a:xfrm>
              <a:custGeom>
                <a:avLst/>
                <a:gdLst/>
                <a:ahLst/>
                <a:cxnLst/>
                <a:rect l="l" t="t" r="r" b="b"/>
                <a:pathLst>
                  <a:path w="442" h="343" extrusionOk="0">
                    <a:moveTo>
                      <a:pt x="222" y="0"/>
                    </a:moveTo>
                    <a:cubicBezTo>
                      <a:pt x="3" y="1"/>
                      <a:pt x="1" y="342"/>
                      <a:pt x="222" y="342"/>
                    </a:cubicBezTo>
                    <a:cubicBezTo>
                      <a:pt x="441" y="342"/>
                      <a:pt x="441" y="0"/>
                      <a:pt x="22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0" name="Google Shape;7280;p25"/>
              <p:cNvSpPr/>
              <p:nvPr/>
            </p:nvSpPr>
            <p:spPr>
              <a:xfrm>
                <a:off x="4388320" y="3580450"/>
                <a:ext cx="24856" cy="19272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38" extrusionOk="0">
                    <a:moveTo>
                      <a:pt x="283" y="0"/>
                    </a:moveTo>
                    <a:cubicBezTo>
                      <a:pt x="0" y="0"/>
                      <a:pt x="0" y="437"/>
                      <a:pt x="283" y="437"/>
                    </a:cubicBezTo>
                    <a:cubicBezTo>
                      <a:pt x="564" y="437"/>
                      <a:pt x="564" y="0"/>
                      <a:pt x="28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1" name="Google Shape;7281;p25"/>
              <p:cNvSpPr/>
              <p:nvPr/>
            </p:nvSpPr>
            <p:spPr>
              <a:xfrm>
                <a:off x="4957407" y="3304966"/>
                <a:ext cx="26571" cy="20592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8" extrusionOk="0">
                    <a:moveTo>
                      <a:pt x="302" y="0"/>
                    </a:moveTo>
                    <a:cubicBezTo>
                      <a:pt x="2" y="0"/>
                      <a:pt x="1" y="468"/>
                      <a:pt x="302" y="468"/>
                    </a:cubicBezTo>
                    <a:cubicBezTo>
                      <a:pt x="603" y="468"/>
                      <a:pt x="603" y="0"/>
                      <a:pt x="30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2" name="Google Shape;7282;p25"/>
              <p:cNvSpPr/>
              <p:nvPr/>
            </p:nvSpPr>
            <p:spPr>
              <a:xfrm>
                <a:off x="5654380" y="2921286"/>
                <a:ext cx="27847" cy="21604"/>
              </a:xfrm>
              <a:custGeom>
                <a:avLst/>
                <a:gdLst/>
                <a:ahLst/>
                <a:cxnLst/>
                <a:rect l="l" t="t" r="r" b="b"/>
                <a:pathLst>
                  <a:path w="633" h="491" extrusionOk="0">
                    <a:moveTo>
                      <a:pt x="316" y="0"/>
                    </a:moveTo>
                    <a:cubicBezTo>
                      <a:pt x="0" y="0"/>
                      <a:pt x="0" y="490"/>
                      <a:pt x="316" y="490"/>
                    </a:cubicBezTo>
                    <a:cubicBezTo>
                      <a:pt x="632" y="490"/>
                      <a:pt x="633" y="0"/>
                      <a:pt x="31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3" name="Google Shape;7283;p25"/>
              <p:cNvSpPr/>
              <p:nvPr/>
            </p:nvSpPr>
            <p:spPr>
              <a:xfrm>
                <a:off x="4134263" y="3611954"/>
                <a:ext cx="24416" cy="1896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31" extrusionOk="0">
                    <a:moveTo>
                      <a:pt x="278" y="1"/>
                    </a:moveTo>
                    <a:cubicBezTo>
                      <a:pt x="1" y="1"/>
                      <a:pt x="1" y="431"/>
                      <a:pt x="278" y="431"/>
                    </a:cubicBezTo>
                    <a:cubicBezTo>
                      <a:pt x="554" y="431"/>
                      <a:pt x="554" y="1"/>
                      <a:pt x="278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84" name="Google Shape;7284;p25"/>
            <p:cNvGrpSpPr/>
            <p:nvPr/>
          </p:nvGrpSpPr>
          <p:grpSpPr>
            <a:xfrm>
              <a:off x="223729" y="3578115"/>
              <a:ext cx="7858938" cy="992112"/>
              <a:chOff x="223729" y="3578114"/>
              <a:chExt cx="7858938" cy="992112"/>
            </a:xfrm>
          </p:grpSpPr>
          <p:sp>
            <p:nvSpPr>
              <p:cNvPr id="7285" name="Google Shape;7285;p25"/>
              <p:cNvSpPr/>
              <p:nvPr/>
            </p:nvSpPr>
            <p:spPr>
              <a:xfrm>
                <a:off x="5223864" y="4313031"/>
                <a:ext cx="24196" cy="187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27" extrusionOk="0">
                    <a:moveTo>
                      <a:pt x="275" y="0"/>
                    </a:moveTo>
                    <a:cubicBezTo>
                      <a:pt x="1" y="1"/>
                      <a:pt x="1" y="426"/>
                      <a:pt x="275" y="426"/>
                    </a:cubicBezTo>
                    <a:cubicBezTo>
                      <a:pt x="549" y="426"/>
                      <a:pt x="549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25"/>
              <p:cNvSpPr/>
              <p:nvPr/>
            </p:nvSpPr>
            <p:spPr>
              <a:xfrm>
                <a:off x="4246878" y="3829091"/>
                <a:ext cx="25384" cy="19668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47" extrusionOk="0">
                    <a:moveTo>
                      <a:pt x="289" y="0"/>
                    </a:moveTo>
                    <a:cubicBezTo>
                      <a:pt x="0" y="0"/>
                      <a:pt x="0" y="447"/>
                      <a:pt x="289" y="447"/>
                    </a:cubicBezTo>
                    <a:cubicBezTo>
                      <a:pt x="576" y="447"/>
                      <a:pt x="577" y="0"/>
                      <a:pt x="28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25"/>
              <p:cNvSpPr/>
              <p:nvPr/>
            </p:nvSpPr>
            <p:spPr>
              <a:xfrm>
                <a:off x="3979355" y="3951763"/>
                <a:ext cx="18389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4" extrusionOk="0">
                    <a:moveTo>
                      <a:pt x="208" y="0"/>
                    </a:moveTo>
                    <a:cubicBezTo>
                      <a:pt x="1" y="0"/>
                      <a:pt x="1" y="323"/>
                      <a:pt x="209" y="323"/>
                    </a:cubicBezTo>
                    <a:cubicBezTo>
                      <a:pt x="416" y="323"/>
                      <a:pt x="417" y="0"/>
                      <a:pt x="209" y="0"/>
                    </a:cubicBezTo>
                    <a:cubicBezTo>
                      <a:pt x="208" y="0"/>
                      <a:pt x="208" y="0"/>
                      <a:pt x="20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25"/>
              <p:cNvSpPr/>
              <p:nvPr/>
            </p:nvSpPr>
            <p:spPr>
              <a:xfrm>
                <a:off x="3096558" y="4115443"/>
                <a:ext cx="30399" cy="2362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37" extrusionOk="0">
                    <a:moveTo>
                      <a:pt x="346" y="0"/>
                    </a:moveTo>
                    <a:cubicBezTo>
                      <a:pt x="0" y="0"/>
                      <a:pt x="0" y="536"/>
                      <a:pt x="346" y="536"/>
                    </a:cubicBezTo>
                    <a:cubicBezTo>
                      <a:pt x="691" y="536"/>
                      <a:pt x="691" y="0"/>
                      <a:pt x="34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25"/>
              <p:cNvSpPr/>
              <p:nvPr/>
            </p:nvSpPr>
            <p:spPr>
              <a:xfrm>
                <a:off x="3443350" y="4300199"/>
                <a:ext cx="21424" cy="16588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77" extrusionOk="0">
                    <a:moveTo>
                      <a:pt x="241" y="1"/>
                    </a:moveTo>
                    <a:cubicBezTo>
                      <a:pt x="1" y="1"/>
                      <a:pt x="1" y="377"/>
                      <a:pt x="243" y="377"/>
                    </a:cubicBezTo>
                    <a:cubicBezTo>
                      <a:pt x="486" y="377"/>
                      <a:pt x="486" y="1"/>
                      <a:pt x="243" y="1"/>
                    </a:cubicBezTo>
                    <a:cubicBezTo>
                      <a:pt x="243" y="1"/>
                      <a:pt x="242" y="1"/>
                      <a:pt x="241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25"/>
              <p:cNvSpPr/>
              <p:nvPr/>
            </p:nvSpPr>
            <p:spPr>
              <a:xfrm>
                <a:off x="3910331" y="4086799"/>
                <a:ext cx="30663" cy="2380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41" extrusionOk="0">
                    <a:moveTo>
                      <a:pt x="348" y="1"/>
                    </a:moveTo>
                    <a:cubicBezTo>
                      <a:pt x="0" y="1"/>
                      <a:pt x="0" y="541"/>
                      <a:pt x="348" y="541"/>
                    </a:cubicBezTo>
                    <a:cubicBezTo>
                      <a:pt x="695" y="541"/>
                      <a:pt x="696" y="1"/>
                      <a:pt x="348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25"/>
              <p:cNvSpPr/>
              <p:nvPr/>
            </p:nvSpPr>
            <p:spPr>
              <a:xfrm>
                <a:off x="4343481" y="4410903"/>
                <a:ext cx="31279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711" h="552" extrusionOk="0">
                    <a:moveTo>
                      <a:pt x="356" y="1"/>
                    </a:moveTo>
                    <a:cubicBezTo>
                      <a:pt x="2" y="1"/>
                      <a:pt x="1" y="551"/>
                      <a:pt x="356" y="551"/>
                    </a:cubicBezTo>
                    <a:cubicBezTo>
                      <a:pt x="710" y="551"/>
                      <a:pt x="710" y="1"/>
                      <a:pt x="356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25"/>
              <p:cNvSpPr/>
              <p:nvPr/>
            </p:nvSpPr>
            <p:spPr>
              <a:xfrm>
                <a:off x="4976489" y="3728111"/>
                <a:ext cx="24108" cy="18744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26" extrusionOk="0">
                    <a:moveTo>
                      <a:pt x="274" y="1"/>
                    </a:moveTo>
                    <a:cubicBezTo>
                      <a:pt x="1" y="1"/>
                      <a:pt x="1" y="425"/>
                      <a:pt x="274" y="425"/>
                    </a:cubicBezTo>
                    <a:cubicBezTo>
                      <a:pt x="546" y="425"/>
                      <a:pt x="547" y="1"/>
                      <a:pt x="274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25"/>
              <p:cNvSpPr/>
              <p:nvPr/>
            </p:nvSpPr>
            <p:spPr>
              <a:xfrm>
                <a:off x="5308236" y="3578115"/>
                <a:ext cx="31631" cy="24596"/>
              </a:xfrm>
              <a:custGeom>
                <a:avLst/>
                <a:gdLst/>
                <a:ahLst/>
                <a:cxnLst/>
                <a:rect l="l" t="t" r="r" b="b"/>
                <a:pathLst>
                  <a:path w="719" h="559" extrusionOk="0">
                    <a:moveTo>
                      <a:pt x="359" y="0"/>
                    </a:moveTo>
                    <a:cubicBezTo>
                      <a:pt x="0" y="0"/>
                      <a:pt x="0" y="558"/>
                      <a:pt x="359" y="558"/>
                    </a:cubicBezTo>
                    <a:cubicBezTo>
                      <a:pt x="719" y="558"/>
                      <a:pt x="719" y="0"/>
                      <a:pt x="35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25"/>
              <p:cNvSpPr/>
              <p:nvPr/>
            </p:nvSpPr>
            <p:spPr>
              <a:xfrm>
                <a:off x="5941909" y="4342994"/>
                <a:ext cx="28551" cy="22176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04" extrusionOk="0">
                    <a:moveTo>
                      <a:pt x="325" y="1"/>
                    </a:moveTo>
                    <a:cubicBezTo>
                      <a:pt x="2" y="1"/>
                      <a:pt x="1" y="504"/>
                      <a:pt x="325" y="504"/>
                    </a:cubicBezTo>
                    <a:cubicBezTo>
                      <a:pt x="648" y="504"/>
                      <a:pt x="648" y="1"/>
                      <a:pt x="325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25"/>
              <p:cNvSpPr/>
              <p:nvPr/>
            </p:nvSpPr>
            <p:spPr>
              <a:xfrm>
                <a:off x="6703591" y="4490587"/>
                <a:ext cx="22744" cy="17688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02" extrusionOk="0">
                    <a:moveTo>
                      <a:pt x="259" y="0"/>
                    </a:moveTo>
                    <a:cubicBezTo>
                      <a:pt x="1" y="0"/>
                      <a:pt x="1" y="401"/>
                      <a:pt x="259" y="401"/>
                    </a:cubicBezTo>
                    <a:cubicBezTo>
                      <a:pt x="517" y="401"/>
                      <a:pt x="517" y="0"/>
                      <a:pt x="25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6" name="Google Shape;7296;p25"/>
              <p:cNvSpPr/>
              <p:nvPr/>
            </p:nvSpPr>
            <p:spPr>
              <a:xfrm>
                <a:off x="8058604" y="4368223"/>
                <a:ext cx="24064" cy="18656"/>
              </a:xfrm>
              <a:custGeom>
                <a:avLst/>
                <a:gdLst/>
                <a:ahLst/>
                <a:cxnLst/>
                <a:rect l="l" t="t" r="r" b="b"/>
                <a:pathLst>
                  <a:path w="547" h="424" extrusionOk="0">
                    <a:moveTo>
                      <a:pt x="274" y="1"/>
                    </a:moveTo>
                    <a:cubicBezTo>
                      <a:pt x="3" y="1"/>
                      <a:pt x="1" y="423"/>
                      <a:pt x="274" y="423"/>
                    </a:cubicBezTo>
                    <a:cubicBezTo>
                      <a:pt x="545" y="423"/>
                      <a:pt x="546" y="1"/>
                      <a:pt x="274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7" name="Google Shape;7297;p25"/>
              <p:cNvSpPr/>
              <p:nvPr/>
            </p:nvSpPr>
            <p:spPr>
              <a:xfrm>
                <a:off x="7939780" y="4505283"/>
                <a:ext cx="27231" cy="2112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480" extrusionOk="0">
                    <a:moveTo>
                      <a:pt x="310" y="1"/>
                    </a:moveTo>
                    <a:cubicBezTo>
                      <a:pt x="1" y="1"/>
                      <a:pt x="0" y="480"/>
                      <a:pt x="310" y="480"/>
                    </a:cubicBezTo>
                    <a:cubicBezTo>
                      <a:pt x="617" y="480"/>
                      <a:pt x="618" y="1"/>
                      <a:pt x="310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25"/>
              <p:cNvSpPr/>
              <p:nvPr/>
            </p:nvSpPr>
            <p:spPr>
              <a:xfrm>
                <a:off x="4151674" y="4355067"/>
                <a:ext cx="25604" cy="198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51" extrusionOk="0">
                    <a:moveTo>
                      <a:pt x="291" y="0"/>
                    </a:moveTo>
                    <a:cubicBezTo>
                      <a:pt x="0" y="1"/>
                      <a:pt x="0" y="450"/>
                      <a:pt x="291" y="450"/>
                    </a:cubicBezTo>
                    <a:cubicBezTo>
                      <a:pt x="581" y="450"/>
                      <a:pt x="582" y="0"/>
                      <a:pt x="291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25"/>
              <p:cNvSpPr/>
              <p:nvPr/>
            </p:nvSpPr>
            <p:spPr>
              <a:xfrm>
                <a:off x="3645232" y="4324443"/>
                <a:ext cx="27539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6" extrusionOk="0">
                    <a:moveTo>
                      <a:pt x="313" y="0"/>
                    </a:moveTo>
                    <a:cubicBezTo>
                      <a:pt x="1" y="0"/>
                      <a:pt x="1" y="485"/>
                      <a:pt x="313" y="485"/>
                    </a:cubicBezTo>
                    <a:cubicBezTo>
                      <a:pt x="625" y="485"/>
                      <a:pt x="626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25"/>
              <p:cNvSpPr/>
              <p:nvPr/>
            </p:nvSpPr>
            <p:spPr>
              <a:xfrm>
                <a:off x="3048870" y="4283303"/>
                <a:ext cx="19225" cy="14916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39" extrusionOk="0">
                    <a:moveTo>
                      <a:pt x="219" y="0"/>
                    </a:moveTo>
                    <a:cubicBezTo>
                      <a:pt x="1" y="0"/>
                      <a:pt x="1" y="338"/>
                      <a:pt x="219" y="338"/>
                    </a:cubicBezTo>
                    <a:cubicBezTo>
                      <a:pt x="437" y="338"/>
                      <a:pt x="437" y="0"/>
                      <a:pt x="21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25"/>
              <p:cNvSpPr/>
              <p:nvPr/>
            </p:nvSpPr>
            <p:spPr>
              <a:xfrm>
                <a:off x="2340903" y="4356791"/>
                <a:ext cx="19533" cy="151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44" extrusionOk="0">
                    <a:moveTo>
                      <a:pt x="222" y="0"/>
                    </a:moveTo>
                    <a:cubicBezTo>
                      <a:pt x="2" y="0"/>
                      <a:pt x="1" y="343"/>
                      <a:pt x="222" y="343"/>
                    </a:cubicBezTo>
                    <a:cubicBezTo>
                      <a:pt x="443" y="343"/>
                      <a:pt x="443" y="0"/>
                      <a:pt x="22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25"/>
              <p:cNvSpPr/>
              <p:nvPr/>
            </p:nvSpPr>
            <p:spPr>
              <a:xfrm>
                <a:off x="223729" y="4070520"/>
                <a:ext cx="30399" cy="2367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38" extrusionOk="0">
                    <a:moveTo>
                      <a:pt x="346" y="0"/>
                    </a:moveTo>
                    <a:cubicBezTo>
                      <a:pt x="0" y="0"/>
                      <a:pt x="0" y="538"/>
                      <a:pt x="346" y="538"/>
                    </a:cubicBezTo>
                    <a:cubicBezTo>
                      <a:pt x="691" y="538"/>
                      <a:pt x="691" y="0"/>
                      <a:pt x="34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25"/>
              <p:cNvSpPr/>
              <p:nvPr/>
            </p:nvSpPr>
            <p:spPr>
              <a:xfrm>
                <a:off x="1035465" y="4246255"/>
                <a:ext cx="28859" cy="2235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08" extrusionOk="0">
                    <a:moveTo>
                      <a:pt x="328" y="0"/>
                    </a:moveTo>
                    <a:cubicBezTo>
                      <a:pt x="2" y="2"/>
                      <a:pt x="1" y="508"/>
                      <a:pt x="328" y="508"/>
                    </a:cubicBezTo>
                    <a:cubicBezTo>
                      <a:pt x="653" y="508"/>
                      <a:pt x="655" y="0"/>
                      <a:pt x="32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25"/>
              <p:cNvSpPr/>
              <p:nvPr/>
            </p:nvSpPr>
            <p:spPr>
              <a:xfrm>
                <a:off x="2246227" y="4472679"/>
                <a:ext cx="24372" cy="1892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30" extrusionOk="0">
                    <a:moveTo>
                      <a:pt x="277" y="0"/>
                    </a:moveTo>
                    <a:cubicBezTo>
                      <a:pt x="2" y="0"/>
                      <a:pt x="1" y="429"/>
                      <a:pt x="277" y="429"/>
                    </a:cubicBezTo>
                    <a:cubicBezTo>
                      <a:pt x="553" y="429"/>
                      <a:pt x="554" y="0"/>
                      <a:pt x="27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25"/>
              <p:cNvSpPr/>
              <p:nvPr/>
            </p:nvSpPr>
            <p:spPr>
              <a:xfrm>
                <a:off x="5906217" y="4068787"/>
                <a:ext cx="20588" cy="16016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4" extrusionOk="0">
                    <a:moveTo>
                      <a:pt x="234" y="0"/>
                    </a:moveTo>
                    <a:cubicBezTo>
                      <a:pt x="1" y="0"/>
                      <a:pt x="1" y="364"/>
                      <a:pt x="234" y="364"/>
                    </a:cubicBezTo>
                    <a:cubicBezTo>
                      <a:pt x="468" y="364"/>
                      <a:pt x="468" y="0"/>
                      <a:pt x="234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25"/>
              <p:cNvSpPr/>
              <p:nvPr/>
            </p:nvSpPr>
            <p:spPr>
              <a:xfrm>
                <a:off x="5428077" y="4126295"/>
                <a:ext cx="28419" cy="22044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01" extrusionOk="0">
                    <a:moveTo>
                      <a:pt x="322" y="0"/>
                    </a:moveTo>
                    <a:cubicBezTo>
                      <a:pt x="0" y="0"/>
                      <a:pt x="0" y="501"/>
                      <a:pt x="322" y="501"/>
                    </a:cubicBezTo>
                    <a:cubicBezTo>
                      <a:pt x="644" y="501"/>
                      <a:pt x="645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25"/>
              <p:cNvSpPr/>
              <p:nvPr/>
            </p:nvSpPr>
            <p:spPr>
              <a:xfrm>
                <a:off x="5291788" y="4433679"/>
                <a:ext cx="24856" cy="19272"/>
              </a:xfrm>
              <a:custGeom>
                <a:avLst/>
                <a:gdLst/>
                <a:ahLst/>
                <a:cxnLst/>
                <a:rect l="l" t="t" r="r" b="b"/>
                <a:pathLst>
                  <a:path w="565" h="438" extrusionOk="0">
                    <a:moveTo>
                      <a:pt x="283" y="1"/>
                    </a:moveTo>
                    <a:cubicBezTo>
                      <a:pt x="0" y="1"/>
                      <a:pt x="0" y="437"/>
                      <a:pt x="283" y="437"/>
                    </a:cubicBezTo>
                    <a:cubicBezTo>
                      <a:pt x="563" y="437"/>
                      <a:pt x="565" y="1"/>
                      <a:pt x="283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8" name="Google Shape;7308;p25"/>
              <p:cNvSpPr/>
              <p:nvPr/>
            </p:nvSpPr>
            <p:spPr>
              <a:xfrm>
                <a:off x="4599483" y="3903319"/>
                <a:ext cx="28067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638" h="494" extrusionOk="0">
                    <a:moveTo>
                      <a:pt x="319" y="0"/>
                    </a:moveTo>
                    <a:cubicBezTo>
                      <a:pt x="1" y="1"/>
                      <a:pt x="1" y="494"/>
                      <a:pt x="319" y="494"/>
                    </a:cubicBezTo>
                    <a:cubicBezTo>
                      <a:pt x="635" y="494"/>
                      <a:pt x="637" y="0"/>
                      <a:pt x="31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9" name="Google Shape;7309;p25"/>
              <p:cNvSpPr/>
              <p:nvPr/>
            </p:nvSpPr>
            <p:spPr>
              <a:xfrm>
                <a:off x="4130650" y="3874147"/>
                <a:ext cx="28419" cy="2208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02" extrusionOk="0">
                    <a:moveTo>
                      <a:pt x="324" y="0"/>
                    </a:moveTo>
                    <a:cubicBezTo>
                      <a:pt x="2" y="0"/>
                      <a:pt x="1" y="501"/>
                      <a:pt x="324" y="501"/>
                    </a:cubicBezTo>
                    <a:cubicBezTo>
                      <a:pt x="646" y="501"/>
                      <a:pt x="646" y="0"/>
                      <a:pt x="324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0" name="Google Shape;7310;p25"/>
              <p:cNvSpPr/>
              <p:nvPr/>
            </p:nvSpPr>
            <p:spPr>
              <a:xfrm>
                <a:off x="3881648" y="3928707"/>
                <a:ext cx="23800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21" extrusionOk="0">
                    <a:moveTo>
                      <a:pt x="270" y="1"/>
                    </a:moveTo>
                    <a:cubicBezTo>
                      <a:pt x="0" y="1"/>
                      <a:pt x="0" y="420"/>
                      <a:pt x="270" y="420"/>
                    </a:cubicBezTo>
                    <a:cubicBezTo>
                      <a:pt x="540" y="420"/>
                      <a:pt x="540" y="1"/>
                      <a:pt x="270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1" name="Google Shape;7311;p25"/>
              <p:cNvSpPr/>
              <p:nvPr/>
            </p:nvSpPr>
            <p:spPr>
              <a:xfrm>
                <a:off x="1316401" y="4555795"/>
                <a:ext cx="18565" cy="1443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28" extrusionOk="0">
                    <a:moveTo>
                      <a:pt x="212" y="1"/>
                    </a:moveTo>
                    <a:cubicBezTo>
                      <a:pt x="2" y="2"/>
                      <a:pt x="0" y="328"/>
                      <a:pt x="212" y="328"/>
                    </a:cubicBezTo>
                    <a:cubicBezTo>
                      <a:pt x="422" y="328"/>
                      <a:pt x="422" y="1"/>
                      <a:pt x="212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2" name="Google Shape;7312;p25"/>
              <p:cNvSpPr/>
              <p:nvPr/>
            </p:nvSpPr>
            <p:spPr>
              <a:xfrm>
                <a:off x="1613966" y="4106203"/>
                <a:ext cx="17861" cy="1381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14" extrusionOk="0">
                    <a:moveTo>
                      <a:pt x="203" y="0"/>
                    </a:moveTo>
                    <a:cubicBezTo>
                      <a:pt x="1" y="0"/>
                      <a:pt x="1" y="314"/>
                      <a:pt x="203" y="314"/>
                    </a:cubicBezTo>
                    <a:cubicBezTo>
                      <a:pt x="406" y="314"/>
                      <a:pt x="406" y="0"/>
                      <a:pt x="203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3" name="Google Shape;7313;p25"/>
              <p:cNvSpPr/>
              <p:nvPr/>
            </p:nvSpPr>
            <p:spPr>
              <a:xfrm>
                <a:off x="1912631" y="4424674"/>
                <a:ext cx="2657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7" extrusionOk="0">
                    <a:moveTo>
                      <a:pt x="302" y="0"/>
                    </a:moveTo>
                    <a:cubicBezTo>
                      <a:pt x="2" y="0"/>
                      <a:pt x="1" y="467"/>
                      <a:pt x="302" y="467"/>
                    </a:cubicBezTo>
                    <a:cubicBezTo>
                      <a:pt x="602" y="467"/>
                      <a:pt x="603" y="0"/>
                      <a:pt x="30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4" name="Google Shape;7314;p25"/>
              <p:cNvSpPr/>
              <p:nvPr/>
            </p:nvSpPr>
            <p:spPr>
              <a:xfrm>
                <a:off x="2276581" y="4525435"/>
                <a:ext cx="21600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83" extrusionOk="0">
                    <a:moveTo>
                      <a:pt x="246" y="1"/>
                    </a:moveTo>
                    <a:cubicBezTo>
                      <a:pt x="1" y="1"/>
                      <a:pt x="1" y="382"/>
                      <a:pt x="246" y="382"/>
                    </a:cubicBezTo>
                    <a:cubicBezTo>
                      <a:pt x="491" y="382"/>
                      <a:pt x="491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5" name="Google Shape;7315;p25"/>
              <p:cNvSpPr/>
              <p:nvPr/>
            </p:nvSpPr>
            <p:spPr>
              <a:xfrm>
                <a:off x="2668555" y="4322023"/>
                <a:ext cx="26176" cy="20328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62" extrusionOk="0">
                    <a:moveTo>
                      <a:pt x="297" y="0"/>
                    </a:moveTo>
                    <a:cubicBezTo>
                      <a:pt x="0" y="0"/>
                      <a:pt x="0" y="462"/>
                      <a:pt x="297" y="462"/>
                    </a:cubicBezTo>
                    <a:cubicBezTo>
                      <a:pt x="594" y="462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6" name="Google Shape;7316;p25"/>
              <p:cNvSpPr/>
              <p:nvPr/>
            </p:nvSpPr>
            <p:spPr>
              <a:xfrm>
                <a:off x="3515982" y="4417679"/>
                <a:ext cx="26571" cy="20592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8" extrusionOk="0">
                    <a:moveTo>
                      <a:pt x="302" y="0"/>
                    </a:moveTo>
                    <a:cubicBezTo>
                      <a:pt x="2" y="0"/>
                      <a:pt x="1" y="468"/>
                      <a:pt x="302" y="468"/>
                    </a:cubicBezTo>
                    <a:cubicBezTo>
                      <a:pt x="603" y="468"/>
                      <a:pt x="603" y="0"/>
                      <a:pt x="30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7" name="Google Shape;7317;p25"/>
              <p:cNvSpPr/>
              <p:nvPr/>
            </p:nvSpPr>
            <p:spPr>
              <a:xfrm>
                <a:off x="4807866" y="4284887"/>
                <a:ext cx="27187" cy="2112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80" extrusionOk="0">
                    <a:moveTo>
                      <a:pt x="308" y="1"/>
                    </a:moveTo>
                    <a:cubicBezTo>
                      <a:pt x="1" y="2"/>
                      <a:pt x="1" y="480"/>
                      <a:pt x="308" y="480"/>
                    </a:cubicBezTo>
                    <a:cubicBezTo>
                      <a:pt x="617" y="480"/>
                      <a:pt x="618" y="1"/>
                      <a:pt x="308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8" name="Google Shape;7318;p25"/>
              <p:cNvSpPr/>
              <p:nvPr/>
            </p:nvSpPr>
            <p:spPr>
              <a:xfrm>
                <a:off x="5324563" y="4195551"/>
                <a:ext cx="22392" cy="1738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95" extrusionOk="0">
                    <a:moveTo>
                      <a:pt x="255" y="1"/>
                    </a:moveTo>
                    <a:cubicBezTo>
                      <a:pt x="1" y="1"/>
                      <a:pt x="0" y="395"/>
                      <a:pt x="255" y="395"/>
                    </a:cubicBezTo>
                    <a:cubicBezTo>
                      <a:pt x="508" y="395"/>
                      <a:pt x="508" y="1"/>
                      <a:pt x="255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9" name="Google Shape;7319;p25"/>
              <p:cNvSpPr/>
              <p:nvPr/>
            </p:nvSpPr>
            <p:spPr>
              <a:xfrm>
                <a:off x="5673672" y="4366095"/>
                <a:ext cx="19841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50" extrusionOk="0">
                    <a:moveTo>
                      <a:pt x="225" y="0"/>
                    </a:moveTo>
                    <a:cubicBezTo>
                      <a:pt x="0" y="1"/>
                      <a:pt x="0" y="349"/>
                      <a:pt x="225" y="349"/>
                    </a:cubicBezTo>
                    <a:cubicBezTo>
                      <a:pt x="450" y="349"/>
                      <a:pt x="450" y="0"/>
                      <a:pt x="225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0" name="Google Shape;7320;p25"/>
              <p:cNvSpPr/>
              <p:nvPr/>
            </p:nvSpPr>
            <p:spPr>
              <a:xfrm>
                <a:off x="6116780" y="4276027"/>
                <a:ext cx="17377" cy="1350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07" extrusionOk="0">
                    <a:moveTo>
                      <a:pt x="198" y="0"/>
                    </a:moveTo>
                    <a:cubicBezTo>
                      <a:pt x="0" y="0"/>
                      <a:pt x="0" y="306"/>
                      <a:pt x="198" y="306"/>
                    </a:cubicBezTo>
                    <a:cubicBezTo>
                      <a:pt x="395" y="306"/>
                      <a:pt x="395" y="0"/>
                      <a:pt x="198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1" name="Google Shape;7321;p25"/>
              <p:cNvSpPr/>
              <p:nvPr/>
            </p:nvSpPr>
            <p:spPr>
              <a:xfrm>
                <a:off x="7088393" y="4225091"/>
                <a:ext cx="21688" cy="1680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382" extrusionOk="0">
                    <a:moveTo>
                      <a:pt x="246" y="0"/>
                    </a:moveTo>
                    <a:cubicBezTo>
                      <a:pt x="1" y="1"/>
                      <a:pt x="1" y="381"/>
                      <a:pt x="246" y="381"/>
                    </a:cubicBezTo>
                    <a:cubicBezTo>
                      <a:pt x="492" y="381"/>
                      <a:pt x="492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2" name="Google Shape;7322;p25"/>
              <p:cNvSpPr/>
              <p:nvPr/>
            </p:nvSpPr>
            <p:spPr>
              <a:xfrm>
                <a:off x="7979109" y="4270543"/>
                <a:ext cx="27143" cy="2107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79" extrusionOk="0">
                    <a:moveTo>
                      <a:pt x="309" y="1"/>
                    </a:moveTo>
                    <a:cubicBezTo>
                      <a:pt x="0" y="1"/>
                      <a:pt x="0" y="478"/>
                      <a:pt x="309" y="478"/>
                    </a:cubicBezTo>
                    <a:cubicBezTo>
                      <a:pt x="616" y="478"/>
                      <a:pt x="616" y="1"/>
                      <a:pt x="309" y="1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3" name="Google Shape;7323;p25"/>
              <p:cNvSpPr/>
              <p:nvPr/>
            </p:nvSpPr>
            <p:spPr>
              <a:xfrm>
                <a:off x="4405916" y="4082883"/>
                <a:ext cx="24812" cy="19272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38" extrusionOk="0">
                    <a:moveTo>
                      <a:pt x="282" y="0"/>
                    </a:moveTo>
                    <a:cubicBezTo>
                      <a:pt x="0" y="0"/>
                      <a:pt x="0" y="438"/>
                      <a:pt x="282" y="438"/>
                    </a:cubicBezTo>
                    <a:cubicBezTo>
                      <a:pt x="563" y="438"/>
                      <a:pt x="563" y="0"/>
                      <a:pt x="282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4" name="Google Shape;7324;p25"/>
              <p:cNvSpPr/>
              <p:nvPr/>
            </p:nvSpPr>
            <p:spPr>
              <a:xfrm>
                <a:off x="4365355" y="4033999"/>
                <a:ext cx="27847" cy="21604"/>
              </a:xfrm>
              <a:custGeom>
                <a:avLst/>
                <a:gdLst/>
                <a:ahLst/>
                <a:cxnLst/>
                <a:rect l="l" t="t" r="r" b="b"/>
                <a:pathLst>
                  <a:path w="633" h="491" extrusionOk="0">
                    <a:moveTo>
                      <a:pt x="316" y="0"/>
                    </a:moveTo>
                    <a:cubicBezTo>
                      <a:pt x="0" y="0"/>
                      <a:pt x="0" y="490"/>
                      <a:pt x="316" y="490"/>
                    </a:cubicBezTo>
                    <a:cubicBezTo>
                      <a:pt x="632" y="490"/>
                      <a:pt x="633" y="0"/>
                      <a:pt x="316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5" name="Google Shape;7325;p25"/>
              <p:cNvSpPr/>
              <p:nvPr/>
            </p:nvSpPr>
            <p:spPr>
              <a:xfrm>
                <a:off x="4529315" y="4162567"/>
                <a:ext cx="30751" cy="2393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44" extrusionOk="0">
                    <a:moveTo>
                      <a:pt x="349" y="0"/>
                    </a:moveTo>
                    <a:cubicBezTo>
                      <a:pt x="1" y="0"/>
                      <a:pt x="0" y="543"/>
                      <a:pt x="349" y="543"/>
                    </a:cubicBezTo>
                    <a:cubicBezTo>
                      <a:pt x="698" y="543"/>
                      <a:pt x="698" y="0"/>
                      <a:pt x="349" y="0"/>
                    </a:cubicBezTo>
                    <a:close/>
                  </a:path>
                </a:pathLst>
              </a:custGeom>
              <a:solidFill>
                <a:srgbClr val="FFFFFF">
                  <a:alpha val="13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326" name="Google Shape;732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4602490"/>
            <a:ext cx="9144003" cy="539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560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algn="bl" rotWithShape="0">
              <a:schemeClr val="accent1">
                <a:alpha val="9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Zen Dots"/>
              <a:buNone/>
              <a:defRPr sz="2800" b="1" i="1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Zen Dots"/>
              <a:buNone/>
              <a:defRPr sz="3500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Zen Dots"/>
              <a:buNone/>
              <a:defRPr sz="3500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Zen Dots"/>
              <a:buNone/>
              <a:defRPr sz="3500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Zen Dots"/>
              <a:buNone/>
              <a:defRPr sz="3500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Zen Dots"/>
              <a:buNone/>
              <a:defRPr sz="3500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Zen Dots"/>
              <a:buNone/>
              <a:defRPr sz="3500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Zen Dots"/>
              <a:buNone/>
              <a:defRPr sz="3500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Zen Dots"/>
              <a:buNone/>
              <a:defRPr sz="3500">
                <a:solidFill>
                  <a:schemeClr val="accent1"/>
                </a:solidFill>
                <a:latin typeface="Zen Dots"/>
                <a:ea typeface="Zen Dots"/>
                <a:cs typeface="Zen Dots"/>
                <a:sym typeface="Zen Dot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16800"/>
            <a:ext cx="77040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Char char="●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Char char="○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Char char="■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Char char="●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Char char="○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Char char="■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Char char="●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 Medium"/>
              <a:buChar char="○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ontserrat Medium"/>
              <a:buChar char="■"/>
              <a:defRPr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0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8U2X7qJjXw" TargetMode="External"/><Relationship Id="rId2" Type="http://schemas.openxmlformats.org/officeDocument/2006/relationships/hyperlink" Target="https://monoskop.org/Edward_Ihnatowic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ucsdvis159.wordpress.com/2015/03/03/week-8-margo-apostolos-exploring-robotics-through-choreographed-danc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laughingsquid.com/survival-research-labs-1994-doom-show-in-san-francisc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proyectoidis.org/loui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nthology.rhizome.org/dollie-clones" TargetMode="External"/><Relationship Id="rId2" Type="http://schemas.openxmlformats.org/officeDocument/2006/relationships/hyperlink" Target="https://vm470.wordpress.com/2019/02/05/lynn-hershman-lees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realtechsupport.org/projects/maledicta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films.cz/film/7470-mechanical-love" TargetMode="External"/><Relationship Id="rId2" Type="http://schemas.openxmlformats.org/officeDocument/2006/relationships/hyperlink" Target="https://www.luisawhitton.com/what-about-the-hear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s://www.youtube.com/watch?v=JpTlSVp2zx8" TargetMode="External"/><Relationship Id="rId4" Type="http://schemas.openxmlformats.org/officeDocument/2006/relationships/hyperlink" Target="https://www.youtube.com/watch?v=4duSvDolDW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redericvidoni.com/cr&#233;ations/automates-contemporains/canard-automate-de-prestig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OehTO9l1Hp8&amp;t=257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k_YUB_S6Gp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mericanMasters/videos/nam-june-paiks-robot/791881432138126/" TargetMode="External"/><Relationship Id="rId2" Type="http://schemas.openxmlformats.org/officeDocument/2006/relationships/hyperlink" Target="https://www.youtube.com/watch?v=6K4zTxGrtr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7" name="Google Shape;7337;p29"/>
          <p:cNvSpPr txBox="1">
            <a:spLocks noGrp="1"/>
          </p:cNvSpPr>
          <p:nvPr>
            <p:ph type="ctrTitle"/>
          </p:nvPr>
        </p:nvSpPr>
        <p:spPr>
          <a:xfrm>
            <a:off x="818914" y="1398827"/>
            <a:ext cx="6912000" cy="692467"/>
          </a:xfrm>
          <a:prstGeom prst="rect">
            <a:avLst/>
          </a:prstGeom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dirty="0">
                <a:solidFill>
                  <a:schemeClr val="accent1"/>
                </a:solidFill>
                <a:latin typeface="+mj-lt"/>
              </a:rPr>
              <a:t>Robotické umění</a:t>
            </a:r>
            <a:endParaRPr sz="33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338" name="Google Shape;7338;p29"/>
          <p:cNvSpPr txBox="1">
            <a:spLocks noGrp="1"/>
          </p:cNvSpPr>
          <p:nvPr>
            <p:ph type="subTitle" idx="1"/>
          </p:nvPr>
        </p:nvSpPr>
        <p:spPr>
          <a:xfrm>
            <a:off x="1116000" y="3075300"/>
            <a:ext cx="6912000" cy="4617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339" name="Google Shape;7339;p29"/>
          <p:cNvGrpSpPr/>
          <p:nvPr/>
        </p:nvGrpSpPr>
        <p:grpSpPr>
          <a:xfrm>
            <a:off x="5361108" y="930293"/>
            <a:ext cx="724903" cy="411176"/>
            <a:chOff x="3895173" y="4386297"/>
            <a:chExt cx="840467" cy="476725"/>
          </a:xfrm>
        </p:grpSpPr>
        <p:sp>
          <p:nvSpPr>
            <p:cNvPr id="7340" name="Google Shape;7340;p29"/>
            <p:cNvSpPr/>
            <p:nvPr/>
          </p:nvSpPr>
          <p:spPr>
            <a:xfrm>
              <a:off x="4033998" y="4386297"/>
              <a:ext cx="467745" cy="192911"/>
            </a:xfrm>
            <a:custGeom>
              <a:avLst/>
              <a:gdLst/>
              <a:ahLst/>
              <a:cxnLst/>
              <a:rect l="l" t="t" r="r" b="b"/>
              <a:pathLst>
                <a:path w="18282" h="7540" extrusionOk="0">
                  <a:moveTo>
                    <a:pt x="0" y="0"/>
                  </a:moveTo>
                  <a:lnTo>
                    <a:pt x="0" y="7540"/>
                  </a:lnTo>
                  <a:lnTo>
                    <a:pt x="18282" y="7540"/>
                  </a:lnTo>
                  <a:lnTo>
                    <a:pt x="18282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4501743" y="4579182"/>
              <a:ext cx="233898" cy="96507"/>
            </a:xfrm>
            <a:custGeom>
              <a:avLst/>
              <a:gdLst/>
              <a:ahLst/>
              <a:cxnLst/>
              <a:rect l="l" t="t" r="r" b="b"/>
              <a:pathLst>
                <a:path w="9142" h="3772" extrusionOk="0">
                  <a:moveTo>
                    <a:pt x="1" y="1"/>
                  </a:moveTo>
                  <a:lnTo>
                    <a:pt x="1" y="3771"/>
                  </a:lnTo>
                  <a:lnTo>
                    <a:pt x="9141" y="3771"/>
                  </a:lnTo>
                  <a:lnTo>
                    <a:pt x="914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3895173" y="4681190"/>
              <a:ext cx="181833" cy="181833"/>
            </a:xfrm>
            <a:custGeom>
              <a:avLst/>
              <a:gdLst/>
              <a:ahLst/>
              <a:cxnLst/>
              <a:rect l="l" t="t" r="r" b="b"/>
              <a:pathLst>
                <a:path w="7107" h="7107" extrusionOk="0">
                  <a:moveTo>
                    <a:pt x="1" y="0"/>
                  </a:moveTo>
                  <a:lnTo>
                    <a:pt x="1" y="7107"/>
                  </a:lnTo>
                  <a:lnTo>
                    <a:pt x="7107" y="7107"/>
                  </a:lnTo>
                  <a:lnTo>
                    <a:pt x="7107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3" name="Google Shape;7343;p29"/>
          <p:cNvGrpSpPr/>
          <p:nvPr/>
        </p:nvGrpSpPr>
        <p:grpSpPr>
          <a:xfrm>
            <a:off x="2329170" y="4302670"/>
            <a:ext cx="447057" cy="429602"/>
            <a:chOff x="6217396" y="4482010"/>
            <a:chExt cx="518327" cy="498089"/>
          </a:xfrm>
        </p:grpSpPr>
        <p:sp>
          <p:nvSpPr>
            <p:cNvPr id="7344" name="Google Shape;7344;p29"/>
            <p:cNvSpPr/>
            <p:nvPr/>
          </p:nvSpPr>
          <p:spPr>
            <a:xfrm>
              <a:off x="6271764" y="4482010"/>
              <a:ext cx="463958" cy="463958"/>
            </a:xfrm>
            <a:custGeom>
              <a:avLst/>
              <a:gdLst/>
              <a:ahLst/>
              <a:cxnLst/>
              <a:rect l="l" t="t" r="r" b="b"/>
              <a:pathLst>
                <a:path w="18134" h="18134" extrusionOk="0">
                  <a:moveTo>
                    <a:pt x="0" y="0"/>
                  </a:moveTo>
                  <a:lnTo>
                    <a:pt x="0" y="18133"/>
                  </a:lnTo>
                  <a:lnTo>
                    <a:pt x="18133" y="18133"/>
                  </a:lnTo>
                  <a:lnTo>
                    <a:pt x="18133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6217396" y="4679271"/>
              <a:ext cx="300803" cy="300828"/>
            </a:xfrm>
            <a:custGeom>
              <a:avLst/>
              <a:gdLst/>
              <a:ahLst/>
              <a:cxnLst/>
              <a:rect l="l" t="t" r="r" b="b"/>
              <a:pathLst>
                <a:path w="11757" h="11758" extrusionOk="0">
                  <a:moveTo>
                    <a:pt x="1" y="1"/>
                  </a:moveTo>
                  <a:lnTo>
                    <a:pt x="1" y="11758"/>
                  </a:lnTo>
                  <a:lnTo>
                    <a:pt x="11757" y="11758"/>
                  </a:lnTo>
                  <a:lnTo>
                    <a:pt x="11757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6" name="Google Shape;7346;p29"/>
          <p:cNvGrpSpPr/>
          <p:nvPr/>
        </p:nvGrpSpPr>
        <p:grpSpPr>
          <a:xfrm>
            <a:off x="7799404" y="734558"/>
            <a:ext cx="453942" cy="605233"/>
            <a:chOff x="8551925" y="1946972"/>
            <a:chExt cx="526309" cy="701720"/>
          </a:xfrm>
        </p:grpSpPr>
        <p:sp>
          <p:nvSpPr>
            <p:cNvPr id="7347" name="Google Shape;7347;p29"/>
            <p:cNvSpPr/>
            <p:nvPr/>
          </p:nvSpPr>
          <p:spPr>
            <a:xfrm>
              <a:off x="8551925" y="1946972"/>
              <a:ext cx="175436" cy="175462"/>
            </a:xfrm>
            <a:custGeom>
              <a:avLst/>
              <a:gdLst/>
              <a:ahLst/>
              <a:cxnLst/>
              <a:rect l="l" t="t" r="r" b="b"/>
              <a:pathLst>
                <a:path w="6857" h="6858" extrusionOk="0">
                  <a:moveTo>
                    <a:pt x="0" y="1"/>
                  </a:moveTo>
                  <a:lnTo>
                    <a:pt x="0" y="6857"/>
                  </a:lnTo>
                  <a:lnTo>
                    <a:pt x="6857" y="6857"/>
                  </a:lnTo>
                  <a:lnTo>
                    <a:pt x="6857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8727310" y="2122408"/>
              <a:ext cx="175462" cy="175436"/>
            </a:xfrm>
            <a:custGeom>
              <a:avLst/>
              <a:gdLst/>
              <a:ahLst/>
              <a:cxnLst/>
              <a:rect l="l" t="t" r="r" b="b"/>
              <a:pathLst>
                <a:path w="6858" h="6857" extrusionOk="0">
                  <a:moveTo>
                    <a:pt x="1" y="0"/>
                  </a:moveTo>
                  <a:lnTo>
                    <a:pt x="1" y="6857"/>
                  </a:lnTo>
                  <a:lnTo>
                    <a:pt x="6857" y="6857"/>
                  </a:lnTo>
                  <a:lnTo>
                    <a:pt x="6857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8727310" y="2297819"/>
              <a:ext cx="175462" cy="175462"/>
            </a:xfrm>
            <a:custGeom>
              <a:avLst/>
              <a:gdLst/>
              <a:ahLst/>
              <a:cxnLst/>
              <a:rect l="l" t="t" r="r" b="b"/>
              <a:pathLst>
                <a:path w="6858" h="6858" extrusionOk="0">
                  <a:moveTo>
                    <a:pt x="1" y="1"/>
                  </a:moveTo>
                  <a:lnTo>
                    <a:pt x="1" y="6857"/>
                  </a:lnTo>
                  <a:lnTo>
                    <a:pt x="6857" y="6857"/>
                  </a:lnTo>
                  <a:lnTo>
                    <a:pt x="6857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8902772" y="2473255"/>
              <a:ext cx="175462" cy="175436"/>
            </a:xfrm>
            <a:custGeom>
              <a:avLst/>
              <a:gdLst/>
              <a:ahLst/>
              <a:cxnLst/>
              <a:rect l="l" t="t" r="r" b="b"/>
              <a:pathLst>
                <a:path w="6858" h="6857" extrusionOk="0">
                  <a:moveTo>
                    <a:pt x="1" y="0"/>
                  </a:moveTo>
                  <a:lnTo>
                    <a:pt x="1" y="6857"/>
                  </a:lnTo>
                  <a:lnTo>
                    <a:pt x="6857" y="6857"/>
                  </a:lnTo>
                  <a:lnTo>
                    <a:pt x="6857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1" name="Google Shape;7351;p29"/>
          <p:cNvGrpSpPr/>
          <p:nvPr/>
        </p:nvGrpSpPr>
        <p:grpSpPr>
          <a:xfrm>
            <a:off x="618251" y="3343135"/>
            <a:ext cx="197993" cy="393348"/>
            <a:chOff x="6837909" y="2010525"/>
            <a:chExt cx="187743" cy="375511"/>
          </a:xfrm>
        </p:grpSpPr>
        <p:sp>
          <p:nvSpPr>
            <p:cNvPr id="7352" name="Google Shape;7352;p29"/>
            <p:cNvSpPr/>
            <p:nvPr/>
          </p:nvSpPr>
          <p:spPr>
            <a:xfrm>
              <a:off x="6837909" y="2010525"/>
              <a:ext cx="187743" cy="187768"/>
            </a:xfrm>
            <a:custGeom>
              <a:avLst/>
              <a:gdLst/>
              <a:ahLst/>
              <a:cxnLst/>
              <a:rect l="l" t="t" r="r" b="b"/>
              <a:pathLst>
                <a:path w="7338" h="7339" extrusionOk="0">
                  <a:moveTo>
                    <a:pt x="1" y="0"/>
                  </a:moveTo>
                  <a:lnTo>
                    <a:pt x="1" y="7339"/>
                  </a:lnTo>
                  <a:lnTo>
                    <a:pt x="7338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6837909" y="2198268"/>
              <a:ext cx="187743" cy="187768"/>
            </a:xfrm>
            <a:custGeom>
              <a:avLst/>
              <a:gdLst/>
              <a:ahLst/>
              <a:cxnLst/>
              <a:rect l="l" t="t" r="r" b="b"/>
              <a:pathLst>
                <a:path w="7338" h="7339" extrusionOk="0">
                  <a:moveTo>
                    <a:pt x="1" y="1"/>
                  </a:moveTo>
                  <a:lnTo>
                    <a:pt x="1" y="7338"/>
                  </a:lnTo>
                  <a:lnTo>
                    <a:pt x="7338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4" name="Google Shape;7354;p29"/>
          <p:cNvGrpSpPr/>
          <p:nvPr/>
        </p:nvGrpSpPr>
        <p:grpSpPr>
          <a:xfrm>
            <a:off x="5595163" y="4317599"/>
            <a:ext cx="532986" cy="399745"/>
            <a:chOff x="5331490" y="1533544"/>
            <a:chExt cx="617955" cy="463472"/>
          </a:xfrm>
        </p:grpSpPr>
        <p:sp>
          <p:nvSpPr>
            <p:cNvPr id="7355" name="Google Shape;7355;p29"/>
            <p:cNvSpPr/>
            <p:nvPr/>
          </p:nvSpPr>
          <p:spPr>
            <a:xfrm>
              <a:off x="5794911" y="1533544"/>
              <a:ext cx="154508" cy="154508"/>
            </a:xfrm>
            <a:custGeom>
              <a:avLst/>
              <a:gdLst/>
              <a:ahLst/>
              <a:cxnLst/>
              <a:rect l="l" t="t" r="r" b="b"/>
              <a:pathLst>
                <a:path w="6039" h="6039" extrusionOk="0">
                  <a:moveTo>
                    <a:pt x="0" y="0"/>
                  </a:moveTo>
                  <a:lnTo>
                    <a:pt x="0" y="6039"/>
                  </a:lnTo>
                  <a:lnTo>
                    <a:pt x="6039" y="6039"/>
                  </a:lnTo>
                  <a:lnTo>
                    <a:pt x="603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5794936" y="1842483"/>
              <a:ext cx="154508" cy="154533"/>
            </a:xfrm>
            <a:custGeom>
              <a:avLst/>
              <a:gdLst/>
              <a:ahLst/>
              <a:cxnLst/>
              <a:rect l="l" t="t" r="r" b="b"/>
              <a:pathLst>
                <a:path w="6039" h="6040" extrusionOk="0">
                  <a:moveTo>
                    <a:pt x="0" y="1"/>
                  </a:moveTo>
                  <a:lnTo>
                    <a:pt x="0" y="6039"/>
                  </a:lnTo>
                  <a:lnTo>
                    <a:pt x="6039" y="6039"/>
                  </a:lnTo>
                  <a:lnTo>
                    <a:pt x="6039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5640454" y="1688026"/>
              <a:ext cx="154482" cy="154482"/>
            </a:xfrm>
            <a:custGeom>
              <a:avLst/>
              <a:gdLst/>
              <a:ahLst/>
              <a:cxnLst/>
              <a:rect l="l" t="t" r="r" b="b"/>
              <a:pathLst>
                <a:path w="6038" h="6038" extrusionOk="0">
                  <a:moveTo>
                    <a:pt x="0" y="1"/>
                  </a:moveTo>
                  <a:lnTo>
                    <a:pt x="0" y="6038"/>
                  </a:lnTo>
                  <a:lnTo>
                    <a:pt x="6037" y="6038"/>
                  </a:lnTo>
                  <a:lnTo>
                    <a:pt x="6037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5640480" y="1842483"/>
              <a:ext cx="154482" cy="154533"/>
            </a:xfrm>
            <a:custGeom>
              <a:avLst/>
              <a:gdLst/>
              <a:ahLst/>
              <a:cxnLst/>
              <a:rect l="l" t="t" r="r" b="b"/>
              <a:pathLst>
                <a:path w="6038" h="6040" extrusionOk="0">
                  <a:moveTo>
                    <a:pt x="0" y="1"/>
                  </a:moveTo>
                  <a:lnTo>
                    <a:pt x="0" y="6039"/>
                  </a:lnTo>
                  <a:lnTo>
                    <a:pt x="6037" y="6039"/>
                  </a:lnTo>
                  <a:lnTo>
                    <a:pt x="6037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5485946" y="1533544"/>
              <a:ext cx="154533" cy="154508"/>
            </a:xfrm>
            <a:custGeom>
              <a:avLst/>
              <a:gdLst/>
              <a:ahLst/>
              <a:cxnLst/>
              <a:rect l="l" t="t" r="r" b="b"/>
              <a:pathLst>
                <a:path w="6040" h="6039" extrusionOk="0">
                  <a:moveTo>
                    <a:pt x="1" y="0"/>
                  </a:moveTo>
                  <a:lnTo>
                    <a:pt x="1" y="6039"/>
                  </a:lnTo>
                  <a:lnTo>
                    <a:pt x="6039" y="6039"/>
                  </a:lnTo>
                  <a:lnTo>
                    <a:pt x="603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5485946" y="1688000"/>
              <a:ext cx="154533" cy="154508"/>
            </a:xfrm>
            <a:custGeom>
              <a:avLst/>
              <a:gdLst/>
              <a:ahLst/>
              <a:cxnLst/>
              <a:rect l="l" t="t" r="r" b="b"/>
              <a:pathLst>
                <a:path w="6040" h="6039" extrusionOk="0">
                  <a:moveTo>
                    <a:pt x="1" y="1"/>
                  </a:moveTo>
                  <a:lnTo>
                    <a:pt x="1" y="6039"/>
                  </a:lnTo>
                  <a:lnTo>
                    <a:pt x="6039" y="6039"/>
                  </a:lnTo>
                  <a:lnTo>
                    <a:pt x="6039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5331490" y="1533544"/>
              <a:ext cx="154508" cy="154482"/>
            </a:xfrm>
            <a:custGeom>
              <a:avLst/>
              <a:gdLst/>
              <a:ahLst/>
              <a:cxnLst/>
              <a:rect l="l" t="t" r="r" b="b"/>
              <a:pathLst>
                <a:path w="6039" h="6038" extrusionOk="0">
                  <a:moveTo>
                    <a:pt x="0" y="0"/>
                  </a:moveTo>
                  <a:lnTo>
                    <a:pt x="0" y="6038"/>
                  </a:lnTo>
                  <a:lnTo>
                    <a:pt x="6039" y="6038"/>
                  </a:lnTo>
                  <a:lnTo>
                    <a:pt x="6039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5331515" y="1842483"/>
              <a:ext cx="154482" cy="154508"/>
            </a:xfrm>
            <a:custGeom>
              <a:avLst/>
              <a:gdLst/>
              <a:ahLst/>
              <a:cxnLst/>
              <a:rect l="l" t="t" r="r" b="b"/>
              <a:pathLst>
                <a:path w="6038" h="6039" extrusionOk="0">
                  <a:moveTo>
                    <a:pt x="0" y="1"/>
                  </a:moveTo>
                  <a:lnTo>
                    <a:pt x="0" y="6038"/>
                  </a:lnTo>
                  <a:lnTo>
                    <a:pt x="6038" y="6038"/>
                  </a:lnTo>
                  <a:lnTo>
                    <a:pt x="6038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3" name="Google Shape;7363;p29"/>
          <p:cNvGrpSpPr/>
          <p:nvPr/>
        </p:nvGrpSpPr>
        <p:grpSpPr>
          <a:xfrm>
            <a:off x="6739456" y="2925491"/>
            <a:ext cx="2556933" cy="2446619"/>
            <a:chOff x="6179607" y="2305469"/>
            <a:chExt cx="2964560" cy="2836660"/>
          </a:xfrm>
        </p:grpSpPr>
        <p:sp>
          <p:nvSpPr>
            <p:cNvPr id="7364" name="Google Shape;7364;p29"/>
            <p:cNvSpPr/>
            <p:nvPr/>
          </p:nvSpPr>
          <p:spPr>
            <a:xfrm>
              <a:off x="7384353" y="3507171"/>
              <a:ext cx="169859" cy="150772"/>
            </a:xfrm>
            <a:custGeom>
              <a:avLst/>
              <a:gdLst/>
              <a:ahLst/>
              <a:cxnLst/>
              <a:rect l="l" t="t" r="r" b="b"/>
              <a:pathLst>
                <a:path w="6639" h="5893" extrusionOk="0">
                  <a:moveTo>
                    <a:pt x="3318" y="1"/>
                  </a:moveTo>
                  <a:cubicBezTo>
                    <a:pt x="2992" y="1"/>
                    <a:pt x="2660" y="55"/>
                    <a:pt x="2335" y="170"/>
                  </a:cubicBezTo>
                  <a:cubicBezTo>
                    <a:pt x="804" y="715"/>
                    <a:pt x="0" y="2399"/>
                    <a:pt x="544" y="3932"/>
                  </a:cubicBezTo>
                  <a:cubicBezTo>
                    <a:pt x="972" y="5139"/>
                    <a:pt x="2107" y="5892"/>
                    <a:pt x="3318" y="5892"/>
                  </a:cubicBezTo>
                  <a:cubicBezTo>
                    <a:pt x="3645" y="5892"/>
                    <a:pt x="3978" y="5838"/>
                    <a:pt x="4304" y="5722"/>
                  </a:cubicBezTo>
                  <a:cubicBezTo>
                    <a:pt x="5837" y="5180"/>
                    <a:pt x="6639" y="3496"/>
                    <a:pt x="6095" y="1963"/>
                  </a:cubicBezTo>
                  <a:cubicBezTo>
                    <a:pt x="5666" y="755"/>
                    <a:pt x="4531" y="1"/>
                    <a:pt x="33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7323922" y="3386742"/>
              <a:ext cx="223331" cy="201533"/>
            </a:xfrm>
            <a:custGeom>
              <a:avLst/>
              <a:gdLst/>
              <a:ahLst/>
              <a:cxnLst/>
              <a:rect l="l" t="t" r="r" b="b"/>
              <a:pathLst>
                <a:path w="8729" h="7877" extrusionOk="0">
                  <a:moveTo>
                    <a:pt x="4331" y="0"/>
                  </a:moveTo>
                  <a:cubicBezTo>
                    <a:pt x="3905" y="0"/>
                    <a:pt x="3472" y="72"/>
                    <a:pt x="3047" y="222"/>
                  </a:cubicBezTo>
                  <a:cubicBezTo>
                    <a:pt x="1047" y="931"/>
                    <a:pt x="1" y="3126"/>
                    <a:pt x="710" y="5126"/>
                  </a:cubicBezTo>
                  <a:lnTo>
                    <a:pt x="778" y="5317"/>
                  </a:lnTo>
                  <a:cubicBezTo>
                    <a:pt x="1336" y="6893"/>
                    <a:pt x="2818" y="7877"/>
                    <a:pt x="4399" y="7877"/>
                  </a:cubicBezTo>
                  <a:cubicBezTo>
                    <a:pt x="4825" y="7877"/>
                    <a:pt x="5258" y="7805"/>
                    <a:pt x="5682" y="7655"/>
                  </a:cubicBezTo>
                  <a:cubicBezTo>
                    <a:pt x="7682" y="6946"/>
                    <a:pt x="8728" y="4750"/>
                    <a:pt x="8019" y="2750"/>
                  </a:cubicBezTo>
                  <a:lnTo>
                    <a:pt x="7951" y="2560"/>
                  </a:lnTo>
                  <a:cubicBezTo>
                    <a:pt x="7393" y="984"/>
                    <a:pt x="5912" y="0"/>
                    <a:pt x="4331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7316988" y="3317049"/>
              <a:ext cx="169833" cy="150772"/>
            </a:xfrm>
            <a:custGeom>
              <a:avLst/>
              <a:gdLst/>
              <a:ahLst/>
              <a:cxnLst/>
              <a:rect l="l" t="t" r="r" b="b"/>
              <a:pathLst>
                <a:path w="6638" h="5893" extrusionOk="0">
                  <a:moveTo>
                    <a:pt x="3318" y="1"/>
                  </a:moveTo>
                  <a:cubicBezTo>
                    <a:pt x="2992" y="1"/>
                    <a:pt x="2660" y="55"/>
                    <a:pt x="2334" y="170"/>
                  </a:cubicBezTo>
                  <a:cubicBezTo>
                    <a:pt x="803" y="715"/>
                    <a:pt x="0" y="2397"/>
                    <a:pt x="543" y="3931"/>
                  </a:cubicBezTo>
                  <a:cubicBezTo>
                    <a:pt x="971" y="5139"/>
                    <a:pt x="2106" y="5892"/>
                    <a:pt x="3318" y="5892"/>
                  </a:cubicBezTo>
                  <a:cubicBezTo>
                    <a:pt x="3645" y="5892"/>
                    <a:pt x="3977" y="5838"/>
                    <a:pt x="4303" y="5723"/>
                  </a:cubicBezTo>
                  <a:cubicBezTo>
                    <a:pt x="5837" y="5179"/>
                    <a:pt x="6638" y="3496"/>
                    <a:pt x="6094" y="1963"/>
                  </a:cubicBezTo>
                  <a:cubicBezTo>
                    <a:pt x="5666" y="754"/>
                    <a:pt x="4531" y="1"/>
                    <a:pt x="3318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7258347" y="3173261"/>
              <a:ext cx="224892" cy="231263"/>
            </a:xfrm>
            <a:custGeom>
              <a:avLst/>
              <a:gdLst/>
              <a:ahLst/>
              <a:cxnLst/>
              <a:rect l="l" t="t" r="r" b="b"/>
              <a:pathLst>
                <a:path w="8790" h="9039" extrusionOk="0">
                  <a:moveTo>
                    <a:pt x="5059" y="0"/>
                  </a:moveTo>
                  <a:cubicBezTo>
                    <a:pt x="4809" y="0"/>
                    <a:pt x="4556" y="42"/>
                    <a:pt x="4307" y="130"/>
                  </a:cubicBezTo>
                  <a:cubicBezTo>
                    <a:pt x="1481" y="1133"/>
                    <a:pt x="0" y="4237"/>
                    <a:pt x="1002" y="7064"/>
                  </a:cubicBezTo>
                  <a:cubicBezTo>
                    <a:pt x="1433" y="8279"/>
                    <a:pt x="2575" y="9039"/>
                    <a:pt x="3795" y="9039"/>
                  </a:cubicBezTo>
                  <a:cubicBezTo>
                    <a:pt x="4124" y="9039"/>
                    <a:pt x="4458" y="8983"/>
                    <a:pt x="4786" y="8867"/>
                  </a:cubicBezTo>
                  <a:lnTo>
                    <a:pt x="6441" y="8280"/>
                  </a:lnTo>
                  <a:cubicBezTo>
                    <a:pt x="7983" y="7735"/>
                    <a:pt x="8790" y="6041"/>
                    <a:pt x="8244" y="4498"/>
                  </a:cubicBezTo>
                  <a:lnTo>
                    <a:pt x="7182" y="1500"/>
                  </a:lnTo>
                  <a:cubicBezTo>
                    <a:pt x="6855" y="577"/>
                    <a:pt x="5986" y="0"/>
                    <a:pt x="5059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7554852" y="3473450"/>
              <a:ext cx="164665" cy="150747"/>
            </a:xfrm>
            <a:custGeom>
              <a:avLst/>
              <a:gdLst/>
              <a:ahLst/>
              <a:cxnLst/>
              <a:rect l="l" t="t" r="r" b="b"/>
              <a:pathLst>
                <a:path w="6436" h="5892" extrusionOk="0">
                  <a:moveTo>
                    <a:pt x="3222" y="1"/>
                  </a:moveTo>
                  <a:cubicBezTo>
                    <a:pt x="3020" y="1"/>
                    <a:pt x="2815" y="22"/>
                    <a:pt x="2609" y="65"/>
                  </a:cubicBezTo>
                  <a:cubicBezTo>
                    <a:pt x="1018" y="400"/>
                    <a:pt x="1" y="1964"/>
                    <a:pt x="337" y="3555"/>
                  </a:cubicBezTo>
                  <a:cubicBezTo>
                    <a:pt x="630" y="4941"/>
                    <a:pt x="1853" y="5891"/>
                    <a:pt x="3215" y="5891"/>
                  </a:cubicBezTo>
                  <a:cubicBezTo>
                    <a:pt x="3417" y="5891"/>
                    <a:pt x="3621" y="5870"/>
                    <a:pt x="3827" y="5827"/>
                  </a:cubicBezTo>
                  <a:cubicBezTo>
                    <a:pt x="5418" y="5490"/>
                    <a:pt x="6435" y="3928"/>
                    <a:pt x="6099" y="2338"/>
                  </a:cubicBezTo>
                  <a:cubicBezTo>
                    <a:pt x="5806" y="952"/>
                    <a:pt x="4583" y="1"/>
                    <a:pt x="322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7493550" y="3279183"/>
              <a:ext cx="230726" cy="271764"/>
            </a:xfrm>
            <a:custGeom>
              <a:avLst/>
              <a:gdLst/>
              <a:ahLst/>
              <a:cxnLst/>
              <a:rect l="l" t="t" r="r" b="b"/>
              <a:pathLst>
                <a:path w="9018" h="10622" extrusionOk="0">
                  <a:moveTo>
                    <a:pt x="4204" y="0"/>
                  </a:moveTo>
                  <a:cubicBezTo>
                    <a:pt x="3940" y="0"/>
                    <a:pt x="3673" y="27"/>
                    <a:pt x="3405" y="84"/>
                  </a:cubicBezTo>
                  <a:cubicBezTo>
                    <a:pt x="1329" y="523"/>
                    <a:pt x="1" y="2561"/>
                    <a:pt x="440" y="4637"/>
                  </a:cubicBezTo>
                  <a:lnTo>
                    <a:pt x="1061" y="7573"/>
                  </a:lnTo>
                  <a:cubicBezTo>
                    <a:pt x="1443" y="9382"/>
                    <a:pt x="3040" y="10622"/>
                    <a:pt x="4817" y="10622"/>
                  </a:cubicBezTo>
                  <a:cubicBezTo>
                    <a:pt x="5080" y="10622"/>
                    <a:pt x="5347" y="10595"/>
                    <a:pt x="5614" y="10538"/>
                  </a:cubicBezTo>
                  <a:cubicBezTo>
                    <a:pt x="7689" y="10099"/>
                    <a:pt x="9018" y="8062"/>
                    <a:pt x="8579" y="5984"/>
                  </a:cubicBezTo>
                  <a:lnTo>
                    <a:pt x="7957" y="3049"/>
                  </a:lnTo>
                  <a:cubicBezTo>
                    <a:pt x="7576" y="1240"/>
                    <a:pt x="5981" y="0"/>
                    <a:pt x="4204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7498334" y="3206010"/>
              <a:ext cx="164639" cy="150721"/>
            </a:xfrm>
            <a:custGeom>
              <a:avLst/>
              <a:gdLst/>
              <a:ahLst/>
              <a:cxnLst/>
              <a:rect l="l" t="t" r="r" b="b"/>
              <a:pathLst>
                <a:path w="6435" h="5891" extrusionOk="0">
                  <a:moveTo>
                    <a:pt x="3221" y="0"/>
                  </a:moveTo>
                  <a:cubicBezTo>
                    <a:pt x="3019" y="0"/>
                    <a:pt x="2814" y="21"/>
                    <a:pt x="2609" y="64"/>
                  </a:cubicBezTo>
                  <a:cubicBezTo>
                    <a:pt x="1018" y="401"/>
                    <a:pt x="0" y="1964"/>
                    <a:pt x="337" y="3554"/>
                  </a:cubicBezTo>
                  <a:cubicBezTo>
                    <a:pt x="630" y="4940"/>
                    <a:pt x="1853" y="5890"/>
                    <a:pt x="3215" y="5890"/>
                  </a:cubicBezTo>
                  <a:cubicBezTo>
                    <a:pt x="3416" y="5890"/>
                    <a:pt x="3621" y="5869"/>
                    <a:pt x="3826" y="5826"/>
                  </a:cubicBezTo>
                  <a:cubicBezTo>
                    <a:pt x="5418" y="5490"/>
                    <a:pt x="6435" y="3928"/>
                    <a:pt x="6099" y="2337"/>
                  </a:cubicBezTo>
                  <a:cubicBezTo>
                    <a:pt x="5806" y="951"/>
                    <a:pt x="4583" y="0"/>
                    <a:pt x="322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7445578" y="3026684"/>
              <a:ext cx="222180" cy="256848"/>
            </a:xfrm>
            <a:custGeom>
              <a:avLst/>
              <a:gdLst/>
              <a:ahLst/>
              <a:cxnLst/>
              <a:rect l="l" t="t" r="r" b="b"/>
              <a:pathLst>
                <a:path w="8684" h="10039" extrusionOk="0">
                  <a:moveTo>
                    <a:pt x="5279" y="0"/>
                  </a:moveTo>
                  <a:cubicBezTo>
                    <a:pt x="5125" y="0"/>
                    <a:pt x="4969" y="16"/>
                    <a:pt x="4812" y="49"/>
                  </a:cubicBezTo>
                  <a:cubicBezTo>
                    <a:pt x="1878" y="670"/>
                    <a:pt x="1" y="3551"/>
                    <a:pt x="622" y="6486"/>
                  </a:cubicBezTo>
                  <a:lnTo>
                    <a:pt x="728" y="6989"/>
                  </a:lnTo>
                  <a:cubicBezTo>
                    <a:pt x="1109" y="8799"/>
                    <a:pt x="2705" y="10038"/>
                    <a:pt x="4481" y="10038"/>
                  </a:cubicBezTo>
                  <a:cubicBezTo>
                    <a:pt x="4744" y="10038"/>
                    <a:pt x="5012" y="10011"/>
                    <a:pt x="5280" y="9954"/>
                  </a:cubicBezTo>
                  <a:cubicBezTo>
                    <a:pt x="7355" y="9515"/>
                    <a:pt x="8683" y="7478"/>
                    <a:pt x="8244" y="5401"/>
                  </a:cubicBezTo>
                  <a:lnTo>
                    <a:pt x="7481" y="1787"/>
                  </a:lnTo>
                  <a:cubicBezTo>
                    <a:pt x="7257" y="727"/>
                    <a:pt x="6321" y="0"/>
                    <a:pt x="5279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7725939" y="3467795"/>
              <a:ext cx="158218" cy="150721"/>
            </a:xfrm>
            <a:custGeom>
              <a:avLst/>
              <a:gdLst/>
              <a:ahLst/>
              <a:cxnLst/>
              <a:rect l="l" t="t" r="r" b="b"/>
              <a:pathLst>
                <a:path w="6184" h="5891" extrusionOk="0">
                  <a:moveTo>
                    <a:pt x="3093" y="1"/>
                  </a:moveTo>
                  <a:cubicBezTo>
                    <a:pt x="2997" y="1"/>
                    <a:pt x="2899" y="5"/>
                    <a:pt x="2801" y="15"/>
                  </a:cubicBezTo>
                  <a:cubicBezTo>
                    <a:pt x="1183" y="176"/>
                    <a:pt x="1" y="1619"/>
                    <a:pt x="162" y="3237"/>
                  </a:cubicBezTo>
                  <a:cubicBezTo>
                    <a:pt x="313" y="4757"/>
                    <a:pt x="1593" y="5891"/>
                    <a:pt x="3088" y="5891"/>
                  </a:cubicBezTo>
                  <a:cubicBezTo>
                    <a:pt x="3185" y="5891"/>
                    <a:pt x="3284" y="5886"/>
                    <a:pt x="3383" y="5876"/>
                  </a:cubicBezTo>
                  <a:cubicBezTo>
                    <a:pt x="5002" y="5715"/>
                    <a:pt x="6184" y="4273"/>
                    <a:pt x="6022" y="2655"/>
                  </a:cubicBezTo>
                  <a:cubicBezTo>
                    <a:pt x="5871" y="1135"/>
                    <a:pt x="4590" y="1"/>
                    <a:pt x="309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7677302" y="3197234"/>
              <a:ext cx="221233" cy="346446"/>
            </a:xfrm>
            <a:custGeom>
              <a:avLst/>
              <a:gdLst/>
              <a:ahLst/>
              <a:cxnLst/>
              <a:rect l="l" t="t" r="r" b="b"/>
              <a:pathLst>
                <a:path w="8647" h="13541" extrusionOk="0">
                  <a:moveTo>
                    <a:pt x="4037" y="1"/>
                  </a:moveTo>
                  <a:cubicBezTo>
                    <a:pt x="3910" y="1"/>
                    <a:pt x="3782" y="7"/>
                    <a:pt x="3653" y="20"/>
                  </a:cubicBezTo>
                  <a:cubicBezTo>
                    <a:pt x="1542" y="229"/>
                    <a:pt x="0" y="2111"/>
                    <a:pt x="210" y="4222"/>
                  </a:cubicBezTo>
                  <a:lnTo>
                    <a:pt x="791" y="10078"/>
                  </a:lnTo>
                  <a:cubicBezTo>
                    <a:pt x="988" y="12059"/>
                    <a:pt x="2659" y="13540"/>
                    <a:pt x="4609" y="13540"/>
                  </a:cubicBezTo>
                  <a:cubicBezTo>
                    <a:pt x="4736" y="13540"/>
                    <a:pt x="4865" y="13534"/>
                    <a:pt x="4994" y="13521"/>
                  </a:cubicBezTo>
                  <a:cubicBezTo>
                    <a:pt x="7105" y="13312"/>
                    <a:pt x="8646" y="11429"/>
                    <a:pt x="8437" y="9318"/>
                  </a:cubicBezTo>
                  <a:lnTo>
                    <a:pt x="7855" y="3462"/>
                  </a:lnTo>
                  <a:cubicBezTo>
                    <a:pt x="7658" y="1480"/>
                    <a:pt x="5988" y="1"/>
                    <a:pt x="4037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7691629" y="3122347"/>
              <a:ext cx="158192" cy="150721"/>
            </a:xfrm>
            <a:custGeom>
              <a:avLst/>
              <a:gdLst/>
              <a:ahLst/>
              <a:cxnLst/>
              <a:rect l="l" t="t" r="r" b="b"/>
              <a:pathLst>
                <a:path w="6183" h="5891" extrusionOk="0">
                  <a:moveTo>
                    <a:pt x="3093" y="0"/>
                  </a:moveTo>
                  <a:cubicBezTo>
                    <a:pt x="2997" y="0"/>
                    <a:pt x="2899" y="5"/>
                    <a:pt x="2801" y="14"/>
                  </a:cubicBezTo>
                  <a:cubicBezTo>
                    <a:pt x="1183" y="177"/>
                    <a:pt x="1" y="1619"/>
                    <a:pt x="162" y="3238"/>
                  </a:cubicBezTo>
                  <a:cubicBezTo>
                    <a:pt x="313" y="4757"/>
                    <a:pt x="1593" y="5891"/>
                    <a:pt x="3088" y="5891"/>
                  </a:cubicBezTo>
                  <a:cubicBezTo>
                    <a:pt x="3185" y="5891"/>
                    <a:pt x="3284" y="5886"/>
                    <a:pt x="3383" y="5876"/>
                  </a:cubicBezTo>
                  <a:cubicBezTo>
                    <a:pt x="5002" y="5715"/>
                    <a:pt x="6183" y="4273"/>
                    <a:pt x="6022" y="2654"/>
                  </a:cubicBezTo>
                  <a:cubicBezTo>
                    <a:pt x="5871" y="1134"/>
                    <a:pt x="4590" y="0"/>
                    <a:pt x="309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7646855" y="2868953"/>
              <a:ext cx="217370" cy="329279"/>
            </a:xfrm>
            <a:custGeom>
              <a:avLst/>
              <a:gdLst/>
              <a:ahLst/>
              <a:cxnLst/>
              <a:rect l="l" t="t" r="r" b="b"/>
              <a:pathLst>
                <a:path w="8496" h="12870" extrusionOk="0">
                  <a:moveTo>
                    <a:pt x="5391" y="0"/>
                  </a:moveTo>
                  <a:cubicBezTo>
                    <a:pt x="5316" y="0"/>
                    <a:pt x="5241" y="4"/>
                    <a:pt x="5165" y="11"/>
                  </a:cubicBezTo>
                  <a:cubicBezTo>
                    <a:pt x="2180" y="307"/>
                    <a:pt x="0" y="2968"/>
                    <a:pt x="298" y="5952"/>
                  </a:cubicBezTo>
                  <a:lnTo>
                    <a:pt x="640" y="9408"/>
                  </a:lnTo>
                  <a:cubicBezTo>
                    <a:pt x="837" y="11390"/>
                    <a:pt x="2509" y="12870"/>
                    <a:pt x="4459" y="12870"/>
                  </a:cubicBezTo>
                  <a:cubicBezTo>
                    <a:pt x="4586" y="12870"/>
                    <a:pt x="4714" y="12863"/>
                    <a:pt x="4843" y="12851"/>
                  </a:cubicBezTo>
                  <a:cubicBezTo>
                    <a:pt x="6954" y="12641"/>
                    <a:pt x="8495" y="10760"/>
                    <a:pt x="8286" y="8649"/>
                  </a:cubicBezTo>
                  <a:lnTo>
                    <a:pt x="7628" y="2029"/>
                  </a:lnTo>
                  <a:cubicBezTo>
                    <a:pt x="7513" y="868"/>
                    <a:pt x="6534" y="0"/>
                    <a:pt x="5391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7543262" y="4235550"/>
              <a:ext cx="1385121" cy="906579"/>
            </a:xfrm>
            <a:custGeom>
              <a:avLst/>
              <a:gdLst/>
              <a:ahLst/>
              <a:cxnLst/>
              <a:rect l="l" t="t" r="r" b="b"/>
              <a:pathLst>
                <a:path w="54138" h="35434" extrusionOk="0">
                  <a:moveTo>
                    <a:pt x="21137" y="1"/>
                  </a:moveTo>
                  <a:cubicBezTo>
                    <a:pt x="7847" y="1"/>
                    <a:pt x="0" y="14900"/>
                    <a:pt x="7517" y="25859"/>
                  </a:cubicBezTo>
                  <a:lnTo>
                    <a:pt x="14084" y="35434"/>
                  </a:lnTo>
                  <a:lnTo>
                    <a:pt x="54138" y="35434"/>
                  </a:lnTo>
                  <a:lnTo>
                    <a:pt x="34757" y="7176"/>
                  </a:lnTo>
                  <a:cubicBezTo>
                    <a:pt x="31677" y="2686"/>
                    <a:pt x="26582" y="1"/>
                    <a:pt x="21137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7917468" y="4176935"/>
              <a:ext cx="315642" cy="315642"/>
            </a:xfrm>
            <a:custGeom>
              <a:avLst/>
              <a:gdLst/>
              <a:ahLst/>
              <a:cxnLst/>
              <a:rect l="l" t="t" r="r" b="b"/>
              <a:pathLst>
                <a:path w="12337" h="12337" extrusionOk="0">
                  <a:moveTo>
                    <a:pt x="6169" y="1"/>
                  </a:moveTo>
                  <a:cubicBezTo>
                    <a:pt x="4533" y="1"/>
                    <a:pt x="2964" y="651"/>
                    <a:pt x="1807" y="1808"/>
                  </a:cubicBezTo>
                  <a:cubicBezTo>
                    <a:pt x="650" y="2964"/>
                    <a:pt x="1" y="4533"/>
                    <a:pt x="1" y="6169"/>
                  </a:cubicBezTo>
                  <a:cubicBezTo>
                    <a:pt x="1" y="7804"/>
                    <a:pt x="650" y="9373"/>
                    <a:pt x="1807" y="10530"/>
                  </a:cubicBezTo>
                  <a:cubicBezTo>
                    <a:pt x="2964" y="11687"/>
                    <a:pt x="4533" y="12336"/>
                    <a:pt x="6169" y="12336"/>
                  </a:cubicBezTo>
                  <a:cubicBezTo>
                    <a:pt x="7804" y="12336"/>
                    <a:pt x="9373" y="11687"/>
                    <a:pt x="10530" y="10530"/>
                  </a:cubicBezTo>
                  <a:cubicBezTo>
                    <a:pt x="11687" y="9373"/>
                    <a:pt x="12336" y="7804"/>
                    <a:pt x="12336" y="6169"/>
                  </a:cubicBezTo>
                  <a:cubicBezTo>
                    <a:pt x="12336" y="4533"/>
                    <a:pt x="11687" y="2964"/>
                    <a:pt x="10530" y="1808"/>
                  </a:cubicBezTo>
                  <a:cubicBezTo>
                    <a:pt x="9373" y="651"/>
                    <a:pt x="7804" y="1"/>
                    <a:pt x="616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7679937" y="4280580"/>
              <a:ext cx="315642" cy="315617"/>
            </a:xfrm>
            <a:custGeom>
              <a:avLst/>
              <a:gdLst/>
              <a:ahLst/>
              <a:cxnLst/>
              <a:rect l="l" t="t" r="r" b="b"/>
              <a:pathLst>
                <a:path w="12337" h="12336" extrusionOk="0">
                  <a:moveTo>
                    <a:pt x="6169" y="1"/>
                  </a:moveTo>
                  <a:cubicBezTo>
                    <a:pt x="4533" y="1"/>
                    <a:pt x="2965" y="650"/>
                    <a:pt x="1808" y="1807"/>
                  </a:cubicBezTo>
                  <a:cubicBezTo>
                    <a:pt x="652" y="2963"/>
                    <a:pt x="1" y="4533"/>
                    <a:pt x="1" y="6168"/>
                  </a:cubicBezTo>
                  <a:cubicBezTo>
                    <a:pt x="1" y="7803"/>
                    <a:pt x="652" y="9373"/>
                    <a:pt x="1808" y="10529"/>
                  </a:cubicBezTo>
                  <a:cubicBezTo>
                    <a:pt x="2965" y="11686"/>
                    <a:pt x="4533" y="12335"/>
                    <a:pt x="6169" y="12335"/>
                  </a:cubicBezTo>
                  <a:cubicBezTo>
                    <a:pt x="7805" y="12335"/>
                    <a:pt x="9374" y="11686"/>
                    <a:pt x="10530" y="10529"/>
                  </a:cubicBezTo>
                  <a:cubicBezTo>
                    <a:pt x="11687" y="9373"/>
                    <a:pt x="12336" y="7803"/>
                    <a:pt x="12336" y="6168"/>
                  </a:cubicBezTo>
                  <a:cubicBezTo>
                    <a:pt x="12336" y="4533"/>
                    <a:pt x="11687" y="2963"/>
                    <a:pt x="10530" y="1807"/>
                  </a:cubicBezTo>
                  <a:cubicBezTo>
                    <a:pt x="9374" y="650"/>
                    <a:pt x="7805" y="1"/>
                    <a:pt x="6169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7897588" y="3501209"/>
              <a:ext cx="150747" cy="150721"/>
            </a:xfrm>
            <a:custGeom>
              <a:avLst/>
              <a:gdLst/>
              <a:ahLst/>
              <a:cxnLst/>
              <a:rect l="l" t="t" r="r" b="b"/>
              <a:pathLst>
                <a:path w="5892" h="5891" extrusionOk="0">
                  <a:moveTo>
                    <a:pt x="2945" y="1"/>
                  </a:moveTo>
                  <a:cubicBezTo>
                    <a:pt x="1319" y="2"/>
                    <a:pt x="0" y="1319"/>
                    <a:pt x="0" y="2945"/>
                  </a:cubicBezTo>
                  <a:cubicBezTo>
                    <a:pt x="0" y="4571"/>
                    <a:pt x="1319" y="5890"/>
                    <a:pt x="2945" y="5890"/>
                  </a:cubicBezTo>
                  <a:cubicBezTo>
                    <a:pt x="4572" y="5890"/>
                    <a:pt x="5891" y="4571"/>
                    <a:pt x="5891" y="2945"/>
                  </a:cubicBezTo>
                  <a:cubicBezTo>
                    <a:pt x="5891" y="1319"/>
                    <a:pt x="4572" y="1"/>
                    <a:pt x="2945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7874639" y="3303182"/>
              <a:ext cx="196595" cy="273401"/>
            </a:xfrm>
            <a:custGeom>
              <a:avLst/>
              <a:gdLst/>
              <a:ahLst/>
              <a:cxnLst/>
              <a:rect l="l" t="t" r="r" b="b"/>
              <a:pathLst>
                <a:path w="7684" h="10686" extrusionOk="0">
                  <a:moveTo>
                    <a:pt x="429" y="1"/>
                  </a:moveTo>
                  <a:cubicBezTo>
                    <a:pt x="193" y="1"/>
                    <a:pt x="2" y="193"/>
                    <a:pt x="2" y="428"/>
                  </a:cubicBezTo>
                  <a:lnTo>
                    <a:pt x="2" y="10257"/>
                  </a:lnTo>
                  <a:cubicBezTo>
                    <a:pt x="1" y="10494"/>
                    <a:pt x="193" y="10685"/>
                    <a:pt x="429" y="10685"/>
                  </a:cubicBezTo>
                  <a:lnTo>
                    <a:pt x="7256" y="10685"/>
                  </a:lnTo>
                  <a:cubicBezTo>
                    <a:pt x="7492" y="10685"/>
                    <a:pt x="7684" y="10494"/>
                    <a:pt x="7684" y="10258"/>
                  </a:cubicBezTo>
                  <a:lnTo>
                    <a:pt x="7684" y="428"/>
                  </a:lnTo>
                  <a:cubicBezTo>
                    <a:pt x="7684" y="193"/>
                    <a:pt x="7492" y="1"/>
                    <a:pt x="7256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7897588" y="3227859"/>
              <a:ext cx="150747" cy="150696"/>
            </a:xfrm>
            <a:custGeom>
              <a:avLst/>
              <a:gdLst/>
              <a:ahLst/>
              <a:cxnLst/>
              <a:rect l="l" t="t" r="r" b="b"/>
              <a:pathLst>
                <a:path w="5892" h="5890" extrusionOk="0">
                  <a:moveTo>
                    <a:pt x="2945" y="0"/>
                  </a:moveTo>
                  <a:cubicBezTo>
                    <a:pt x="1319" y="1"/>
                    <a:pt x="0" y="1319"/>
                    <a:pt x="0" y="2945"/>
                  </a:cubicBezTo>
                  <a:cubicBezTo>
                    <a:pt x="0" y="4572"/>
                    <a:pt x="1319" y="5890"/>
                    <a:pt x="2945" y="5890"/>
                  </a:cubicBezTo>
                  <a:cubicBezTo>
                    <a:pt x="4572" y="5890"/>
                    <a:pt x="5891" y="4572"/>
                    <a:pt x="5891" y="2945"/>
                  </a:cubicBezTo>
                  <a:cubicBezTo>
                    <a:pt x="5891" y="1319"/>
                    <a:pt x="4572" y="0"/>
                    <a:pt x="294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7874639" y="3052832"/>
              <a:ext cx="196595" cy="250375"/>
            </a:xfrm>
            <a:custGeom>
              <a:avLst/>
              <a:gdLst/>
              <a:ahLst/>
              <a:cxnLst/>
              <a:rect l="l" t="t" r="r" b="b"/>
              <a:pathLst>
                <a:path w="7684" h="9786" extrusionOk="0">
                  <a:moveTo>
                    <a:pt x="5433" y="0"/>
                  </a:moveTo>
                  <a:cubicBezTo>
                    <a:pt x="2432" y="0"/>
                    <a:pt x="2" y="2432"/>
                    <a:pt x="2" y="5432"/>
                  </a:cubicBezTo>
                  <a:lnTo>
                    <a:pt x="2" y="5947"/>
                  </a:lnTo>
                  <a:cubicBezTo>
                    <a:pt x="1" y="8067"/>
                    <a:pt x="1721" y="9786"/>
                    <a:pt x="3842" y="9786"/>
                  </a:cubicBezTo>
                  <a:cubicBezTo>
                    <a:pt x="5964" y="9786"/>
                    <a:pt x="7684" y="8067"/>
                    <a:pt x="7684" y="5945"/>
                  </a:cubicBezTo>
                  <a:lnTo>
                    <a:pt x="7684" y="2252"/>
                  </a:lnTo>
                  <a:cubicBezTo>
                    <a:pt x="7684" y="1007"/>
                    <a:pt x="6675" y="0"/>
                    <a:pt x="5433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7380720" y="3562409"/>
              <a:ext cx="775712" cy="857532"/>
            </a:xfrm>
            <a:custGeom>
              <a:avLst/>
              <a:gdLst/>
              <a:ahLst/>
              <a:cxnLst/>
              <a:rect l="l" t="t" r="r" b="b"/>
              <a:pathLst>
                <a:path w="30319" h="33517" extrusionOk="0">
                  <a:moveTo>
                    <a:pt x="14563" y="1"/>
                  </a:moveTo>
                  <a:cubicBezTo>
                    <a:pt x="11174" y="1"/>
                    <a:pt x="7791" y="439"/>
                    <a:pt x="4499" y="1310"/>
                  </a:cubicBezTo>
                  <a:cubicBezTo>
                    <a:pt x="1739" y="2041"/>
                    <a:pt x="1" y="4780"/>
                    <a:pt x="440" y="7603"/>
                  </a:cubicBezTo>
                  <a:lnTo>
                    <a:pt x="2703" y="22170"/>
                  </a:lnTo>
                  <a:cubicBezTo>
                    <a:pt x="3733" y="28787"/>
                    <a:pt x="9438" y="33517"/>
                    <a:pt x="15932" y="33517"/>
                  </a:cubicBezTo>
                  <a:cubicBezTo>
                    <a:pt x="16621" y="33517"/>
                    <a:pt x="17319" y="33464"/>
                    <a:pt x="18021" y="33354"/>
                  </a:cubicBezTo>
                  <a:cubicBezTo>
                    <a:pt x="25319" y="32212"/>
                    <a:pt x="30318" y="25380"/>
                    <a:pt x="29197" y="18079"/>
                  </a:cubicBezTo>
                  <a:lnTo>
                    <a:pt x="26963" y="3512"/>
                  </a:lnTo>
                  <a:cubicBezTo>
                    <a:pt x="26812" y="2523"/>
                    <a:pt x="26095" y="1716"/>
                    <a:pt x="25132" y="1448"/>
                  </a:cubicBezTo>
                  <a:cubicBezTo>
                    <a:pt x="21669" y="481"/>
                    <a:pt x="18113" y="1"/>
                    <a:pt x="14563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7776034" y="3889590"/>
              <a:ext cx="478414" cy="435815"/>
            </a:xfrm>
            <a:custGeom>
              <a:avLst/>
              <a:gdLst/>
              <a:ahLst/>
              <a:cxnLst/>
              <a:rect l="l" t="t" r="r" b="b"/>
              <a:pathLst>
                <a:path w="18699" h="17034" extrusionOk="0">
                  <a:moveTo>
                    <a:pt x="9349" y="0"/>
                  </a:moveTo>
                  <a:cubicBezTo>
                    <a:pt x="7170" y="0"/>
                    <a:pt x="4990" y="832"/>
                    <a:pt x="3327" y="2495"/>
                  </a:cubicBezTo>
                  <a:cubicBezTo>
                    <a:pt x="1" y="5821"/>
                    <a:pt x="1" y="11213"/>
                    <a:pt x="3327" y="14539"/>
                  </a:cubicBezTo>
                  <a:cubicBezTo>
                    <a:pt x="4990" y="16202"/>
                    <a:pt x="7170" y="17033"/>
                    <a:pt x="9349" y="17033"/>
                  </a:cubicBezTo>
                  <a:cubicBezTo>
                    <a:pt x="11529" y="17033"/>
                    <a:pt x="13709" y="16202"/>
                    <a:pt x="15372" y="14539"/>
                  </a:cubicBezTo>
                  <a:cubicBezTo>
                    <a:pt x="18698" y="11213"/>
                    <a:pt x="18698" y="5821"/>
                    <a:pt x="15372" y="2495"/>
                  </a:cubicBezTo>
                  <a:cubicBezTo>
                    <a:pt x="13709" y="832"/>
                    <a:pt x="11529" y="0"/>
                    <a:pt x="9349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8010776" y="3826702"/>
              <a:ext cx="335778" cy="353482"/>
            </a:xfrm>
            <a:custGeom>
              <a:avLst/>
              <a:gdLst/>
              <a:ahLst/>
              <a:cxnLst/>
              <a:rect l="l" t="t" r="r" b="b"/>
              <a:pathLst>
                <a:path w="13124" h="13816" extrusionOk="0">
                  <a:moveTo>
                    <a:pt x="7679" y="0"/>
                  </a:moveTo>
                  <a:cubicBezTo>
                    <a:pt x="5958" y="0"/>
                    <a:pt x="4296" y="935"/>
                    <a:pt x="3445" y="2566"/>
                  </a:cubicBezTo>
                  <a:lnTo>
                    <a:pt x="1218" y="6838"/>
                  </a:lnTo>
                  <a:cubicBezTo>
                    <a:pt x="0" y="9174"/>
                    <a:pt x="907" y="12056"/>
                    <a:pt x="3243" y="13275"/>
                  </a:cubicBezTo>
                  <a:cubicBezTo>
                    <a:pt x="3947" y="13642"/>
                    <a:pt x="4701" y="13816"/>
                    <a:pt x="5444" y="13816"/>
                  </a:cubicBezTo>
                  <a:cubicBezTo>
                    <a:pt x="7165" y="13816"/>
                    <a:pt x="8828" y="12882"/>
                    <a:pt x="9678" y="11250"/>
                  </a:cubicBezTo>
                  <a:lnTo>
                    <a:pt x="11906" y="6978"/>
                  </a:lnTo>
                  <a:cubicBezTo>
                    <a:pt x="13124" y="4643"/>
                    <a:pt x="12218" y="1760"/>
                    <a:pt x="9881" y="542"/>
                  </a:cubicBezTo>
                  <a:cubicBezTo>
                    <a:pt x="9177" y="174"/>
                    <a:pt x="8422" y="0"/>
                    <a:pt x="7679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8155715" y="3779497"/>
              <a:ext cx="185517" cy="162465"/>
            </a:xfrm>
            <a:custGeom>
              <a:avLst/>
              <a:gdLst/>
              <a:ahLst/>
              <a:cxnLst/>
              <a:rect l="l" t="t" r="r" b="b"/>
              <a:pathLst>
                <a:path w="7251" h="6350" extrusionOk="0">
                  <a:moveTo>
                    <a:pt x="3628" y="0"/>
                  </a:moveTo>
                  <a:cubicBezTo>
                    <a:pt x="2483" y="0"/>
                    <a:pt x="1378" y="622"/>
                    <a:pt x="812" y="1707"/>
                  </a:cubicBezTo>
                  <a:cubicBezTo>
                    <a:pt x="1" y="3262"/>
                    <a:pt x="605" y="5179"/>
                    <a:pt x="2158" y="5990"/>
                  </a:cubicBezTo>
                  <a:cubicBezTo>
                    <a:pt x="2627" y="6234"/>
                    <a:pt x="3128" y="6350"/>
                    <a:pt x="3623" y="6350"/>
                  </a:cubicBezTo>
                  <a:cubicBezTo>
                    <a:pt x="4768" y="6350"/>
                    <a:pt x="5874" y="5729"/>
                    <a:pt x="6440" y="4644"/>
                  </a:cubicBezTo>
                  <a:cubicBezTo>
                    <a:pt x="7250" y="3089"/>
                    <a:pt x="6648" y="1172"/>
                    <a:pt x="5094" y="361"/>
                  </a:cubicBezTo>
                  <a:cubicBezTo>
                    <a:pt x="4625" y="116"/>
                    <a:pt x="4123" y="0"/>
                    <a:pt x="362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8133252" y="3548977"/>
              <a:ext cx="275602" cy="324878"/>
            </a:xfrm>
            <a:custGeom>
              <a:avLst/>
              <a:gdLst/>
              <a:ahLst/>
              <a:cxnLst/>
              <a:rect l="l" t="t" r="r" b="b"/>
              <a:pathLst>
                <a:path w="10772" h="12698" extrusionOk="0">
                  <a:moveTo>
                    <a:pt x="7027" y="0"/>
                  </a:moveTo>
                  <a:cubicBezTo>
                    <a:pt x="3820" y="0"/>
                    <a:pt x="1028" y="2369"/>
                    <a:pt x="580" y="5635"/>
                  </a:cubicBezTo>
                  <a:lnTo>
                    <a:pt x="357" y="7280"/>
                  </a:lnTo>
                  <a:cubicBezTo>
                    <a:pt x="1" y="9891"/>
                    <a:pt x="1829" y="12297"/>
                    <a:pt x="4440" y="12653"/>
                  </a:cubicBezTo>
                  <a:cubicBezTo>
                    <a:pt x="4658" y="12683"/>
                    <a:pt x="4876" y="12698"/>
                    <a:pt x="5091" y="12698"/>
                  </a:cubicBezTo>
                  <a:cubicBezTo>
                    <a:pt x="7440" y="12698"/>
                    <a:pt x="9486" y="10963"/>
                    <a:pt x="9813" y="8570"/>
                  </a:cubicBezTo>
                  <a:lnTo>
                    <a:pt x="10588" y="2891"/>
                  </a:lnTo>
                  <a:cubicBezTo>
                    <a:pt x="10771" y="1554"/>
                    <a:pt x="9835" y="321"/>
                    <a:pt x="8498" y="140"/>
                  </a:cubicBezTo>
                  <a:lnTo>
                    <a:pt x="7918" y="61"/>
                  </a:lnTo>
                  <a:cubicBezTo>
                    <a:pt x="7618" y="20"/>
                    <a:pt x="7321" y="0"/>
                    <a:pt x="7027" y="0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7511127" y="2761342"/>
              <a:ext cx="347316" cy="337645"/>
            </a:xfrm>
            <a:custGeom>
              <a:avLst/>
              <a:gdLst/>
              <a:ahLst/>
              <a:cxnLst/>
              <a:rect l="l" t="t" r="r" b="b"/>
              <a:pathLst>
                <a:path w="13575" h="13197" extrusionOk="0">
                  <a:moveTo>
                    <a:pt x="9489" y="5417"/>
                  </a:moveTo>
                  <a:cubicBezTo>
                    <a:pt x="11526" y="5417"/>
                    <a:pt x="13183" y="7073"/>
                    <a:pt x="13183" y="9111"/>
                  </a:cubicBezTo>
                  <a:cubicBezTo>
                    <a:pt x="13183" y="11148"/>
                    <a:pt x="11526" y="12804"/>
                    <a:pt x="9489" y="12804"/>
                  </a:cubicBezTo>
                  <a:cubicBezTo>
                    <a:pt x="7453" y="12804"/>
                    <a:pt x="5795" y="11148"/>
                    <a:pt x="5795" y="9111"/>
                  </a:cubicBezTo>
                  <a:cubicBezTo>
                    <a:pt x="5795" y="7073"/>
                    <a:pt x="7452" y="5417"/>
                    <a:pt x="9489" y="5417"/>
                  </a:cubicBezTo>
                  <a:close/>
                  <a:moveTo>
                    <a:pt x="0" y="1"/>
                  </a:moveTo>
                  <a:lnTo>
                    <a:pt x="0" y="391"/>
                  </a:lnTo>
                  <a:lnTo>
                    <a:pt x="9291" y="391"/>
                  </a:lnTo>
                  <a:lnTo>
                    <a:pt x="9291" y="5030"/>
                  </a:lnTo>
                  <a:cubicBezTo>
                    <a:pt x="7129" y="5132"/>
                    <a:pt x="5403" y="6923"/>
                    <a:pt x="5403" y="9111"/>
                  </a:cubicBezTo>
                  <a:cubicBezTo>
                    <a:pt x="5403" y="11363"/>
                    <a:pt x="7236" y="13196"/>
                    <a:pt x="9488" y="13196"/>
                  </a:cubicBezTo>
                  <a:cubicBezTo>
                    <a:pt x="11741" y="13196"/>
                    <a:pt x="13574" y="11363"/>
                    <a:pt x="13574" y="9111"/>
                  </a:cubicBezTo>
                  <a:cubicBezTo>
                    <a:pt x="13575" y="6924"/>
                    <a:pt x="11846" y="5133"/>
                    <a:pt x="9684" y="5030"/>
                  </a:cubicBezTo>
                  <a:lnTo>
                    <a:pt x="9684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7251311" y="3177431"/>
              <a:ext cx="209106" cy="209081"/>
            </a:xfrm>
            <a:custGeom>
              <a:avLst/>
              <a:gdLst/>
              <a:ahLst/>
              <a:cxnLst/>
              <a:rect l="l" t="t" r="r" b="b"/>
              <a:pathLst>
                <a:path w="8173" h="8172" extrusionOk="0">
                  <a:moveTo>
                    <a:pt x="4086" y="391"/>
                  </a:moveTo>
                  <a:cubicBezTo>
                    <a:pt x="6122" y="391"/>
                    <a:pt x="7780" y="2049"/>
                    <a:pt x="7780" y="4086"/>
                  </a:cubicBezTo>
                  <a:cubicBezTo>
                    <a:pt x="7780" y="6124"/>
                    <a:pt x="6122" y="7780"/>
                    <a:pt x="4086" y="7780"/>
                  </a:cubicBezTo>
                  <a:cubicBezTo>
                    <a:pt x="2050" y="7780"/>
                    <a:pt x="392" y="6124"/>
                    <a:pt x="392" y="4086"/>
                  </a:cubicBezTo>
                  <a:cubicBezTo>
                    <a:pt x="392" y="2049"/>
                    <a:pt x="2049" y="391"/>
                    <a:pt x="4086" y="391"/>
                  </a:cubicBezTo>
                  <a:close/>
                  <a:moveTo>
                    <a:pt x="4086" y="1"/>
                  </a:moveTo>
                  <a:cubicBezTo>
                    <a:pt x="1834" y="1"/>
                    <a:pt x="1" y="1834"/>
                    <a:pt x="1" y="4086"/>
                  </a:cubicBezTo>
                  <a:cubicBezTo>
                    <a:pt x="1" y="6339"/>
                    <a:pt x="1834" y="8172"/>
                    <a:pt x="4086" y="8172"/>
                  </a:cubicBezTo>
                  <a:cubicBezTo>
                    <a:pt x="6339" y="8172"/>
                    <a:pt x="8172" y="6339"/>
                    <a:pt x="8172" y="4086"/>
                  </a:cubicBezTo>
                  <a:cubicBezTo>
                    <a:pt x="8172" y="1834"/>
                    <a:pt x="6339" y="1"/>
                    <a:pt x="408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7841173" y="3077906"/>
              <a:ext cx="528663" cy="209106"/>
            </a:xfrm>
            <a:custGeom>
              <a:avLst/>
              <a:gdLst/>
              <a:ahLst/>
              <a:cxnLst/>
              <a:rect l="l" t="t" r="r" b="b"/>
              <a:pathLst>
                <a:path w="20663" h="8173" extrusionOk="0">
                  <a:moveTo>
                    <a:pt x="4085" y="391"/>
                  </a:moveTo>
                  <a:cubicBezTo>
                    <a:pt x="6121" y="391"/>
                    <a:pt x="7779" y="2048"/>
                    <a:pt x="7779" y="4085"/>
                  </a:cubicBezTo>
                  <a:cubicBezTo>
                    <a:pt x="7779" y="6123"/>
                    <a:pt x="6121" y="7779"/>
                    <a:pt x="4085" y="7779"/>
                  </a:cubicBezTo>
                  <a:cubicBezTo>
                    <a:pt x="2048" y="7779"/>
                    <a:pt x="391" y="6123"/>
                    <a:pt x="391" y="4085"/>
                  </a:cubicBezTo>
                  <a:cubicBezTo>
                    <a:pt x="391" y="2048"/>
                    <a:pt x="2047" y="391"/>
                    <a:pt x="4085" y="391"/>
                  </a:cubicBezTo>
                  <a:close/>
                  <a:moveTo>
                    <a:pt x="4086" y="1"/>
                  </a:moveTo>
                  <a:cubicBezTo>
                    <a:pt x="1834" y="1"/>
                    <a:pt x="0" y="1834"/>
                    <a:pt x="0" y="4087"/>
                  </a:cubicBezTo>
                  <a:cubicBezTo>
                    <a:pt x="0" y="6339"/>
                    <a:pt x="1834" y="8172"/>
                    <a:pt x="4086" y="8172"/>
                  </a:cubicBezTo>
                  <a:cubicBezTo>
                    <a:pt x="6311" y="8172"/>
                    <a:pt x="8124" y="6385"/>
                    <a:pt x="8169" y="4170"/>
                  </a:cubicBezTo>
                  <a:lnTo>
                    <a:pt x="11638" y="701"/>
                  </a:lnTo>
                  <a:lnTo>
                    <a:pt x="20662" y="701"/>
                  </a:lnTo>
                  <a:lnTo>
                    <a:pt x="20662" y="309"/>
                  </a:lnTo>
                  <a:lnTo>
                    <a:pt x="11477" y="309"/>
                  </a:lnTo>
                  <a:lnTo>
                    <a:pt x="8146" y="3639"/>
                  </a:lnTo>
                  <a:cubicBezTo>
                    <a:pt x="7923" y="1596"/>
                    <a:pt x="6187" y="1"/>
                    <a:pt x="408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8123939" y="3441059"/>
              <a:ext cx="334729" cy="280156"/>
            </a:xfrm>
            <a:custGeom>
              <a:avLst/>
              <a:gdLst/>
              <a:ahLst/>
              <a:cxnLst/>
              <a:rect l="l" t="t" r="r" b="b"/>
              <a:pathLst>
                <a:path w="13083" h="10950" extrusionOk="0">
                  <a:moveTo>
                    <a:pt x="4086" y="3168"/>
                  </a:moveTo>
                  <a:cubicBezTo>
                    <a:pt x="6123" y="3168"/>
                    <a:pt x="7780" y="4825"/>
                    <a:pt x="7780" y="6863"/>
                  </a:cubicBezTo>
                  <a:cubicBezTo>
                    <a:pt x="7780" y="8900"/>
                    <a:pt x="6124" y="10556"/>
                    <a:pt x="4086" y="10556"/>
                  </a:cubicBezTo>
                  <a:cubicBezTo>
                    <a:pt x="2050" y="10556"/>
                    <a:pt x="392" y="8900"/>
                    <a:pt x="392" y="6863"/>
                  </a:cubicBezTo>
                  <a:cubicBezTo>
                    <a:pt x="392" y="4826"/>
                    <a:pt x="2048" y="3168"/>
                    <a:pt x="4086" y="3168"/>
                  </a:cubicBezTo>
                  <a:close/>
                  <a:moveTo>
                    <a:pt x="7780" y="1"/>
                  </a:moveTo>
                  <a:lnTo>
                    <a:pt x="7780" y="5119"/>
                  </a:lnTo>
                  <a:cubicBezTo>
                    <a:pt x="7125" y="3737"/>
                    <a:pt x="5715" y="2778"/>
                    <a:pt x="4086" y="2778"/>
                  </a:cubicBezTo>
                  <a:cubicBezTo>
                    <a:pt x="1834" y="2778"/>
                    <a:pt x="0" y="4611"/>
                    <a:pt x="0" y="6864"/>
                  </a:cubicBezTo>
                  <a:cubicBezTo>
                    <a:pt x="0" y="9116"/>
                    <a:pt x="1834" y="10949"/>
                    <a:pt x="4086" y="10949"/>
                  </a:cubicBezTo>
                  <a:cubicBezTo>
                    <a:pt x="6338" y="10949"/>
                    <a:pt x="8172" y="9116"/>
                    <a:pt x="8172" y="6864"/>
                  </a:cubicBezTo>
                  <a:lnTo>
                    <a:pt x="8172" y="392"/>
                  </a:lnTo>
                  <a:lnTo>
                    <a:pt x="13083" y="392"/>
                  </a:lnTo>
                  <a:lnTo>
                    <a:pt x="13083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8134096" y="3022591"/>
              <a:ext cx="235663" cy="30856"/>
            </a:xfrm>
            <a:custGeom>
              <a:avLst/>
              <a:gdLst/>
              <a:ahLst/>
              <a:cxnLst/>
              <a:rect l="l" t="t" r="r" b="b"/>
              <a:pathLst>
                <a:path w="9211" h="1206" extrusionOk="0">
                  <a:moveTo>
                    <a:pt x="0" y="1"/>
                  </a:moveTo>
                  <a:lnTo>
                    <a:pt x="0" y="1205"/>
                  </a:lnTo>
                  <a:lnTo>
                    <a:pt x="9211" y="1205"/>
                  </a:lnTo>
                  <a:lnTo>
                    <a:pt x="9211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8327954" y="3386717"/>
              <a:ext cx="130688" cy="30856"/>
            </a:xfrm>
            <a:custGeom>
              <a:avLst/>
              <a:gdLst/>
              <a:ahLst/>
              <a:cxnLst/>
              <a:rect l="l" t="t" r="r" b="b"/>
              <a:pathLst>
                <a:path w="5108" h="1206" extrusionOk="0">
                  <a:moveTo>
                    <a:pt x="1" y="0"/>
                  </a:moveTo>
                  <a:lnTo>
                    <a:pt x="1" y="1205"/>
                  </a:lnTo>
                  <a:lnTo>
                    <a:pt x="5108" y="1205"/>
                  </a:lnTo>
                  <a:lnTo>
                    <a:pt x="5108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7511153" y="2705260"/>
              <a:ext cx="242316" cy="30830"/>
            </a:xfrm>
            <a:custGeom>
              <a:avLst/>
              <a:gdLst/>
              <a:ahLst/>
              <a:cxnLst/>
              <a:rect l="l" t="t" r="r" b="b"/>
              <a:pathLst>
                <a:path w="9471" h="1205" extrusionOk="0">
                  <a:moveTo>
                    <a:pt x="0" y="0"/>
                  </a:moveTo>
                  <a:lnTo>
                    <a:pt x="0" y="1205"/>
                  </a:lnTo>
                  <a:lnTo>
                    <a:pt x="9470" y="1205"/>
                  </a:lnTo>
                  <a:lnTo>
                    <a:pt x="947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6792879" y="4093630"/>
              <a:ext cx="785485" cy="549156"/>
            </a:xfrm>
            <a:custGeom>
              <a:avLst/>
              <a:gdLst/>
              <a:ahLst/>
              <a:cxnLst/>
              <a:rect l="l" t="t" r="r" b="b"/>
              <a:pathLst>
                <a:path w="30701" h="21464" extrusionOk="0">
                  <a:moveTo>
                    <a:pt x="648" y="1"/>
                  </a:moveTo>
                  <a:cubicBezTo>
                    <a:pt x="617" y="1"/>
                    <a:pt x="586" y="3"/>
                    <a:pt x="554" y="8"/>
                  </a:cubicBezTo>
                  <a:cubicBezTo>
                    <a:pt x="226" y="58"/>
                    <a:pt x="1" y="367"/>
                    <a:pt x="53" y="696"/>
                  </a:cubicBezTo>
                  <a:cubicBezTo>
                    <a:pt x="108" y="1050"/>
                    <a:pt x="133" y="1429"/>
                    <a:pt x="158" y="1829"/>
                  </a:cubicBezTo>
                  <a:cubicBezTo>
                    <a:pt x="222" y="2828"/>
                    <a:pt x="287" y="3860"/>
                    <a:pt x="866" y="4655"/>
                  </a:cubicBezTo>
                  <a:cubicBezTo>
                    <a:pt x="1447" y="5452"/>
                    <a:pt x="2410" y="5834"/>
                    <a:pt x="3343" y="6201"/>
                  </a:cubicBezTo>
                  <a:cubicBezTo>
                    <a:pt x="4084" y="6495"/>
                    <a:pt x="4787" y="6772"/>
                    <a:pt x="5186" y="7216"/>
                  </a:cubicBezTo>
                  <a:cubicBezTo>
                    <a:pt x="5586" y="7659"/>
                    <a:pt x="5790" y="8387"/>
                    <a:pt x="6004" y="9157"/>
                  </a:cubicBezTo>
                  <a:cubicBezTo>
                    <a:pt x="6273" y="10123"/>
                    <a:pt x="6552" y="11119"/>
                    <a:pt x="7284" y="11779"/>
                  </a:cubicBezTo>
                  <a:cubicBezTo>
                    <a:pt x="8016" y="12438"/>
                    <a:pt x="9036" y="12611"/>
                    <a:pt x="10022" y="12778"/>
                  </a:cubicBezTo>
                  <a:cubicBezTo>
                    <a:pt x="10812" y="12911"/>
                    <a:pt x="11557" y="13038"/>
                    <a:pt x="12042" y="13391"/>
                  </a:cubicBezTo>
                  <a:cubicBezTo>
                    <a:pt x="12522" y="13740"/>
                    <a:pt x="12870" y="14409"/>
                    <a:pt x="13239" y="15116"/>
                  </a:cubicBezTo>
                  <a:cubicBezTo>
                    <a:pt x="13703" y="16006"/>
                    <a:pt x="14182" y="16925"/>
                    <a:pt x="15039" y="17420"/>
                  </a:cubicBezTo>
                  <a:cubicBezTo>
                    <a:pt x="15651" y="17775"/>
                    <a:pt x="16358" y="17852"/>
                    <a:pt x="17078" y="17852"/>
                  </a:cubicBezTo>
                  <a:cubicBezTo>
                    <a:pt x="17358" y="17852"/>
                    <a:pt x="17640" y="17840"/>
                    <a:pt x="17920" y="17829"/>
                  </a:cubicBezTo>
                  <a:cubicBezTo>
                    <a:pt x="18192" y="17818"/>
                    <a:pt x="18460" y="17807"/>
                    <a:pt x="18715" y="17807"/>
                  </a:cubicBezTo>
                  <a:cubicBezTo>
                    <a:pt x="19211" y="17807"/>
                    <a:pt x="19664" y="17848"/>
                    <a:pt x="20027" y="18009"/>
                  </a:cubicBezTo>
                  <a:cubicBezTo>
                    <a:pt x="20566" y="18250"/>
                    <a:pt x="21046" y="18830"/>
                    <a:pt x="21552" y="19443"/>
                  </a:cubicBezTo>
                  <a:cubicBezTo>
                    <a:pt x="22191" y="20218"/>
                    <a:pt x="22854" y="21020"/>
                    <a:pt x="23798" y="21327"/>
                  </a:cubicBezTo>
                  <a:cubicBezTo>
                    <a:pt x="24100" y="21424"/>
                    <a:pt x="24407" y="21464"/>
                    <a:pt x="24719" y="21464"/>
                  </a:cubicBezTo>
                  <a:cubicBezTo>
                    <a:pt x="25372" y="21464"/>
                    <a:pt x="26040" y="21291"/>
                    <a:pt x="26693" y="21122"/>
                  </a:cubicBezTo>
                  <a:cubicBezTo>
                    <a:pt x="27299" y="20966"/>
                    <a:pt x="27877" y="20817"/>
                    <a:pt x="28382" y="20817"/>
                  </a:cubicBezTo>
                  <a:cubicBezTo>
                    <a:pt x="28528" y="20817"/>
                    <a:pt x="28667" y="20829"/>
                    <a:pt x="28799" y="20857"/>
                  </a:cubicBezTo>
                  <a:cubicBezTo>
                    <a:pt x="29058" y="20913"/>
                    <a:pt x="29349" y="21046"/>
                    <a:pt x="29684" y="21266"/>
                  </a:cubicBezTo>
                  <a:cubicBezTo>
                    <a:pt x="29786" y="21333"/>
                    <a:pt x="29901" y="21365"/>
                    <a:pt x="30014" y="21365"/>
                  </a:cubicBezTo>
                  <a:cubicBezTo>
                    <a:pt x="30210" y="21365"/>
                    <a:pt x="30403" y="21269"/>
                    <a:pt x="30518" y="21092"/>
                  </a:cubicBezTo>
                  <a:cubicBezTo>
                    <a:pt x="30701" y="20813"/>
                    <a:pt x="30623" y="20439"/>
                    <a:pt x="30344" y="20258"/>
                  </a:cubicBezTo>
                  <a:cubicBezTo>
                    <a:pt x="29875" y="19950"/>
                    <a:pt x="29464" y="19767"/>
                    <a:pt x="29050" y="19679"/>
                  </a:cubicBezTo>
                  <a:cubicBezTo>
                    <a:pt x="28830" y="19633"/>
                    <a:pt x="28608" y="19613"/>
                    <a:pt x="28385" y="19613"/>
                  </a:cubicBezTo>
                  <a:cubicBezTo>
                    <a:pt x="27724" y="19613"/>
                    <a:pt x="27050" y="19786"/>
                    <a:pt x="26394" y="19955"/>
                  </a:cubicBezTo>
                  <a:cubicBezTo>
                    <a:pt x="25794" y="20109"/>
                    <a:pt x="25220" y="20257"/>
                    <a:pt x="24722" y="20257"/>
                  </a:cubicBezTo>
                  <a:cubicBezTo>
                    <a:pt x="24525" y="20257"/>
                    <a:pt x="24340" y="20234"/>
                    <a:pt x="24171" y="20180"/>
                  </a:cubicBezTo>
                  <a:cubicBezTo>
                    <a:pt x="23561" y="19982"/>
                    <a:pt x="23037" y="19348"/>
                    <a:pt x="22482" y="18676"/>
                  </a:cubicBezTo>
                  <a:cubicBezTo>
                    <a:pt x="21908" y="17983"/>
                    <a:pt x="21316" y="17265"/>
                    <a:pt x="20518" y="16909"/>
                  </a:cubicBezTo>
                  <a:cubicBezTo>
                    <a:pt x="19959" y="16660"/>
                    <a:pt x="19339" y="16602"/>
                    <a:pt x="18710" y="16602"/>
                  </a:cubicBezTo>
                  <a:cubicBezTo>
                    <a:pt x="18430" y="16602"/>
                    <a:pt x="18148" y="16614"/>
                    <a:pt x="17870" y="16625"/>
                  </a:cubicBezTo>
                  <a:cubicBezTo>
                    <a:pt x="17598" y="16636"/>
                    <a:pt x="17331" y="16647"/>
                    <a:pt x="17076" y="16647"/>
                  </a:cubicBezTo>
                  <a:cubicBezTo>
                    <a:pt x="16519" y="16647"/>
                    <a:pt x="16017" y="16595"/>
                    <a:pt x="15642" y="16378"/>
                  </a:cubicBezTo>
                  <a:cubicBezTo>
                    <a:pt x="15088" y="16058"/>
                    <a:pt x="14710" y="15330"/>
                    <a:pt x="14308" y="14560"/>
                  </a:cubicBezTo>
                  <a:cubicBezTo>
                    <a:pt x="13891" y="13760"/>
                    <a:pt x="13459" y="12933"/>
                    <a:pt x="12750" y="12417"/>
                  </a:cubicBezTo>
                  <a:cubicBezTo>
                    <a:pt x="12038" y="11898"/>
                    <a:pt x="11116" y="11741"/>
                    <a:pt x="10224" y="11590"/>
                  </a:cubicBezTo>
                  <a:cubicBezTo>
                    <a:pt x="9368" y="11445"/>
                    <a:pt x="8562" y="11307"/>
                    <a:pt x="8090" y="10883"/>
                  </a:cubicBezTo>
                  <a:cubicBezTo>
                    <a:pt x="7618" y="10456"/>
                    <a:pt x="7398" y="9668"/>
                    <a:pt x="7165" y="8832"/>
                  </a:cubicBezTo>
                  <a:cubicBezTo>
                    <a:pt x="6922" y="7962"/>
                    <a:pt x="6671" y="7064"/>
                    <a:pt x="6082" y="6409"/>
                  </a:cubicBezTo>
                  <a:cubicBezTo>
                    <a:pt x="5492" y="5755"/>
                    <a:pt x="4625" y="5412"/>
                    <a:pt x="3785" y="5080"/>
                  </a:cubicBezTo>
                  <a:cubicBezTo>
                    <a:pt x="2978" y="4761"/>
                    <a:pt x="2215" y="4460"/>
                    <a:pt x="1840" y="3945"/>
                  </a:cubicBezTo>
                  <a:cubicBezTo>
                    <a:pt x="1468" y="3434"/>
                    <a:pt x="1416" y="2618"/>
                    <a:pt x="1360" y="1753"/>
                  </a:cubicBezTo>
                  <a:cubicBezTo>
                    <a:pt x="1334" y="1342"/>
                    <a:pt x="1307" y="917"/>
                    <a:pt x="1243" y="509"/>
                  </a:cubicBezTo>
                  <a:cubicBezTo>
                    <a:pt x="1197" y="212"/>
                    <a:pt x="941" y="1"/>
                    <a:pt x="64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950626" y="2402999"/>
              <a:ext cx="785460" cy="549131"/>
            </a:xfrm>
            <a:custGeom>
              <a:avLst/>
              <a:gdLst/>
              <a:ahLst/>
              <a:cxnLst/>
              <a:rect l="l" t="t" r="r" b="b"/>
              <a:pathLst>
                <a:path w="30700" h="21463" extrusionOk="0">
                  <a:moveTo>
                    <a:pt x="5981" y="0"/>
                  </a:moveTo>
                  <a:cubicBezTo>
                    <a:pt x="5329" y="0"/>
                    <a:pt x="4660" y="172"/>
                    <a:pt x="4008" y="341"/>
                  </a:cubicBezTo>
                  <a:cubicBezTo>
                    <a:pt x="3402" y="496"/>
                    <a:pt x="2824" y="645"/>
                    <a:pt x="2319" y="645"/>
                  </a:cubicBezTo>
                  <a:cubicBezTo>
                    <a:pt x="2174" y="645"/>
                    <a:pt x="2034" y="633"/>
                    <a:pt x="1902" y="605"/>
                  </a:cubicBezTo>
                  <a:cubicBezTo>
                    <a:pt x="1642" y="550"/>
                    <a:pt x="1353" y="416"/>
                    <a:pt x="1017" y="196"/>
                  </a:cubicBezTo>
                  <a:cubicBezTo>
                    <a:pt x="915" y="130"/>
                    <a:pt x="800" y="98"/>
                    <a:pt x="687" y="98"/>
                  </a:cubicBezTo>
                  <a:cubicBezTo>
                    <a:pt x="490" y="98"/>
                    <a:pt x="298" y="194"/>
                    <a:pt x="183" y="371"/>
                  </a:cubicBezTo>
                  <a:cubicBezTo>
                    <a:pt x="1" y="650"/>
                    <a:pt x="78" y="1023"/>
                    <a:pt x="357" y="1205"/>
                  </a:cubicBezTo>
                  <a:cubicBezTo>
                    <a:pt x="825" y="1513"/>
                    <a:pt x="1238" y="1696"/>
                    <a:pt x="1652" y="1783"/>
                  </a:cubicBezTo>
                  <a:cubicBezTo>
                    <a:pt x="1871" y="1830"/>
                    <a:pt x="2093" y="1849"/>
                    <a:pt x="2317" y="1849"/>
                  </a:cubicBezTo>
                  <a:cubicBezTo>
                    <a:pt x="2978" y="1849"/>
                    <a:pt x="3651" y="1677"/>
                    <a:pt x="4307" y="1508"/>
                  </a:cubicBezTo>
                  <a:cubicBezTo>
                    <a:pt x="4907" y="1354"/>
                    <a:pt x="5481" y="1206"/>
                    <a:pt x="5979" y="1206"/>
                  </a:cubicBezTo>
                  <a:cubicBezTo>
                    <a:pt x="6176" y="1206"/>
                    <a:pt x="6360" y="1229"/>
                    <a:pt x="6529" y="1284"/>
                  </a:cubicBezTo>
                  <a:cubicBezTo>
                    <a:pt x="7140" y="1482"/>
                    <a:pt x="7664" y="2115"/>
                    <a:pt x="8219" y="2787"/>
                  </a:cubicBezTo>
                  <a:cubicBezTo>
                    <a:pt x="8791" y="3479"/>
                    <a:pt x="9384" y="4197"/>
                    <a:pt x="10183" y="4553"/>
                  </a:cubicBezTo>
                  <a:cubicBezTo>
                    <a:pt x="10741" y="4802"/>
                    <a:pt x="11360" y="4860"/>
                    <a:pt x="11987" y="4860"/>
                  </a:cubicBezTo>
                  <a:cubicBezTo>
                    <a:pt x="12268" y="4860"/>
                    <a:pt x="12551" y="4848"/>
                    <a:pt x="12831" y="4837"/>
                  </a:cubicBezTo>
                  <a:cubicBezTo>
                    <a:pt x="13101" y="4826"/>
                    <a:pt x="13368" y="4815"/>
                    <a:pt x="13622" y="4815"/>
                  </a:cubicBezTo>
                  <a:cubicBezTo>
                    <a:pt x="14180" y="4815"/>
                    <a:pt x="14683" y="4867"/>
                    <a:pt x="15059" y="5085"/>
                  </a:cubicBezTo>
                  <a:cubicBezTo>
                    <a:pt x="15611" y="5405"/>
                    <a:pt x="15989" y="6133"/>
                    <a:pt x="16391" y="6903"/>
                  </a:cubicBezTo>
                  <a:cubicBezTo>
                    <a:pt x="16809" y="7702"/>
                    <a:pt x="17240" y="8529"/>
                    <a:pt x="17950" y="9046"/>
                  </a:cubicBezTo>
                  <a:cubicBezTo>
                    <a:pt x="18662" y="9565"/>
                    <a:pt x="19583" y="9722"/>
                    <a:pt x="20476" y="9873"/>
                  </a:cubicBezTo>
                  <a:cubicBezTo>
                    <a:pt x="21331" y="10017"/>
                    <a:pt x="22137" y="10156"/>
                    <a:pt x="22609" y="10580"/>
                  </a:cubicBezTo>
                  <a:cubicBezTo>
                    <a:pt x="23081" y="11005"/>
                    <a:pt x="23301" y="11793"/>
                    <a:pt x="23535" y="12629"/>
                  </a:cubicBezTo>
                  <a:cubicBezTo>
                    <a:pt x="23777" y="13500"/>
                    <a:pt x="24028" y="14400"/>
                    <a:pt x="24618" y="15054"/>
                  </a:cubicBezTo>
                  <a:cubicBezTo>
                    <a:pt x="25207" y="15708"/>
                    <a:pt x="26075" y="16051"/>
                    <a:pt x="26914" y="16382"/>
                  </a:cubicBezTo>
                  <a:cubicBezTo>
                    <a:pt x="27721" y="16701"/>
                    <a:pt x="28485" y="17003"/>
                    <a:pt x="28859" y="17517"/>
                  </a:cubicBezTo>
                  <a:cubicBezTo>
                    <a:pt x="29233" y="18030"/>
                    <a:pt x="29285" y="18846"/>
                    <a:pt x="29340" y="19710"/>
                  </a:cubicBezTo>
                  <a:cubicBezTo>
                    <a:pt x="29366" y="20121"/>
                    <a:pt x="29393" y="20545"/>
                    <a:pt x="29458" y="20953"/>
                  </a:cubicBezTo>
                  <a:cubicBezTo>
                    <a:pt x="29505" y="21251"/>
                    <a:pt x="29760" y="21462"/>
                    <a:pt x="30052" y="21462"/>
                  </a:cubicBezTo>
                  <a:cubicBezTo>
                    <a:pt x="30083" y="21462"/>
                    <a:pt x="30115" y="21460"/>
                    <a:pt x="30145" y="21456"/>
                  </a:cubicBezTo>
                  <a:cubicBezTo>
                    <a:pt x="30474" y="21405"/>
                    <a:pt x="30699" y="21096"/>
                    <a:pt x="30647" y="20768"/>
                  </a:cubicBezTo>
                  <a:cubicBezTo>
                    <a:pt x="30592" y="20413"/>
                    <a:pt x="30566" y="20035"/>
                    <a:pt x="30542" y="19633"/>
                  </a:cubicBezTo>
                  <a:cubicBezTo>
                    <a:pt x="30477" y="18636"/>
                    <a:pt x="30412" y="17604"/>
                    <a:pt x="29833" y="16809"/>
                  </a:cubicBezTo>
                  <a:cubicBezTo>
                    <a:pt x="29252" y="16012"/>
                    <a:pt x="28290" y="15631"/>
                    <a:pt x="27358" y="15263"/>
                  </a:cubicBezTo>
                  <a:cubicBezTo>
                    <a:pt x="26615" y="14969"/>
                    <a:pt x="25913" y="14692"/>
                    <a:pt x="25514" y="14249"/>
                  </a:cubicBezTo>
                  <a:cubicBezTo>
                    <a:pt x="25113" y="13805"/>
                    <a:pt x="24909" y="13076"/>
                    <a:pt x="24695" y="12306"/>
                  </a:cubicBezTo>
                  <a:cubicBezTo>
                    <a:pt x="24426" y="11342"/>
                    <a:pt x="24148" y="10345"/>
                    <a:pt x="23416" y="9685"/>
                  </a:cubicBezTo>
                  <a:cubicBezTo>
                    <a:pt x="22683" y="9026"/>
                    <a:pt x="21664" y="8854"/>
                    <a:pt x="20677" y="8686"/>
                  </a:cubicBezTo>
                  <a:cubicBezTo>
                    <a:pt x="19889" y="8553"/>
                    <a:pt x="19144" y="8425"/>
                    <a:pt x="18659" y="8073"/>
                  </a:cubicBezTo>
                  <a:cubicBezTo>
                    <a:pt x="18179" y="7723"/>
                    <a:pt x="17831" y="7055"/>
                    <a:pt x="17461" y="6348"/>
                  </a:cubicBezTo>
                  <a:cubicBezTo>
                    <a:pt x="16998" y="5458"/>
                    <a:pt x="16518" y="4539"/>
                    <a:pt x="15662" y="4044"/>
                  </a:cubicBezTo>
                  <a:cubicBezTo>
                    <a:pt x="15050" y="3689"/>
                    <a:pt x="14344" y="3612"/>
                    <a:pt x="13623" y="3612"/>
                  </a:cubicBezTo>
                  <a:cubicBezTo>
                    <a:pt x="13343" y="3612"/>
                    <a:pt x="13061" y="3624"/>
                    <a:pt x="12781" y="3636"/>
                  </a:cubicBezTo>
                  <a:cubicBezTo>
                    <a:pt x="12509" y="3647"/>
                    <a:pt x="12242" y="3657"/>
                    <a:pt x="11987" y="3657"/>
                  </a:cubicBezTo>
                  <a:cubicBezTo>
                    <a:pt x="11490" y="3657"/>
                    <a:pt x="11036" y="3616"/>
                    <a:pt x="10675" y="3454"/>
                  </a:cubicBezTo>
                  <a:cubicBezTo>
                    <a:pt x="10135" y="3213"/>
                    <a:pt x="9655" y="2634"/>
                    <a:pt x="9148" y="2021"/>
                  </a:cubicBezTo>
                  <a:cubicBezTo>
                    <a:pt x="8508" y="1246"/>
                    <a:pt x="7847" y="445"/>
                    <a:pt x="6903" y="138"/>
                  </a:cubicBezTo>
                  <a:cubicBezTo>
                    <a:pt x="6602" y="40"/>
                    <a:pt x="6293" y="0"/>
                    <a:pt x="598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7726425" y="4606968"/>
              <a:ext cx="76141" cy="76141"/>
            </a:xfrm>
            <a:custGeom>
              <a:avLst/>
              <a:gdLst/>
              <a:ahLst/>
              <a:cxnLst/>
              <a:rect l="l" t="t" r="r" b="b"/>
              <a:pathLst>
                <a:path w="2976" h="2976" extrusionOk="0">
                  <a:moveTo>
                    <a:pt x="1488" y="301"/>
                  </a:moveTo>
                  <a:cubicBezTo>
                    <a:pt x="2142" y="301"/>
                    <a:pt x="2674" y="833"/>
                    <a:pt x="2674" y="1488"/>
                  </a:cubicBezTo>
                  <a:cubicBezTo>
                    <a:pt x="2674" y="2143"/>
                    <a:pt x="2142" y="2674"/>
                    <a:pt x="1488" y="2674"/>
                  </a:cubicBezTo>
                  <a:cubicBezTo>
                    <a:pt x="833" y="2674"/>
                    <a:pt x="301" y="2143"/>
                    <a:pt x="301" y="1488"/>
                  </a:cubicBezTo>
                  <a:cubicBezTo>
                    <a:pt x="301" y="833"/>
                    <a:pt x="834" y="301"/>
                    <a:pt x="1488" y="301"/>
                  </a:cubicBezTo>
                  <a:close/>
                  <a:moveTo>
                    <a:pt x="1488" y="0"/>
                  </a:moveTo>
                  <a:cubicBezTo>
                    <a:pt x="668" y="0"/>
                    <a:pt x="0" y="668"/>
                    <a:pt x="0" y="1488"/>
                  </a:cubicBezTo>
                  <a:cubicBezTo>
                    <a:pt x="0" y="2307"/>
                    <a:pt x="668" y="2975"/>
                    <a:pt x="1488" y="2975"/>
                  </a:cubicBezTo>
                  <a:cubicBezTo>
                    <a:pt x="2307" y="2975"/>
                    <a:pt x="2976" y="2307"/>
                    <a:pt x="2976" y="1488"/>
                  </a:cubicBezTo>
                  <a:cubicBezTo>
                    <a:pt x="2976" y="668"/>
                    <a:pt x="2307" y="0"/>
                    <a:pt x="148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7831502" y="4667988"/>
              <a:ext cx="76141" cy="76141"/>
            </a:xfrm>
            <a:custGeom>
              <a:avLst/>
              <a:gdLst/>
              <a:ahLst/>
              <a:cxnLst/>
              <a:rect l="l" t="t" r="r" b="b"/>
              <a:pathLst>
                <a:path w="2976" h="2976" extrusionOk="0">
                  <a:moveTo>
                    <a:pt x="1488" y="302"/>
                  </a:moveTo>
                  <a:cubicBezTo>
                    <a:pt x="2142" y="302"/>
                    <a:pt x="2674" y="835"/>
                    <a:pt x="2674" y="1488"/>
                  </a:cubicBezTo>
                  <a:cubicBezTo>
                    <a:pt x="2674" y="2143"/>
                    <a:pt x="2142" y="2675"/>
                    <a:pt x="1488" y="2675"/>
                  </a:cubicBezTo>
                  <a:cubicBezTo>
                    <a:pt x="833" y="2675"/>
                    <a:pt x="301" y="2142"/>
                    <a:pt x="301" y="1488"/>
                  </a:cubicBezTo>
                  <a:cubicBezTo>
                    <a:pt x="301" y="834"/>
                    <a:pt x="834" y="302"/>
                    <a:pt x="1488" y="302"/>
                  </a:cubicBezTo>
                  <a:close/>
                  <a:moveTo>
                    <a:pt x="1488" y="1"/>
                  </a:moveTo>
                  <a:cubicBezTo>
                    <a:pt x="667" y="1"/>
                    <a:pt x="0" y="667"/>
                    <a:pt x="0" y="1488"/>
                  </a:cubicBezTo>
                  <a:cubicBezTo>
                    <a:pt x="0" y="2310"/>
                    <a:pt x="667" y="2976"/>
                    <a:pt x="1488" y="2976"/>
                  </a:cubicBezTo>
                  <a:cubicBezTo>
                    <a:pt x="2309" y="2976"/>
                    <a:pt x="2975" y="2309"/>
                    <a:pt x="2975" y="1488"/>
                  </a:cubicBezTo>
                  <a:cubicBezTo>
                    <a:pt x="2975" y="669"/>
                    <a:pt x="2307" y="1"/>
                    <a:pt x="148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7900531" y="4592896"/>
              <a:ext cx="80107" cy="76167"/>
            </a:xfrm>
            <a:custGeom>
              <a:avLst/>
              <a:gdLst/>
              <a:ahLst/>
              <a:cxnLst/>
              <a:rect l="l" t="t" r="r" b="b"/>
              <a:pathLst>
                <a:path w="3131" h="2977" extrusionOk="0">
                  <a:moveTo>
                    <a:pt x="1602" y="302"/>
                  </a:moveTo>
                  <a:cubicBezTo>
                    <a:pt x="1850" y="302"/>
                    <a:pt x="2091" y="380"/>
                    <a:pt x="2295" y="529"/>
                  </a:cubicBezTo>
                  <a:cubicBezTo>
                    <a:pt x="2552" y="715"/>
                    <a:pt x="2720" y="990"/>
                    <a:pt x="2771" y="1302"/>
                  </a:cubicBezTo>
                  <a:cubicBezTo>
                    <a:pt x="2872" y="1949"/>
                    <a:pt x="2431" y="2557"/>
                    <a:pt x="1786" y="2661"/>
                  </a:cubicBezTo>
                  <a:cubicBezTo>
                    <a:pt x="1723" y="2671"/>
                    <a:pt x="1661" y="2676"/>
                    <a:pt x="1599" y="2676"/>
                  </a:cubicBezTo>
                  <a:cubicBezTo>
                    <a:pt x="1028" y="2676"/>
                    <a:pt x="521" y="2259"/>
                    <a:pt x="427" y="1676"/>
                  </a:cubicBezTo>
                  <a:cubicBezTo>
                    <a:pt x="325" y="1030"/>
                    <a:pt x="766" y="421"/>
                    <a:pt x="1413" y="318"/>
                  </a:cubicBezTo>
                  <a:cubicBezTo>
                    <a:pt x="1477" y="307"/>
                    <a:pt x="1540" y="302"/>
                    <a:pt x="1602" y="302"/>
                  </a:cubicBezTo>
                  <a:close/>
                  <a:moveTo>
                    <a:pt x="1601" y="0"/>
                  </a:moveTo>
                  <a:cubicBezTo>
                    <a:pt x="1523" y="0"/>
                    <a:pt x="1443" y="6"/>
                    <a:pt x="1364" y="19"/>
                  </a:cubicBezTo>
                  <a:cubicBezTo>
                    <a:pt x="555" y="149"/>
                    <a:pt x="1" y="914"/>
                    <a:pt x="131" y="1724"/>
                  </a:cubicBezTo>
                  <a:cubicBezTo>
                    <a:pt x="247" y="2454"/>
                    <a:pt x="881" y="2977"/>
                    <a:pt x="1598" y="2977"/>
                  </a:cubicBezTo>
                  <a:cubicBezTo>
                    <a:pt x="1676" y="2977"/>
                    <a:pt x="1754" y="2970"/>
                    <a:pt x="1833" y="2958"/>
                  </a:cubicBezTo>
                  <a:cubicBezTo>
                    <a:pt x="2226" y="2895"/>
                    <a:pt x="2570" y="2684"/>
                    <a:pt x="2803" y="2363"/>
                  </a:cubicBezTo>
                  <a:cubicBezTo>
                    <a:pt x="3037" y="2040"/>
                    <a:pt x="3131" y="1647"/>
                    <a:pt x="3068" y="1254"/>
                  </a:cubicBezTo>
                  <a:cubicBezTo>
                    <a:pt x="3005" y="861"/>
                    <a:pt x="2794" y="517"/>
                    <a:pt x="2472" y="284"/>
                  </a:cubicBezTo>
                  <a:cubicBezTo>
                    <a:pt x="2215" y="98"/>
                    <a:pt x="1913" y="0"/>
                    <a:pt x="160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8013949" y="4636646"/>
              <a:ext cx="81821" cy="76141"/>
            </a:xfrm>
            <a:custGeom>
              <a:avLst/>
              <a:gdLst/>
              <a:ahLst/>
              <a:cxnLst/>
              <a:rect l="l" t="t" r="r" b="b"/>
              <a:pathLst>
                <a:path w="3198" h="2976" extrusionOk="0">
                  <a:moveTo>
                    <a:pt x="1600" y="302"/>
                  </a:moveTo>
                  <a:cubicBezTo>
                    <a:pt x="2172" y="302"/>
                    <a:pt x="2676" y="718"/>
                    <a:pt x="2770" y="1300"/>
                  </a:cubicBezTo>
                  <a:cubicBezTo>
                    <a:pt x="2873" y="1946"/>
                    <a:pt x="2431" y="2555"/>
                    <a:pt x="1785" y="2659"/>
                  </a:cubicBezTo>
                  <a:cubicBezTo>
                    <a:pt x="1722" y="2669"/>
                    <a:pt x="1660" y="2674"/>
                    <a:pt x="1598" y="2674"/>
                  </a:cubicBezTo>
                  <a:cubicBezTo>
                    <a:pt x="1026" y="2674"/>
                    <a:pt x="521" y="2257"/>
                    <a:pt x="427" y="1674"/>
                  </a:cubicBezTo>
                  <a:cubicBezTo>
                    <a:pt x="325" y="1028"/>
                    <a:pt x="767" y="419"/>
                    <a:pt x="1412" y="315"/>
                  </a:cubicBezTo>
                  <a:cubicBezTo>
                    <a:pt x="1475" y="307"/>
                    <a:pt x="1538" y="302"/>
                    <a:pt x="1600" y="302"/>
                  </a:cubicBezTo>
                  <a:close/>
                  <a:moveTo>
                    <a:pt x="1599" y="0"/>
                  </a:moveTo>
                  <a:cubicBezTo>
                    <a:pt x="1521" y="0"/>
                    <a:pt x="1443" y="6"/>
                    <a:pt x="1364" y="19"/>
                  </a:cubicBezTo>
                  <a:cubicBezTo>
                    <a:pt x="554" y="148"/>
                    <a:pt x="0" y="912"/>
                    <a:pt x="130" y="1722"/>
                  </a:cubicBezTo>
                  <a:cubicBezTo>
                    <a:pt x="246" y="2452"/>
                    <a:pt x="880" y="2975"/>
                    <a:pt x="1598" y="2975"/>
                  </a:cubicBezTo>
                  <a:cubicBezTo>
                    <a:pt x="1675" y="2975"/>
                    <a:pt x="1754" y="2969"/>
                    <a:pt x="1833" y="2955"/>
                  </a:cubicBezTo>
                  <a:cubicBezTo>
                    <a:pt x="2643" y="2826"/>
                    <a:pt x="3197" y="2062"/>
                    <a:pt x="3067" y="1252"/>
                  </a:cubicBezTo>
                  <a:cubicBezTo>
                    <a:pt x="2950" y="522"/>
                    <a:pt x="2317" y="0"/>
                    <a:pt x="159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8071259" y="4551115"/>
              <a:ext cx="82051" cy="76167"/>
            </a:xfrm>
            <a:custGeom>
              <a:avLst/>
              <a:gdLst/>
              <a:ahLst/>
              <a:cxnLst/>
              <a:rect l="l" t="t" r="r" b="b"/>
              <a:pathLst>
                <a:path w="3207" h="2977" extrusionOk="0">
                  <a:moveTo>
                    <a:pt x="1670" y="303"/>
                  </a:moveTo>
                  <a:cubicBezTo>
                    <a:pt x="2168" y="303"/>
                    <a:pt x="2634" y="620"/>
                    <a:pt x="2798" y="1119"/>
                  </a:cubicBezTo>
                  <a:cubicBezTo>
                    <a:pt x="2896" y="1421"/>
                    <a:pt x="2871" y="1741"/>
                    <a:pt x="2729" y="2024"/>
                  </a:cubicBezTo>
                  <a:cubicBezTo>
                    <a:pt x="2586" y="2307"/>
                    <a:pt x="2341" y="2519"/>
                    <a:pt x="2040" y="2616"/>
                  </a:cubicBezTo>
                  <a:cubicBezTo>
                    <a:pt x="1919" y="2656"/>
                    <a:pt x="1794" y="2675"/>
                    <a:pt x="1671" y="2675"/>
                  </a:cubicBezTo>
                  <a:cubicBezTo>
                    <a:pt x="1487" y="2675"/>
                    <a:pt x="1304" y="2632"/>
                    <a:pt x="1135" y="2547"/>
                  </a:cubicBezTo>
                  <a:cubicBezTo>
                    <a:pt x="853" y="2404"/>
                    <a:pt x="641" y="2159"/>
                    <a:pt x="544" y="1859"/>
                  </a:cubicBezTo>
                  <a:cubicBezTo>
                    <a:pt x="340" y="1236"/>
                    <a:pt x="680" y="566"/>
                    <a:pt x="1301" y="362"/>
                  </a:cubicBezTo>
                  <a:cubicBezTo>
                    <a:pt x="1424" y="322"/>
                    <a:pt x="1547" y="303"/>
                    <a:pt x="1670" y="303"/>
                  </a:cubicBezTo>
                  <a:close/>
                  <a:moveTo>
                    <a:pt x="1669" y="0"/>
                  </a:moveTo>
                  <a:cubicBezTo>
                    <a:pt x="1516" y="0"/>
                    <a:pt x="1360" y="24"/>
                    <a:pt x="1207" y="74"/>
                  </a:cubicBezTo>
                  <a:cubicBezTo>
                    <a:pt x="426" y="330"/>
                    <a:pt x="1" y="1172"/>
                    <a:pt x="257" y="1951"/>
                  </a:cubicBezTo>
                  <a:cubicBezTo>
                    <a:pt x="379" y="2330"/>
                    <a:pt x="642" y="2636"/>
                    <a:pt x="997" y="2815"/>
                  </a:cubicBezTo>
                  <a:cubicBezTo>
                    <a:pt x="1210" y="2923"/>
                    <a:pt x="1437" y="2976"/>
                    <a:pt x="1668" y="2976"/>
                  </a:cubicBezTo>
                  <a:cubicBezTo>
                    <a:pt x="1824" y="2976"/>
                    <a:pt x="1981" y="2951"/>
                    <a:pt x="2133" y="2902"/>
                  </a:cubicBezTo>
                  <a:cubicBezTo>
                    <a:pt x="2511" y="2778"/>
                    <a:pt x="2818" y="2515"/>
                    <a:pt x="2997" y="2160"/>
                  </a:cubicBezTo>
                  <a:cubicBezTo>
                    <a:pt x="3176" y="1806"/>
                    <a:pt x="3207" y="1403"/>
                    <a:pt x="3083" y="1026"/>
                  </a:cubicBezTo>
                  <a:cubicBezTo>
                    <a:pt x="2878" y="399"/>
                    <a:pt x="2295" y="0"/>
                    <a:pt x="166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8190127" y="4576419"/>
              <a:ext cx="85428" cy="76167"/>
            </a:xfrm>
            <a:custGeom>
              <a:avLst/>
              <a:gdLst/>
              <a:ahLst/>
              <a:cxnLst/>
              <a:rect l="l" t="t" r="r" b="b"/>
              <a:pathLst>
                <a:path w="3339" h="2977" extrusionOk="0">
                  <a:moveTo>
                    <a:pt x="1668" y="302"/>
                  </a:moveTo>
                  <a:cubicBezTo>
                    <a:pt x="2167" y="302"/>
                    <a:pt x="2634" y="620"/>
                    <a:pt x="2797" y="1119"/>
                  </a:cubicBezTo>
                  <a:cubicBezTo>
                    <a:pt x="3000" y="1741"/>
                    <a:pt x="2661" y="2412"/>
                    <a:pt x="2039" y="2616"/>
                  </a:cubicBezTo>
                  <a:cubicBezTo>
                    <a:pt x="1918" y="2656"/>
                    <a:pt x="1793" y="2675"/>
                    <a:pt x="1669" y="2675"/>
                  </a:cubicBezTo>
                  <a:cubicBezTo>
                    <a:pt x="1485" y="2675"/>
                    <a:pt x="1302" y="2632"/>
                    <a:pt x="1133" y="2547"/>
                  </a:cubicBezTo>
                  <a:cubicBezTo>
                    <a:pt x="851" y="2404"/>
                    <a:pt x="640" y="2159"/>
                    <a:pt x="542" y="1857"/>
                  </a:cubicBezTo>
                  <a:cubicBezTo>
                    <a:pt x="339" y="1236"/>
                    <a:pt x="678" y="566"/>
                    <a:pt x="1300" y="361"/>
                  </a:cubicBezTo>
                  <a:cubicBezTo>
                    <a:pt x="1422" y="322"/>
                    <a:pt x="1546" y="302"/>
                    <a:pt x="1668" y="302"/>
                  </a:cubicBezTo>
                  <a:close/>
                  <a:moveTo>
                    <a:pt x="1670" y="0"/>
                  </a:moveTo>
                  <a:cubicBezTo>
                    <a:pt x="1516" y="0"/>
                    <a:pt x="1360" y="24"/>
                    <a:pt x="1207" y="74"/>
                  </a:cubicBezTo>
                  <a:cubicBezTo>
                    <a:pt x="426" y="330"/>
                    <a:pt x="1" y="1171"/>
                    <a:pt x="257" y="1951"/>
                  </a:cubicBezTo>
                  <a:cubicBezTo>
                    <a:pt x="379" y="2329"/>
                    <a:pt x="643" y="2636"/>
                    <a:pt x="997" y="2815"/>
                  </a:cubicBezTo>
                  <a:cubicBezTo>
                    <a:pt x="1209" y="2923"/>
                    <a:pt x="1437" y="2976"/>
                    <a:pt x="1668" y="2976"/>
                  </a:cubicBezTo>
                  <a:cubicBezTo>
                    <a:pt x="1824" y="2976"/>
                    <a:pt x="1981" y="2951"/>
                    <a:pt x="2133" y="2902"/>
                  </a:cubicBezTo>
                  <a:cubicBezTo>
                    <a:pt x="2913" y="2646"/>
                    <a:pt x="3339" y="1804"/>
                    <a:pt x="3084" y="1025"/>
                  </a:cubicBezTo>
                  <a:cubicBezTo>
                    <a:pt x="2879" y="398"/>
                    <a:pt x="2295" y="0"/>
                    <a:pt x="167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8234313" y="4482650"/>
              <a:ext cx="82767" cy="76167"/>
            </a:xfrm>
            <a:custGeom>
              <a:avLst/>
              <a:gdLst/>
              <a:ahLst/>
              <a:cxnLst/>
              <a:rect l="l" t="t" r="r" b="b"/>
              <a:pathLst>
                <a:path w="3235" h="2977" extrusionOk="0">
                  <a:moveTo>
                    <a:pt x="1698" y="303"/>
                  </a:moveTo>
                  <a:cubicBezTo>
                    <a:pt x="1819" y="303"/>
                    <a:pt x="1941" y="321"/>
                    <a:pt x="2061" y="361"/>
                  </a:cubicBezTo>
                  <a:cubicBezTo>
                    <a:pt x="2364" y="457"/>
                    <a:pt x="2608" y="666"/>
                    <a:pt x="2754" y="948"/>
                  </a:cubicBezTo>
                  <a:cubicBezTo>
                    <a:pt x="2899" y="1228"/>
                    <a:pt x="2925" y="1551"/>
                    <a:pt x="2829" y="1853"/>
                  </a:cubicBezTo>
                  <a:cubicBezTo>
                    <a:pt x="2732" y="2154"/>
                    <a:pt x="2523" y="2400"/>
                    <a:pt x="2242" y="2545"/>
                  </a:cubicBezTo>
                  <a:cubicBezTo>
                    <a:pt x="2072" y="2633"/>
                    <a:pt x="1887" y="2677"/>
                    <a:pt x="1701" y="2677"/>
                  </a:cubicBezTo>
                  <a:cubicBezTo>
                    <a:pt x="1579" y="2677"/>
                    <a:pt x="1456" y="2658"/>
                    <a:pt x="1337" y="2620"/>
                  </a:cubicBezTo>
                  <a:cubicBezTo>
                    <a:pt x="1034" y="2523"/>
                    <a:pt x="789" y="2315"/>
                    <a:pt x="645" y="2033"/>
                  </a:cubicBezTo>
                  <a:cubicBezTo>
                    <a:pt x="344" y="1451"/>
                    <a:pt x="575" y="734"/>
                    <a:pt x="1156" y="435"/>
                  </a:cubicBezTo>
                  <a:cubicBezTo>
                    <a:pt x="1327" y="347"/>
                    <a:pt x="1511" y="303"/>
                    <a:pt x="1698" y="303"/>
                  </a:cubicBezTo>
                  <a:close/>
                  <a:moveTo>
                    <a:pt x="1694" y="1"/>
                  </a:moveTo>
                  <a:cubicBezTo>
                    <a:pt x="1462" y="1"/>
                    <a:pt x="1231" y="56"/>
                    <a:pt x="1018" y="166"/>
                  </a:cubicBezTo>
                  <a:cubicBezTo>
                    <a:pt x="290" y="541"/>
                    <a:pt x="0" y="1440"/>
                    <a:pt x="375" y="2169"/>
                  </a:cubicBezTo>
                  <a:cubicBezTo>
                    <a:pt x="558" y="2523"/>
                    <a:pt x="866" y="2783"/>
                    <a:pt x="1244" y="2906"/>
                  </a:cubicBezTo>
                  <a:cubicBezTo>
                    <a:pt x="1394" y="2954"/>
                    <a:pt x="1547" y="2977"/>
                    <a:pt x="1700" y="2977"/>
                  </a:cubicBezTo>
                  <a:cubicBezTo>
                    <a:pt x="1933" y="2977"/>
                    <a:pt x="2165" y="2922"/>
                    <a:pt x="2378" y="2811"/>
                  </a:cubicBezTo>
                  <a:cubicBezTo>
                    <a:pt x="2732" y="2629"/>
                    <a:pt x="2993" y="2321"/>
                    <a:pt x="3114" y="1943"/>
                  </a:cubicBezTo>
                  <a:cubicBezTo>
                    <a:pt x="3234" y="1565"/>
                    <a:pt x="3202" y="1162"/>
                    <a:pt x="3020" y="808"/>
                  </a:cubicBezTo>
                  <a:cubicBezTo>
                    <a:pt x="2837" y="455"/>
                    <a:pt x="2530" y="194"/>
                    <a:pt x="2151" y="73"/>
                  </a:cubicBezTo>
                  <a:cubicBezTo>
                    <a:pt x="2001" y="25"/>
                    <a:pt x="1847" y="1"/>
                    <a:pt x="169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8355662" y="4488918"/>
              <a:ext cx="82793" cy="76141"/>
            </a:xfrm>
            <a:custGeom>
              <a:avLst/>
              <a:gdLst/>
              <a:ahLst/>
              <a:cxnLst/>
              <a:rect l="l" t="t" r="r" b="b"/>
              <a:pathLst>
                <a:path w="3236" h="2976" extrusionOk="0">
                  <a:moveTo>
                    <a:pt x="1697" y="301"/>
                  </a:moveTo>
                  <a:cubicBezTo>
                    <a:pt x="1819" y="301"/>
                    <a:pt x="1942" y="320"/>
                    <a:pt x="2062" y="359"/>
                  </a:cubicBezTo>
                  <a:cubicBezTo>
                    <a:pt x="2363" y="456"/>
                    <a:pt x="2608" y="665"/>
                    <a:pt x="2754" y="946"/>
                  </a:cubicBezTo>
                  <a:cubicBezTo>
                    <a:pt x="2900" y="1227"/>
                    <a:pt x="2926" y="1550"/>
                    <a:pt x="2828" y="1851"/>
                  </a:cubicBezTo>
                  <a:cubicBezTo>
                    <a:pt x="2732" y="2153"/>
                    <a:pt x="2524" y="2398"/>
                    <a:pt x="2242" y="2543"/>
                  </a:cubicBezTo>
                  <a:cubicBezTo>
                    <a:pt x="2071" y="2631"/>
                    <a:pt x="1886" y="2676"/>
                    <a:pt x="1700" y="2676"/>
                  </a:cubicBezTo>
                  <a:cubicBezTo>
                    <a:pt x="1578" y="2676"/>
                    <a:pt x="1456" y="2657"/>
                    <a:pt x="1337" y="2619"/>
                  </a:cubicBezTo>
                  <a:cubicBezTo>
                    <a:pt x="1035" y="2521"/>
                    <a:pt x="790" y="2313"/>
                    <a:pt x="644" y="2032"/>
                  </a:cubicBezTo>
                  <a:cubicBezTo>
                    <a:pt x="345" y="1451"/>
                    <a:pt x="575" y="733"/>
                    <a:pt x="1156" y="434"/>
                  </a:cubicBezTo>
                  <a:cubicBezTo>
                    <a:pt x="1326" y="346"/>
                    <a:pt x="1512" y="301"/>
                    <a:pt x="1697" y="301"/>
                  </a:cubicBezTo>
                  <a:close/>
                  <a:moveTo>
                    <a:pt x="1696" y="0"/>
                  </a:moveTo>
                  <a:cubicBezTo>
                    <a:pt x="1468" y="0"/>
                    <a:pt x="1236" y="53"/>
                    <a:pt x="1019" y="164"/>
                  </a:cubicBezTo>
                  <a:cubicBezTo>
                    <a:pt x="291" y="540"/>
                    <a:pt x="1" y="1438"/>
                    <a:pt x="377" y="2168"/>
                  </a:cubicBezTo>
                  <a:cubicBezTo>
                    <a:pt x="559" y="2521"/>
                    <a:pt x="867" y="2782"/>
                    <a:pt x="1245" y="2904"/>
                  </a:cubicBezTo>
                  <a:cubicBezTo>
                    <a:pt x="1394" y="2952"/>
                    <a:pt x="1547" y="2976"/>
                    <a:pt x="1701" y="2976"/>
                  </a:cubicBezTo>
                  <a:cubicBezTo>
                    <a:pt x="1934" y="2976"/>
                    <a:pt x="2166" y="2920"/>
                    <a:pt x="2379" y="2808"/>
                  </a:cubicBezTo>
                  <a:cubicBezTo>
                    <a:pt x="2733" y="2626"/>
                    <a:pt x="2994" y="2318"/>
                    <a:pt x="3115" y="1940"/>
                  </a:cubicBezTo>
                  <a:cubicBezTo>
                    <a:pt x="3236" y="1563"/>
                    <a:pt x="3203" y="1159"/>
                    <a:pt x="3021" y="806"/>
                  </a:cubicBezTo>
                  <a:cubicBezTo>
                    <a:pt x="2758" y="295"/>
                    <a:pt x="2236" y="0"/>
                    <a:pt x="169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8389537" y="4389290"/>
              <a:ext cx="82230" cy="76090"/>
            </a:xfrm>
            <a:custGeom>
              <a:avLst/>
              <a:gdLst/>
              <a:ahLst/>
              <a:cxnLst/>
              <a:rect l="l" t="t" r="r" b="b"/>
              <a:pathLst>
                <a:path w="3214" h="2974" extrusionOk="0">
                  <a:moveTo>
                    <a:pt x="1529" y="300"/>
                  </a:moveTo>
                  <a:cubicBezTo>
                    <a:pt x="1588" y="300"/>
                    <a:pt x="1650" y="306"/>
                    <a:pt x="1710" y="314"/>
                  </a:cubicBezTo>
                  <a:cubicBezTo>
                    <a:pt x="2023" y="361"/>
                    <a:pt x="2300" y="529"/>
                    <a:pt x="2487" y="784"/>
                  </a:cubicBezTo>
                  <a:cubicBezTo>
                    <a:pt x="2674" y="1040"/>
                    <a:pt x="2751" y="1353"/>
                    <a:pt x="2703" y="1665"/>
                  </a:cubicBezTo>
                  <a:cubicBezTo>
                    <a:pt x="2656" y="1979"/>
                    <a:pt x="2488" y="2255"/>
                    <a:pt x="2232" y="2442"/>
                  </a:cubicBezTo>
                  <a:cubicBezTo>
                    <a:pt x="2026" y="2593"/>
                    <a:pt x="1784" y="2672"/>
                    <a:pt x="1533" y="2672"/>
                  </a:cubicBezTo>
                  <a:cubicBezTo>
                    <a:pt x="1473" y="2672"/>
                    <a:pt x="1412" y="2668"/>
                    <a:pt x="1351" y="2659"/>
                  </a:cubicBezTo>
                  <a:cubicBezTo>
                    <a:pt x="1038" y="2611"/>
                    <a:pt x="762" y="2444"/>
                    <a:pt x="575" y="2188"/>
                  </a:cubicBezTo>
                  <a:cubicBezTo>
                    <a:pt x="388" y="1933"/>
                    <a:pt x="310" y="1620"/>
                    <a:pt x="358" y="1307"/>
                  </a:cubicBezTo>
                  <a:cubicBezTo>
                    <a:pt x="405" y="994"/>
                    <a:pt x="573" y="717"/>
                    <a:pt x="829" y="531"/>
                  </a:cubicBezTo>
                  <a:cubicBezTo>
                    <a:pt x="1034" y="379"/>
                    <a:pt x="1278" y="300"/>
                    <a:pt x="1529" y="300"/>
                  </a:cubicBezTo>
                  <a:close/>
                  <a:moveTo>
                    <a:pt x="1525" y="1"/>
                  </a:moveTo>
                  <a:cubicBezTo>
                    <a:pt x="1211" y="1"/>
                    <a:pt x="907" y="100"/>
                    <a:pt x="650" y="290"/>
                  </a:cubicBezTo>
                  <a:cubicBezTo>
                    <a:pt x="330" y="523"/>
                    <a:pt x="121" y="869"/>
                    <a:pt x="60" y="1262"/>
                  </a:cubicBezTo>
                  <a:cubicBezTo>
                    <a:pt x="0" y="1655"/>
                    <a:pt x="95" y="2048"/>
                    <a:pt x="331" y="2367"/>
                  </a:cubicBezTo>
                  <a:cubicBezTo>
                    <a:pt x="622" y="2764"/>
                    <a:pt x="1074" y="2974"/>
                    <a:pt x="1532" y="2974"/>
                  </a:cubicBezTo>
                  <a:cubicBezTo>
                    <a:pt x="1839" y="2974"/>
                    <a:pt x="2147" y="2880"/>
                    <a:pt x="2410" y="2687"/>
                  </a:cubicBezTo>
                  <a:cubicBezTo>
                    <a:pt x="3071" y="2202"/>
                    <a:pt x="3213" y="1269"/>
                    <a:pt x="2727" y="607"/>
                  </a:cubicBezTo>
                  <a:cubicBezTo>
                    <a:pt x="2493" y="288"/>
                    <a:pt x="2148" y="78"/>
                    <a:pt x="1755" y="19"/>
                  </a:cubicBezTo>
                  <a:cubicBezTo>
                    <a:pt x="1678" y="7"/>
                    <a:pt x="1601" y="1"/>
                    <a:pt x="152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8506435" y="4376293"/>
              <a:ext cx="86196" cy="76115"/>
            </a:xfrm>
            <a:custGeom>
              <a:avLst/>
              <a:gdLst/>
              <a:ahLst/>
              <a:cxnLst/>
              <a:rect l="l" t="t" r="r" b="b"/>
              <a:pathLst>
                <a:path w="3369" h="2975" extrusionOk="0">
                  <a:moveTo>
                    <a:pt x="1682" y="301"/>
                  </a:moveTo>
                  <a:cubicBezTo>
                    <a:pt x="1743" y="301"/>
                    <a:pt x="1803" y="306"/>
                    <a:pt x="1864" y="316"/>
                  </a:cubicBezTo>
                  <a:cubicBezTo>
                    <a:pt x="2178" y="363"/>
                    <a:pt x="2454" y="531"/>
                    <a:pt x="2641" y="785"/>
                  </a:cubicBezTo>
                  <a:cubicBezTo>
                    <a:pt x="3028" y="1312"/>
                    <a:pt x="2913" y="2056"/>
                    <a:pt x="2387" y="2444"/>
                  </a:cubicBezTo>
                  <a:cubicBezTo>
                    <a:pt x="2181" y="2595"/>
                    <a:pt x="1938" y="2674"/>
                    <a:pt x="1689" y="2674"/>
                  </a:cubicBezTo>
                  <a:cubicBezTo>
                    <a:pt x="1628" y="2674"/>
                    <a:pt x="1567" y="2669"/>
                    <a:pt x="1506" y="2659"/>
                  </a:cubicBezTo>
                  <a:cubicBezTo>
                    <a:pt x="1193" y="2612"/>
                    <a:pt x="916" y="2445"/>
                    <a:pt x="729" y="2189"/>
                  </a:cubicBezTo>
                  <a:cubicBezTo>
                    <a:pt x="341" y="1663"/>
                    <a:pt x="455" y="919"/>
                    <a:pt x="983" y="532"/>
                  </a:cubicBezTo>
                  <a:cubicBezTo>
                    <a:pt x="1189" y="380"/>
                    <a:pt x="1433" y="301"/>
                    <a:pt x="1682" y="301"/>
                  </a:cubicBezTo>
                  <a:close/>
                  <a:moveTo>
                    <a:pt x="1681" y="1"/>
                  </a:moveTo>
                  <a:cubicBezTo>
                    <a:pt x="1367" y="1"/>
                    <a:pt x="1063" y="100"/>
                    <a:pt x="805" y="290"/>
                  </a:cubicBezTo>
                  <a:cubicBezTo>
                    <a:pt x="144" y="775"/>
                    <a:pt x="1" y="1707"/>
                    <a:pt x="487" y="2369"/>
                  </a:cubicBezTo>
                  <a:cubicBezTo>
                    <a:pt x="721" y="2689"/>
                    <a:pt x="1067" y="2898"/>
                    <a:pt x="1460" y="2958"/>
                  </a:cubicBezTo>
                  <a:cubicBezTo>
                    <a:pt x="1535" y="2970"/>
                    <a:pt x="1612" y="2975"/>
                    <a:pt x="1687" y="2975"/>
                  </a:cubicBezTo>
                  <a:cubicBezTo>
                    <a:pt x="2002" y="2975"/>
                    <a:pt x="2307" y="2875"/>
                    <a:pt x="2565" y="2687"/>
                  </a:cubicBezTo>
                  <a:cubicBezTo>
                    <a:pt x="3226" y="2202"/>
                    <a:pt x="3369" y="1269"/>
                    <a:pt x="2883" y="607"/>
                  </a:cubicBezTo>
                  <a:cubicBezTo>
                    <a:pt x="2649" y="288"/>
                    <a:pt x="2303" y="78"/>
                    <a:pt x="1910" y="18"/>
                  </a:cubicBezTo>
                  <a:cubicBezTo>
                    <a:pt x="1834" y="7"/>
                    <a:pt x="1757" y="1"/>
                    <a:pt x="168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8524881" y="4273186"/>
              <a:ext cx="76269" cy="76141"/>
            </a:xfrm>
            <a:custGeom>
              <a:avLst/>
              <a:gdLst/>
              <a:ahLst/>
              <a:cxnLst/>
              <a:rect l="l" t="t" r="r" b="b"/>
              <a:pathLst>
                <a:path w="2981" h="2976" extrusionOk="0">
                  <a:moveTo>
                    <a:pt x="1490" y="303"/>
                  </a:moveTo>
                  <a:cubicBezTo>
                    <a:pt x="1804" y="303"/>
                    <a:pt x="2101" y="424"/>
                    <a:pt x="2323" y="645"/>
                  </a:cubicBezTo>
                  <a:cubicBezTo>
                    <a:pt x="2548" y="868"/>
                    <a:pt x="2674" y="1164"/>
                    <a:pt x="2676" y="1482"/>
                  </a:cubicBezTo>
                  <a:cubicBezTo>
                    <a:pt x="2678" y="1798"/>
                    <a:pt x="2557" y="2097"/>
                    <a:pt x="2333" y="2322"/>
                  </a:cubicBezTo>
                  <a:cubicBezTo>
                    <a:pt x="2111" y="2547"/>
                    <a:pt x="1814" y="2673"/>
                    <a:pt x="1497" y="2675"/>
                  </a:cubicBezTo>
                  <a:lnTo>
                    <a:pt x="1489" y="2675"/>
                  </a:lnTo>
                  <a:cubicBezTo>
                    <a:pt x="1175" y="2675"/>
                    <a:pt x="880" y="2555"/>
                    <a:pt x="656" y="2333"/>
                  </a:cubicBezTo>
                  <a:cubicBezTo>
                    <a:pt x="431" y="2110"/>
                    <a:pt x="305" y="1813"/>
                    <a:pt x="304" y="1497"/>
                  </a:cubicBezTo>
                  <a:cubicBezTo>
                    <a:pt x="301" y="1179"/>
                    <a:pt x="424" y="881"/>
                    <a:pt x="646" y="655"/>
                  </a:cubicBezTo>
                  <a:cubicBezTo>
                    <a:pt x="869" y="430"/>
                    <a:pt x="1165" y="304"/>
                    <a:pt x="1483" y="303"/>
                  </a:cubicBezTo>
                  <a:close/>
                  <a:moveTo>
                    <a:pt x="1482" y="1"/>
                  </a:moveTo>
                  <a:cubicBezTo>
                    <a:pt x="1085" y="4"/>
                    <a:pt x="712" y="161"/>
                    <a:pt x="432" y="444"/>
                  </a:cubicBezTo>
                  <a:cubicBezTo>
                    <a:pt x="152" y="727"/>
                    <a:pt x="0" y="1101"/>
                    <a:pt x="3" y="1498"/>
                  </a:cubicBezTo>
                  <a:cubicBezTo>
                    <a:pt x="6" y="1895"/>
                    <a:pt x="163" y="2268"/>
                    <a:pt x="446" y="2546"/>
                  </a:cubicBezTo>
                  <a:cubicBezTo>
                    <a:pt x="725" y="2824"/>
                    <a:pt x="1096" y="2976"/>
                    <a:pt x="1490" y="2976"/>
                  </a:cubicBezTo>
                  <a:lnTo>
                    <a:pt x="1500" y="2976"/>
                  </a:lnTo>
                  <a:cubicBezTo>
                    <a:pt x="1897" y="2974"/>
                    <a:pt x="2270" y="2816"/>
                    <a:pt x="2548" y="2534"/>
                  </a:cubicBezTo>
                  <a:cubicBezTo>
                    <a:pt x="2829" y="2251"/>
                    <a:pt x="2981" y="1876"/>
                    <a:pt x="2978" y="1479"/>
                  </a:cubicBezTo>
                  <a:cubicBezTo>
                    <a:pt x="2976" y="1083"/>
                    <a:pt x="2818" y="709"/>
                    <a:pt x="2536" y="430"/>
                  </a:cubicBezTo>
                  <a:cubicBezTo>
                    <a:pt x="2255" y="152"/>
                    <a:pt x="1885" y="1"/>
                    <a:pt x="149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8642137" y="4241358"/>
              <a:ext cx="79953" cy="76115"/>
            </a:xfrm>
            <a:custGeom>
              <a:avLst/>
              <a:gdLst/>
              <a:ahLst/>
              <a:cxnLst/>
              <a:rect l="l" t="t" r="r" b="b"/>
              <a:pathLst>
                <a:path w="3125" h="2975" extrusionOk="0">
                  <a:moveTo>
                    <a:pt x="1490" y="301"/>
                  </a:moveTo>
                  <a:cubicBezTo>
                    <a:pt x="1805" y="301"/>
                    <a:pt x="2101" y="422"/>
                    <a:pt x="2323" y="642"/>
                  </a:cubicBezTo>
                  <a:cubicBezTo>
                    <a:pt x="2788" y="1102"/>
                    <a:pt x="2794" y="1855"/>
                    <a:pt x="2334" y="2319"/>
                  </a:cubicBezTo>
                  <a:cubicBezTo>
                    <a:pt x="2112" y="2545"/>
                    <a:pt x="1814" y="2670"/>
                    <a:pt x="1498" y="2672"/>
                  </a:cubicBezTo>
                  <a:lnTo>
                    <a:pt x="1489" y="2672"/>
                  </a:lnTo>
                  <a:cubicBezTo>
                    <a:pt x="1176" y="2672"/>
                    <a:pt x="881" y="2552"/>
                    <a:pt x="656" y="2330"/>
                  </a:cubicBezTo>
                  <a:cubicBezTo>
                    <a:pt x="431" y="2108"/>
                    <a:pt x="306" y="1810"/>
                    <a:pt x="304" y="1494"/>
                  </a:cubicBezTo>
                  <a:cubicBezTo>
                    <a:pt x="301" y="1176"/>
                    <a:pt x="424" y="878"/>
                    <a:pt x="646" y="653"/>
                  </a:cubicBezTo>
                  <a:cubicBezTo>
                    <a:pt x="869" y="427"/>
                    <a:pt x="1166" y="302"/>
                    <a:pt x="1483" y="301"/>
                  </a:cubicBezTo>
                  <a:close/>
                  <a:moveTo>
                    <a:pt x="1492" y="1"/>
                  </a:moveTo>
                  <a:cubicBezTo>
                    <a:pt x="1108" y="1"/>
                    <a:pt x="723" y="148"/>
                    <a:pt x="432" y="442"/>
                  </a:cubicBezTo>
                  <a:cubicBezTo>
                    <a:pt x="153" y="725"/>
                    <a:pt x="1" y="1099"/>
                    <a:pt x="3" y="1496"/>
                  </a:cubicBezTo>
                  <a:cubicBezTo>
                    <a:pt x="6" y="1893"/>
                    <a:pt x="163" y="2266"/>
                    <a:pt x="446" y="2545"/>
                  </a:cubicBezTo>
                  <a:cubicBezTo>
                    <a:pt x="726" y="2822"/>
                    <a:pt x="1096" y="2974"/>
                    <a:pt x="1490" y="2974"/>
                  </a:cubicBezTo>
                  <a:lnTo>
                    <a:pt x="1500" y="2974"/>
                  </a:lnTo>
                  <a:cubicBezTo>
                    <a:pt x="1897" y="2972"/>
                    <a:pt x="2270" y="2815"/>
                    <a:pt x="2548" y="2532"/>
                  </a:cubicBezTo>
                  <a:cubicBezTo>
                    <a:pt x="3125" y="1950"/>
                    <a:pt x="3119" y="1005"/>
                    <a:pt x="2536" y="428"/>
                  </a:cubicBezTo>
                  <a:cubicBezTo>
                    <a:pt x="2247" y="143"/>
                    <a:pt x="1870" y="1"/>
                    <a:pt x="149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8634155" y="4137457"/>
              <a:ext cx="82409" cy="76090"/>
            </a:xfrm>
            <a:custGeom>
              <a:avLst/>
              <a:gdLst/>
              <a:ahLst/>
              <a:cxnLst/>
              <a:rect l="l" t="t" r="r" b="b"/>
              <a:pathLst>
                <a:path w="3221" h="2974" extrusionOk="0">
                  <a:moveTo>
                    <a:pt x="1690" y="301"/>
                  </a:moveTo>
                  <a:cubicBezTo>
                    <a:pt x="1928" y="301"/>
                    <a:pt x="2169" y="372"/>
                    <a:pt x="2377" y="522"/>
                  </a:cubicBezTo>
                  <a:cubicBezTo>
                    <a:pt x="2635" y="706"/>
                    <a:pt x="2806" y="979"/>
                    <a:pt x="2858" y="1292"/>
                  </a:cubicBezTo>
                  <a:cubicBezTo>
                    <a:pt x="2910" y="1603"/>
                    <a:pt x="2837" y="1918"/>
                    <a:pt x="2653" y="2175"/>
                  </a:cubicBezTo>
                  <a:cubicBezTo>
                    <a:pt x="2422" y="2499"/>
                    <a:pt x="2057" y="2671"/>
                    <a:pt x="1686" y="2671"/>
                  </a:cubicBezTo>
                  <a:cubicBezTo>
                    <a:pt x="1448" y="2671"/>
                    <a:pt x="1207" y="2600"/>
                    <a:pt x="999" y="2451"/>
                  </a:cubicBezTo>
                  <a:cubicBezTo>
                    <a:pt x="741" y="2268"/>
                    <a:pt x="570" y="1994"/>
                    <a:pt x="518" y="1681"/>
                  </a:cubicBezTo>
                  <a:cubicBezTo>
                    <a:pt x="467" y="1370"/>
                    <a:pt x="539" y="1055"/>
                    <a:pt x="723" y="797"/>
                  </a:cubicBezTo>
                  <a:cubicBezTo>
                    <a:pt x="956" y="474"/>
                    <a:pt x="1319" y="301"/>
                    <a:pt x="1690" y="301"/>
                  </a:cubicBezTo>
                  <a:close/>
                  <a:moveTo>
                    <a:pt x="1691" y="0"/>
                  </a:moveTo>
                  <a:cubicBezTo>
                    <a:pt x="1227" y="0"/>
                    <a:pt x="769" y="217"/>
                    <a:pt x="479" y="622"/>
                  </a:cubicBezTo>
                  <a:cubicBezTo>
                    <a:pt x="0" y="1289"/>
                    <a:pt x="157" y="2220"/>
                    <a:pt x="823" y="2697"/>
                  </a:cubicBezTo>
                  <a:cubicBezTo>
                    <a:pt x="1085" y="2884"/>
                    <a:pt x="1386" y="2974"/>
                    <a:pt x="1686" y="2974"/>
                  </a:cubicBezTo>
                  <a:cubicBezTo>
                    <a:pt x="2150" y="2974"/>
                    <a:pt x="2608" y="2758"/>
                    <a:pt x="2899" y="2352"/>
                  </a:cubicBezTo>
                  <a:cubicBezTo>
                    <a:pt x="3130" y="2030"/>
                    <a:pt x="3221" y="1635"/>
                    <a:pt x="3156" y="1244"/>
                  </a:cubicBezTo>
                  <a:cubicBezTo>
                    <a:pt x="3090" y="851"/>
                    <a:pt x="2876" y="508"/>
                    <a:pt x="2553" y="277"/>
                  </a:cubicBezTo>
                  <a:cubicBezTo>
                    <a:pt x="2292" y="90"/>
                    <a:pt x="1990" y="0"/>
                    <a:pt x="169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8744964" y="4087490"/>
              <a:ext cx="86401" cy="76064"/>
            </a:xfrm>
            <a:custGeom>
              <a:avLst/>
              <a:gdLst/>
              <a:ahLst/>
              <a:cxnLst/>
              <a:rect l="l" t="t" r="r" b="b"/>
              <a:pathLst>
                <a:path w="3377" h="2973" extrusionOk="0">
                  <a:moveTo>
                    <a:pt x="1690" y="300"/>
                  </a:moveTo>
                  <a:cubicBezTo>
                    <a:pt x="1934" y="300"/>
                    <a:pt x="2173" y="376"/>
                    <a:pt x="2377" y="522"/>
                  </a:cubicBezTo>
                  <a:cubicBezTo>
                    <a:pt x="2908" y="903"/>
                    <a:pt x="3032" y="1644"/>
                    <a:pt x="2652" y="2177"/>
                  </a:cubicBezTo>
                  <a:cubicBezTo>
                    <a:pt x="2468" y="2434"/>
                    <a:pt x="2195" y="2605"/>
                    <a:pt x="1882" y="2658"/>
                  </a:cubicBezTo>
                  <a:cubicBezTo>
                    <a:pt x="1816" y="2669"/>
                    <a:pt x="1750" y="2674"/>
                    <a:pt x="1685" y="2674"/>
                  </a:cubicBezTo>
                  <a:cubicBezTo>
                    <a:pt x="1440" y="2674"/>
                    <a:pt x="1202" y="2597"/>
                    <a:pt x="999" y="2451"/>
                  </a:cubicBezTo>
                  <a:cubicBezTo>
                    <a:pt x="466" y="2072"/>
                    <a:pt x="344" y="1329"/>
                    <a:pt x="723" y="798"/>
                  </a:cubicBezTo>
                  <a:cubicBezTo>
                    <a:pt x="906" y="539"/>
                    <a:pt x="1180" y="370"/>
                    <a:pt x="1493" y="317"/>
                  </a:cubicBezTo>
                  <a:cubicBezTo>
                    <a:pt x="1559" y="306"/>
                    <a:pt x="1624" y="300"/>
                    <a:pt x="1690" y="300"/>
                  </a:cubicBezTo>
                  <a:close/>
                  <a:moveTo>
                    <a:pt x="1691" y="0"/>
                  </a:moveTo>
                  <a:cubicBezTo>
                    <a:pt x="1226" y="0"/>
                    <a:pt x="768" y="217"/>
                    <a:pt x="478" y="622"/>
                  </a:cubicBezTo>
                  <a:cubicBezTo>
                    <a:pt x="0" y="1288"/>
                    <a:pt x="156" y="2220"/>
                    <a:pt x="823" y="2696"/>
                  </a:cubicBezTo>
                  <a:cubicBezTo>
                    <a:pt x="1085" y="2883"/>
                    <a:pt x="1386" y="2973"/>
                    <a:pt x="1686" y="2973"/>
                  </a:cubicBezTo>
                  <a:cubicBezTo>
                    <a:pt x="2149" y="2973"/>
                    <a:pt x="2608" y="2757"/>
                    <a:pt x="2898" y="2352"/>
                  </a:cubicBezTo>
                  <a:cubicBezTo>
                    <a:pt x="3377" y="1685"/>
                    <a:pt x="3221" y="754"/>
                    <a:pt x="2554" y="277"/>
                  </a:cubicBezTo>
                  <a:cubicBezTo>
                    <a:pt x="2292" y="90"/>
                    <a:pt x="1990" y="0"/>
                    <a:pt x="169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6179607" y="2467959"/>
              <a:ext cx="2964560" cy="2109944"/>
            </a:xfrm>
            <a:custGeom>
              <a:avLst/>
              <a:gdLst/>
              <a:ahLst/>
              <a:cxnLst/>
              <a:rect l="l" t="t" r="r" b="b"/>
              <a:pathLst>
                <a:path w="115871" h="82468" extrusionOk="0">
                  <a:moveTo>
                    <a:pt x="61946" y="1205"/>
                  </a:moveTo>
                  <a:cubicBezTo>
                    <a:pt x="72637" y="1205"/>
                    <a:pt x="82689" y="5368"/>
                    <a:pt x="90248" y="12929"/>
                  </a:cubicBezTo>
                  <a:cubicBezTo>
                    <a:pt x="93866" y="16548"/>
                    <a:pt x="96704" y="20736"/>
                    <a:pt x="98682" y="25293"/>
                  </a:cubicBezTo>
                  <a:lnTo>
                    <a:pt x="95327" y="26730"/>
                  </a:lnTo>
                  <a:cubicBezTo>
                    <a:pt x="93528" y="22595"/>
                    <a:pt x="90953" y="18793"/>
                    <a:pt x="87669" y="15508"/>
                  </a:cubicBezTo>
                  <a:cubicBezTo>
                    <a:pt x="80798" y="8638"/>
                    <a:pt x="71663" y="4854"/>
                    <a:pt x="61946" y="4854"/>
                  </a:cubicBezTo>
                  <a:cubicBezTo>
                    <a:pt x="52230" y="4854"/>
                    <a:pt x="43095" y="8637"/>
                    <a:pt x="36223" y="15508"/>
                  </a:cubicBezTo>
                  <a:cubicBezTo>
                    <a:pt x="32939" y="18793"/>
                    <a:pt x="30362" y="22595"/>
                    <a:pt x="28565" y="26731"/>
                  </a:cubicBezTo>
                  <a:lnTo>
                    <a:pt x="25209" y="25295"/>
                  </a:lnTo>
                  <a:cubicBezTo>
                    <a:pt x="27187" y="20738"/>
                    <a:pt x="30025" y="16548"/>
                    <a:pt x="33644" y="12929"/>
                  </a:cubicBezTo>
                  <a:cubicBezTo>
                    <a:pt x="41204" y="5370"/>
                    <a:pt x="51255" y="1205"/>
                    <a:pt x="61946" y="1205"/>
                  </a:cubicBezTo>
                  <a:close/>
                  <a:moveTo>
                    <a:pt x="95120" y="27242"/>
                  </a:moveTo>
                  <a:cubicBezTo>
                    <a:pt x="96888" y="31432"/>
                    <a:pt x="97848" y="35956"/>
                    <a:pt x="97925" y="40628"/>
                  </a:cubicBezTo>
                  <a:lnTo>
                    <a:pt x="94902" y="40628"/>
                  </a:lnTo>
                  <a:lnTo>
                    <a:pt x="94902" y="40629"/>
                  </a:lnTo>
                  <a:cubicBezTo>
                    <a:pt x="94824" y="36429"/>
                    <a:pt x="93956" y="32332"/>
                    <a:pt x="92320" y="28443"/>
                  </a:cubicBezTo>
                  <a:lnTo>
                    <a:pt x="95120" y="27242"/>
                  </a:lnTo>
                  <a:close/>
                  <a:moveTo>
                    <a:pt x="98836" y="25653"/>
                  </a:moveTo>
                  <a:cubicBezTo>
                    <a:pt x="100814" y="30339"/>
                    <a:pt x="101887" y="35402"/>
                    <a:pt x="101963" y="40629"/>
                  </a:cubicBezTo>
                  <a:lnTo>
                    <a:pt x="98314" y="40629"/>
                  </a:lnTo>
                  <a:cubicBezTo>
                    <a:pt x="98239" y="35904"/>
                    <a:pt x="97267" y="31326"/>
                    <a:pt x="95480" y="27090"/>
                  </a:cubicBezTo>
                  <a:lnTo>
                    <a:pt x="98836" y="25653"/>
                  </a:lnTo>
                  <a:close/>
                  <a:moveTo>
                    <a:pt x="102788" y="23961"/>
                  </a:moveTo>
                  <a:cubicBezTo>
                    <a:pt x="105035" y="29271"/>
                    <a:pt x="106209" y="34873"/>
                    <a:pt x="106286" y="40629"/>
                  </a:cubicBezTo>
                  <a:lnTo>
                    <a:pt x="103169" y="40629"/>
                  </a:lnTo>
                  <a:cubicBezTo>
                    <a:pt x="103093" y="35275"/>
                    <a:pt x="102008" y="30083"/>
                    <a:pt x="99936" y="25182"/>
                  </a:cubicBezTo>
                  <a:lnTo>
                    <a:pt x="102788" y="23961"/>
                  </a:lnTo>
                  <a:close/>
                  <a:moveTo>
                    <a:pt x="28771" y="27246"/>
                  </a:moveTo>
                  <a:lnTo>
                    <a:pt x="31572" y="28444"/>
                  </a:lnTo>
                  <a:cubicBezTo>
                    <a:pt x="29818" y="32605"/>
                    <a:pt x="28948" y="36985"/>
                    <a:pt x="28983" y="41468"/>
                  </a:cubicBezTo>
                  <a:cubicBezTo>
                    <a:pt x="29005" y="44317"/>
                    <a:pt x="29393" y="47122"/>
                    <a:pt x="30136" y="49848"/>
                  </a:cubicBezTo>
                  <a:lnTo>
                    <a:pt x="27205" y="50659"/>
                  </a:lnTo>
                  <a:cubicBezTo>
                    <a:pt x="26386" y="47622"/>
                    <a:pt x="25962" y="44461"/>
                    <a:pt x="25962" y="41231"/>
                  </a:cubicBezTo>
                  <a:cubicBezTo>
                    <a:pt x="25961" y="36348"/>
                    <a:pt x="26928" y="31614"/>
                    <a:pt x="28771" y="27246"/>
                  </a:cubicBezTo>
                  <a:close/>
                  <a:moveTo>
                    <a:pt x="25055" y="25654"/>
                  </a:moveTo>
                  <a:lnTo>
                    <a:pt x="28410" y="27092"/>
                  </a:lnTo>
                  <a:cubicBezTo>
                    <a:pt x="26549" y="31508"/>
                    <a:pt x="25569" y="36295"/>
                    <a:pt x="25569" y="41231"/>
                  </a:cubicBezTo>
                  <a:cubicBezTo>
                    <a:pt x="25569" y="44495"/>
                    <a:pt x="25999" y="47695"/>
                    <a:pt x="26826" y="50764"/>
                  </a:cubicBezTo>
                  <a:lnTo>
                    <a:pt x="23308" y="51740"/>
                  </a:lnTo>
                  <a:cubicBezTo>
                    <a:pt x="22394" y="48356"/>
                    <a:pt x="21919" y="44830"/>
                    <a:pt x="21919" y="41231"/>
                  </a:cubicBezTo>
                  <a:cubicBezTo>
                    <a:pt x="21919" y="35792"/>
                    <a:pt x="23000" y="30519"/>
                    <a:pt x="25055" y="25654"/>
                  </a:cubicBezTo>
                  <a:close/>
                  <a:moveTo>
                    <a:pt x="21102" y="23962"/>
                  </a:moveTo>
                  <a:lnTo>
                    <a:pt x="23955" y="25183"/>
                  </a:lnTo>
                  <a:cubicBezTo>
                    <a:pt x="21804" y="30267"/>
                    <a:pt x="20715" y="35666"/>
                    <a:pt x="20715" y="41231"/>
                  </a:cubicBezTo>
                  <a:cubicBezTo>
                    <a:pt x="20715" y="44929"/>
                    <a:pt x="21200" y="48553"/>
                    <a:pt x="22153" y="52061"/>
                  </a:cubicBezTo>
                  <a:lnTo>
                    <a:pt x="19158" y="52891"/>
                  </a:lnTo>
                  <a:cubicBezTo>
                    <a:pt x="18125" y="49107"/>
                    <a:pt x="17602" y="45205"/>
                    <a:pt x="17602" y="41232"/>
                  </a:cubicBezTo>
                  <a:cubicBezTo>
                    <a:pt x="17602" y="35265"/>
                    <a:pt x="18780" y="29456"/>
                    <a:pt x="21102" y="23962"/>
                  </a:cubicBezTo>
                  <a:close/>
                  <a:moveTo>
                    <a:pt x="97923" y="41833"/>
                  </a:moveTo>
                  <a:cubicBezTo>
                    <a:pt x="97847" y="46504"/>
                    <a:pt x="96886" y="51029"/>
                    <a:pt x="95120" y="55216"/>
                  </a:cubicBezTo>
                  <a:lnTo>
                    <a:pt x="92320" y="54018"/>
                  </a:lnTo>
                  <a:cubicBezTo>
                    <a:pt x="93963" y="50118"/>
                    <a:pt x="94831" y="46024"/>
                    <a:pt x="94905" y="41833"/>
                  </a:cubicBezTo>
                  <a:close/>
                  <a:moveTo>
                    <a:pt x="30237" y="50226"/>
                  </a:moveTo>
                  <a:cubicBezTo>
                    <a:pt x="30603" y="51509"/>
                    <a:pt x="31048" y="52776"/>
                    <a:pt x="31573" y="54020"/>
                  </a:cubicBezTo>
                  <a:lnTo>
                    <a:pt x="28773" y="55220"/>
                  </a:lnTo>
                  <a:cubicBezTo>
                    <a:pt x="28199" y="53859"/>
                    <a:pt x="27710" y="52462"/>
                    <a:pt x="27308" y="51038"/>
                  </a:cubicBezTo>
                  <a:lnTo>
                    <a:pt x="30237" y="50226"/>
                  </a:lnTo>
                  <a:close/>
                  <a:moveTo>
                    <a:pt x="101964" y="41834"/>
                  </a:moveTo>
                  <a:cubicBezTo>
                    <a:pt x="101887" y="47061"/>
                    <a:pt x="100816" y="52125"/>
                    <a:pt x="98837" y="56809"/>
                  </a:cubicBezTo>
                  <a:lnTo>
                    <a:pt x="95481" y="55373"/>
                  </a:lnTo>
                  <a:cubicBezTo>
                    <a:pt x="97267" y="51136"/>
                    <a:pt x="98239" y="46558"/>
                    <a:pt x="98314" y="41834"/>
                  </a:cubicBezTo>
                  <a:close/>
                  <a:moveTo>
                    <a:pt x="26930" y="51142"/>
                  </a:moveTo>
                  <a:cubicBezTo>
                    <a:pt x="27336" y="52585"/>
                    <a:pt x="27831" y="53996"/>
                    <a:pt x="28411" y="55374"/>
                  </a:cubicBezTo>
                  <a:lnTo>
                    <a:pt x="25055" y="56810"/>
                  </a:lnTo>
                  <a:cubicBezTo>
                    <a:pt x="24411" y="55284"/>
                    <a:pt x="23861" y="53717"/>
                    <a:pt x="23411" y="52119"/>
                  </a:cubicBezTo>
                  <a:lnTo>
                    <a:pt x="26930" y="51142"/>
                  </a:lnTo>
                  <a:close/>
                  <a:moveTo>
                    <a:pt x="106287" y="41834"/>
                  </a:moveTo>
                  <a:cubicBezTo>
                    <a:pt x="106209" y="47590"/>
                    <a:pt x="105035" y="53193"/>
                    <a:pt x="102791" y="58500"/>
                  </a:cubicBezTo>
                  <a:lnTo>
                    <a:pt x="99938" y="57279"/>
                  </a:lnTo>
                  <a:cubicBezTo>
                    <a:pt x="102010" y="52381"/>
                    <a:pt x="103095" y="47187"/>
                    <a:pt x="103170" y="41834"/>
                  </a:cubicBezTo>
                  <a:close/>
                  <a:moveTo>
                    <a:pt x="22255" y="52439"/>
                  </a:moveTo>
                  <a:cubicBezTo>
                    <a:pt x="22719" y="54081"/>
                    <a:pt x="23286" y="55696"/>
                    <a:pt x="23956" y="57280"/>
                  </a:cubicBezTo>
                  <a:lnTo>
                    <a:pt x="21104" y="58501"/>
                  </a:lnTo>
                  <a:cubicBezTo>
                    <a:pt x="20377" y="56787"/>
                    <a:pt x="19765" y="55042"/>
                    <a:pt x="19263" y="53268"/>
                  </a:cubicBezTo>
                  <a:lnTo>
                    <a:pt x="22255" y="52439"/>
                  </a:lnTo>
                  <a:close/>
                  <a:moveTo>
                    <a:pt x="61947" y="5245"/>
                  </a:moveTo>
                  <a:cubicBezTo>
                    <a:pt x="71559" y="5245"/>
                    <a:pt x="80595" y="8987"/>
                    <a:pt x="87392" y="15785"/>
                  </a:cubicBezTo>
                  <a:cubicBezTo>
                    <a:pt x="90640" y="19032"/>
                    <a:pt x="93190" y="22793"/>
                    <a:pt x="94966" y="26883"/>
                  </a:cubicBezTo>
                  <a:lnTo>
                    <a:pt x="91807" y="28236"/>
                  </a:lnTo>
                  <a:lnTo>
                    <a:pt x="91883" y="28415"/>
                  </a:lnTo>
                  <a:cubicBezTo>
                    <a:pt x="93599" y="32424"/>
                    <a:pt x="94486" y="36656"/>
                    <a:pt x="94518" y="40995"/>
                  </a:cubicBezTo>
                  <a:cubicBezTo>
                    <a:pt x="94553" y="45488"/>
                    <a:pt x="93667" y="49878"/>
                    <a:pt x="91883" y="54043"/>
                  </a:cubicBezTo>
                  <a:lnTo>
                    <a:pt x="91807" y="54224"/>
                  </a:lnTo>
                  <a:lnTo>
                    <a:pt x="94966" y="55577"/>
                  </a:lnTo>
                  <a:cubicBezTo>
                    <a:pt x="93188" y="59667"/>
                    <a:pt x="90640" y="63428"/>
                    <a:pt x="87391" y="66676"/>
                  </a:cubicBezTo>
                  <a:cubicBezTo>
                    <a:pt x="80594" y="73472"/>
                    <a:pt x="71558" y="77216"/>
                    <a:pt x="61946" y="77216"/>
                  </a:cubicBezTo>
                  <a:cubicBezTo>
                    <a:pt x="52334" y="77216"/>
                    <a:pt x="43298" y="73474"/>
                    <a:pt x="36501" y="66676"/>
                  </a:cubicBezTo>
                  <a:cubicBezTo>
                    <a:pt x="33253" y="63429"/>
                    <a:pt x="30704" y="59668"/>
                    <a:pt x="28927" y="55578"/>
                  </a:cubicBezTo>
                  <a:lnTo>
                    <a:pt x="32086" y="54226"/>
                  </a:lnTo>
                  <a:lnTo>
                    <a:pt x="32010" y="54046"/>
                  </a:lnTo>
                  <a:cubicBezTo>
                    <a:pt x="31460" y="52760"/>
                    <a:pt x="30995" y="51449"/>
                    <a:pt x="30617" y="50120"/>
                  </a:cubicBezTo>
                  <a:lnTo>
                    <a:pt x="33557" y="49304"/>
                  </a:lnTo>
                  <a:lnTo>
                    <a:pt x="33452" y="48927"/>
                  </a:lnTo>
                  <a:lnTo>
                    <a:pt x="30513" y="49742"/>
                  </a:lnTo>
                  <a:cubicBezTo>
                    <a:pt x="29780" y="47049"/>
                    <a:pt x="29397" y="44280"/>
                    <a:pt x="29375" y="41465"/>
                  </a:cubicBezTo>
                  <a:cubicBezTo>
                    <a:pt x="29340" y="36972"/>
                    <a:pt x="30226" y="32582"/>
                    <a:pt x="32010" y="28417"/>
                  </a:cubicBezTo>
                  <a:lnTo>
                    <a:pt x="32086" y="28237"/>
                  </a:lnTo>
                  <a:lnTo>
                    <a:pt x="28927" y="26884"/>
                  </a:lnTo>
                  <a:cubicBezTo>
                    <a:pt x="30706" y="22794"/>
                    <a:pt x="33253" y="19033"/>
                    <a:pt x="36502" y="15785"/>
                  </a:cubicBezTo>
                  <a:cubicBezTo>
                    <a:pt x="43299" y="8989"/>
                    <a:pt x="52335" y="5245"/>
                    <a:pt x="61947" y="5245"/>
                  </a:cubicBezTo>
                  <a:close/>
                  <a:moveTo>
                    <a:pt x="95326" y="55732"/>
                  </a:moveTo>
                  <a:lnTo>
                    <a:pt x="98682" y="57169"/>
                  </a:lnTo>
                  <a:cubicBezTo>
                    <a:pt x="96705" y="61725"/>
                    <a:pt x="93867" y="65916"/>
                    <a:pt x="90248" y="69535"/>
                  </a:cubicBezTo>
                  <a:cubicBezTo>
                    <a:pt x="82689" y="77095"/>
                    <a:pt x="72637" y="81258"/>
                    <a:pt x="61946" y="81258"/>
                  </a:cubicBezTo>
                  <a:cubicBezTo>
                    <a:pt x="51255" y="81258"/>
                    <a:pt x="41204" y="77095"/>
                    <a:pt x="33644" y="69535"/>
                  </a:cubicBezTo>
                  <a:cubicBezTo>
                    <a:pt x="30026" y="65917"/>
                    <a:pt x="27188" y="61727"/>
                    <a:pt x="25209" y="57170"/>
                  </a:cubicBezTo>
                  <a:lnTo>
                    <a:pt x="28565" y="55734"/>
                  </a:lnTo>
                  <a:cubicBezTo>
                    <a:pt x="30363" y="59868"/>
                    <a:pt x="32939" y="63671"/>
                    <a:pt x="36223" y="66955"/>
                  </a:cubicBezTo>
                  <a:cubicBezTo>
                    <a:pt x="43095" y="73826"/>
                    <a:pt x="52230" y="77609"/>
                    <a:pt x="61946" y="77609"/>
                  </a:cubicBezTo>
                  <a:cubicBezTo>
                    <a:pt x="71663" y="77609"/>
                    <a:pt x="80798" y="73824"/>
                    <a:pt x="87669" y="66955"/>
                  </a:cubicBezTo>
                  <a:cubicBezTo>
                    <a:pt x="90952" y="63671"/>
                    <a:pt x="93530" y="59868"/>
                    <a:pt x="95326" y="55732"/>
                  </a:cubicBezTo>
                  <a:close/>
                  <a:moveTo>
                    <a:pt x="61945" y="1"/>
                  </a:moveTo>
                  <a:cubicBezTo>
                    <a:pt x="56379" y="1"/>
                    <a:pt x="50979" y="1091"/>
                    <a:pt x="45896" y="3241"/>
                  </a:cubicBezTo>
                  <a:cubicBezTo>
                    <a:pt x="40986" y="5318"/>
                    <a:pt x="36575" y="8290"/>
                    <a:pt x="32790" y="12077"/>
                  </a:cubicBezTo>
                  <a:cubicBezTo>
                    <a:pt x="29096" y="15772"/>
                    <a:pt x="26178" y="20060"/>
                    <a:pt x="24111" y="24826"/>
                  </a:cubicBezTo>
                  <a:lnTo>
                    <a:pt x="20895" y="23449"/>
                  </a:lnTo>
                  <a:lnTo>
                    <a:pt x="20817" y="23630"/>
                  </a:lnTo>
                  <a:cubicBezTo>
                    <a:pt x="18423" y="29226"/>
                    <a:pt x="17208" y="35149"/>
                    <a:pt x="17208" y="41234"/>
                  </a:cubicBezTo>
                  <a:cubicBezTo>
                    <a:pt x="17208" y="45241"/>
                    <a:pt x="17734" y="49178"/>
                    <a:pt x="18779" y="52997"/>
                  </a:cubicBezTo>
                  <a:lnTo>
                    <a:pt x="1" y="58203"/>
                  </a:lnTo>
                  <a:lnTo>
                    <a:pt x="105" y="58580"/>
                  </a:lnTo>
                  <a:lnTo>
                    <a:pt x="12002" y="55282"/>
                  </a:lnTo>
                  <a:lnTo>
                    <a:pt x="8236" y="59049"/>
                  </a:lnTo>
                  <a:lnTo>
                    <a:pt x="54" y="61794"/>
                  </a:lnTo>
                  <a:lnTo>
                    <a:pt x="179" y="62166"/>
                  </a:lnTo>
                  <a:lnTo>
                    <a:pt x="8404" y="59406"/>
                  </a:lnTo>
                  <a:lnTo>
                    <a:pt x="8447" y="59391"/>
                  </a:lnTo>
                  <a:lnTo>
                    <a:pt x="12768" y="55071"/>
                  </a:lnTo>
                  <a:lnTo>
                    <a:pt x="18884" y="53376"/>
                  </a:lnTo>
                  <a:cubicBezTo>
                    <a:pt x="19407" y="55226"/>
                    <a:pt x="20052" y="57049"/>
                    <a:pt x="20817" y="58839"/>
                  </a:cubicBezTo>
                  <a:lnTo>
                    <a:pt x="20895" y="59019"/>
                  </a:lnTo>
                  <a:lnTo>
                    <a:pt x="24111" y="57643"/>
                  </a:lnTo>
                  <a:cubicBezTo>
                    <a:pt x="26180" y="62408"/>
                    <a:pt x="29096" y="66697"/>
                    <a:pt x="32790" y="70390"/>
                  </a:cubicBezTo>
                  <a:cubicBezTo>
                    <a:pt x="36575" y="74176"/>
                    <a:pt x="40986" y="77149"/>
                    <a:pt x="45896" y="79226"/>
                  </a:cubicBezTo>
                  <a:cubicBezTo>
                    <a:pt x="50979" y="81376"/>
                    <a:pt x="56379" y="82468"/>
                    <a:pt x="61945" y="82468"/>
                  </a:cubicBezTo>
                  <a:cubicBezTo>
                    <a:pt x="67510" y="82468"/>
                    <a:pt x="72910" y="81376"/>
                    <a:pt x="77994" y="79226"/>
                  </a:cubicBezTo>
                  <a:cubicBezTo>
                    <a:pt x="82903" y="77149"/>
                    <a:pt x="87314" y="74177"/>
                    <a:pt x="91100" y="70390"/>
                  </a:cubicBezTo>
                  <a:cubicBezTo>
                    <a:pt x="94794" y="66696"/>
                    <a:pt x="97711" y="62407"/>
                    <a:pt x="99779" y="57642"/>
                  </a:cubicBezTo>
                  <a:lnTo>
                    <a:pt x="102995" y="59018"/>
                  </a:lnTo>
                  <a:lnTo>
                    <a:pt x="103072" y="58837"/>
                  </a:lnTo>
                  <a:cubicBezTo>
                    <a:pt x="105387" y="53428"/>
                    <a:pt x="106599" y="47711"/>
                    <a:pt x="106677" y="41838"/>
                  </a:cubicBezTo>
                  <a:lnTo>
                    <a:pt x="115868" y="41838"/>
                  </a:lnTo>
                  <a:lnTo>
                    <a:pt x="115868" y="40633"/>
                  </a:lnTo>
                  <a:lnTo>
                    <a:pt x="110405" y="40633"/>
                  </a:lnTo>
                  <a:lnTo>
                    <a:pt x="113571" y="37468"/>
                  </a:lnTo>
                  <a:lnTo>
                    <a:pt x="115870" y="37468"/>
                  </a:lnTo>
                  <a:lnTo>
                    <a:pt x="115870" y="37465"/>
                  </a:lnTo>
                  <a:lnTo>
                    <a:pt x="115870" y="37073"/>
                  </a:lnTo>
                  <a:lnTo>
                    <a:pt x="113409" y="37073"/>
                  </a:lnTo>
                  <a:lnTo>
                    <a:pt x="109853" y="40630"/>
                  </a:lnTo>
                  <a:lnTo>
                    <a:pt x="106677" y="40630"/>
                  </a:lnTo>
                  <a:cubicBezTo>
                    <a:pt x="106600" y="34756"/>
                    <a:pt x="105387" y="29038"/>
                    <a:pt x="103072" y="23629"/>
                  </a:cubicBezTo>
                  <a:lnTo>
                    <a:pt x="102995" y="23448"/>
                  </a:lnTo>
                  <a:lnTo>
                    <a:pt x="99779" y="24825"/>
                  </a:lnTo>
                  <a:cubicBezTo>
                    <a:pt x="97710" y="20059"/>
                    <a:pt x="94794" y="15772"/>
                    <a:pt x="91100" y="12077"/>
                  </a:cubicBezTo>
                  <a:cubicBezTo>
                    <a:pt x="87314" y="8292"/>
                    <a:pt x="82903" y="5318"/>
                    <a:pt x="77994" y="3241"/>
                  </a:cubicBezTo>
                  <a:cubicBezTo>
                    <a:pt x="72910" y="1091"/>
                    <a:pt x="67510" y="1"/>
                    <a:pt x="619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7212192" y="2490755"/>
              <a:ext cx="78162" cy="68465"/>
            </a:xfrm>
            <a:custGeom>
              <a:avLst/>
              <a:gdLst/>
              <a:ahLst/>
              <a:cxnLst/>
              <a:rect l="l" t="t" r="r" b="b"/>
              <a:pathLst>
                <a:path w="3055" h="2676" extrusionOk="0">
                  <a:moveTo>
                    <a:pt x="1526" y="1"/>
                  </a:moveTo>
                  <a:cubicBezTo>
                    <a:pt x="1320" y="1"/>
                    <a:pt x="1111" y="48"/>
                    <a:pt x="915" y="149"/>
                  </a:cubicBezTo>
                  <a:cubicBezTo>
                    <a:pt x="258" y="487"/>
                    <a:pt x="0" y="1294"/>
                    <a:pt x="338" y="1950"/>
                  </a:cubicBezTo>
                  <a:cubicBezTo>
                    <a:pt x="575" y="2410"/>
                    <a:pt x="1043" y="2675"/>
                    <a:pt x="1528" y="2675"/>
                  </a:cubicBezTo>
                  <a:cubicBezTo>
                    <a:pt x="1734" y="2675"/>
                    <a:pt x="1942" y="2628"/>
                    <a:pt x="2138" y="2527"/>
                  </a:cubicBezTo>
                  <a:cubicBezTo>
                    <a:pt x="2794" y="2190"/>
                    <a:pt x="3054" y="1384"/>
                    <a:pt x="2716" y="726"/>
                  </a:cubicBezTo>
                  <a:cubicBezTo>
                    <a:pt x="2479" y="266"/>
                    <a:pt x="2011" y="1"/>
                    <a:pt x="152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7090791" y="2484538"/>
              <a:ext cx="78162" cy="68440"/>
            </a:xfrm>
            <a:custGeom>
              <a:avLst/>
              <a:gdLst/>
              <a:ahLst/>
              <a:cxnLst/>
              <a:rect l="l" t="t" r="r" b="b"/>
              <a:pathLst>
                <a:path w="3055" h="2675" extrusionOk="0">
                  <a:moveTo>
                    <a:pt x="1526" y="0"/>
                  </a:moveTo>
                  <a:cubicBezTo>
                    <a:pt x="1321" y="0"/>
                    <a:pt x="1112" y="48"/>
                    <a:pt x="916" y="149"/>
                  </a:cubicBezTo>
                  <a:cubicBezTo>
                    <a:pt x="259" y="486"/>
                    <a:pt x="1" y="1293"/>
                    <a:pt x="338" y="1949"/>
                  </a:cubicBezTo>
                  <a:cubicBezTo>
                    <a:pt x="576" y="2410"/>
                    <a:pt x="1043" y="2675"/>
                    <a:pt x="1529" y="2675"/>
                  </a:cubicBezTo>
                  <a:cubicBezTo>
                    <a:pt x="1734" y="2675"/>
                    <a:pt x="1943" y="2627"/>
                    <a:pt x="2139" y="2527"/>
                  </a:cubicBezTo>
                  <a:cubicBezTo>
                    <a:pt x="2795" y="2189"/>
                    <a:pt x="3054" y="1383"/>
                    <a:pt x="2716" y="726"/>
                  </a:cubicBezTo>
                  <a:cubicBezTo>
                    <a:pt x="2479" y="266"/>
                    <a:pt x="2011" y="0"/>
                    <a:pt x="15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7061522" y="2584217"/>
              <a:ext cx="77523" cy="68414"/>
            </a:xfrm>
            <a:custGeom>
              <a:avLst/>
              <a:gdLst/>
              <a:ahLst/>
              <a:cxnLst/>
              <a:rect l="l" t="t" r="r" b="b"/>
              <a:pathLst>
                <a:path w="3030" h="2674" extrusionOk="0">
                  <a:moveTo>
                    <a:pt x="1514" y="1"/>
                  </a:moveTo>
                  <a:cubicBezTo>
                    <a:pt x="1239" y="1"/>
                    <a:pt x="962" y="85"/>
                    <a:pt x="725" y="260"/>
                  </a:cubicBezTo>
                  <a:cubicBezTo>
                    <a:pt x="130" y="697"/>
                    <a:pt x="1" y="1533"/>
                    <a:pt x="438" y="2128"/>
                  </a:cubicBezTo>
                  <a:cubicBezTo>
                    <a:pt x="700" y="2485"/>
                    <a:pt x="1105" y="2673"/>
                    <a:pt x="1517" y="2673"/>
                  </a:cubicBezTo>
                  <a:cubicBezTo>
                    <a:pt x="1791" y="2673"/>
                    <a:pt x="2068" y="2589"/>
                    <a:pt x="2307" y="2415"/>
                  </a:cubicBezTo>
                  <a:cubicBezTo>
                    <a:pt x="2900" y="1978"/>
                    <a:pt x="3029" y="1141"/>
                    <a:pt x="2592" y="546"/>
                  </a:cubicBezTo>
                  <a:cubicBezTo>
                    <a:pt x="2331" y="190"/>
                    <a:pt x="1925" y="1"/>
                    <a:pt x="151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6940709" y="2597189"/>
              <a:ext cx="77497" cy="68414"/>
            </a:xfrm>
            <a:custGeom>
              <a:avLst/>
              <a:gdLst/>
              <a:ahLst/>
              <a:cxnLst/>
              <a:rect l="l" t="t" r="r" b="b"/>
              <a:pathLst>
                <a:path w="3029" h="2674" extrusionOk="0">
                  <a:moveTo>
                    <a:pt x="1513" y="1"/>
                  </a:moveTo>
                  <a:cubicBezTo>
                    <a:pt x="1239" y="1"/>
                    <a:pt x="962" y="85"/>
                    <a:pt x="724" y="259"/>
                  </a:cubicBezTo>
                  <a:cubicBezTo>
                    <a:pt x="128" y="697"/>
                    <a:pt x="0" y="1534"/>
                    <a:pt x="437" y="2128"/>
                  </a:cubicBezTo>
                  <a:cubicBezTo>
                    <a:pt x="700" y="2485"/>
                    <a:pt x="1105" y="2674"/>
                    <a:pt x="1516" y="2674"/>
                  </a:cubicBezTo>
                  <a:cubicBezTo>
                    <a:pt x="1791" y="2674"/>
                    <a:pt x="2068" y="2589"/>
                    <a:pt x="2306" y="2415"/>
                  </a:cubicBezTo>
                  <a:cubicBezTo>
                    <a:pt x="2901" y="1977"/>
                    <a:pt x="3029" y="1141"/>
                    <a:pt x="2593" y="546"/>
                  </a:cubicBezTo>
                  <a:cubicBezTo>
                    <a:pt x="2330" y="190"/>
                    <a:pt x="1924" y="1"/>
                    <a:pt x="151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6928377" y="2700271"/>
              <a:ext cx="75220" cy="68414"/>
            </a:xfrm>
            <a:custGeom>
              <a:avLst/>
              <a:gdLst/>
              <a:ahLst/>
              <a:cxnLst/>
              <a:rect l="l" t="t" r="r" b="b"/>
              <a:pathLst>
                <a:path w="2940" h="2674" extrusionOk="0">
                  <a:moveTo>
                    <a:pt x="1470" y="0"/>
                  </a:moveTo>
                  <a:cubicBezTo>
                    <a:pt x="1125" y="0"/>
                    <a:pt x="781" y="133"/>
                    <a:pt x="519" y="397"/>
                  </a:cubicBezTo>
                  <a:cubicBezTo>
                    <a:pt x="0" y="923"/>
                    <a:pt x="6" y="1770"/>
                    <a:pt x="530" y="2288"/>
                  </a:cubicBezTo>
                  <a:cubicBezTo>
                    <a:pt x="791" y="2545"/>
                    <a:pt x="1130" y="2674"/>
                    <a:pt x="1470" y="2674"/>
                  </a:cubicBezTo>
                  <a:cubicBezTo>
                    <a:pt x="1814" y="2674"/>
                    <a:pt x="2159" y="2541"/>
                    <a:pt x="2421" y="2277"/>
                  </a:cubicBezTo>
                  <a:cubicBezTo>
                    <a:pt x="2940" y="1751"/>
                    <a:pt x="2935" y="905"/>
                    <a:pt x="2410" y="386"/>
                  </a:cubicBezTo>
                  <a:cubicBezTo>
                    <a:pt x="2149" y="129"/>
                    <a:pt x="1809" y="0"/>
                    <a:pt x="147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6811070" y="2732099"/>
              <a:ext cx="75271" cy="68465"/>
            </a:xfrm>
            <a:custGeom>
              <a:avLst/>
              <a:gdLst/>
              <a:ahLst/>
              <a:cxnLst/>
              <a:rect l="l" t="t" r="r" b="b"/>
              <a:pathLst>
                <a:path w="2942" h="2676" extrusionOk="0">
                  <a:moveTo>
                    <a:pt x="1472" y="1"/>
                  </a:moveTo>
                  <a:cubicBezTo>
                    <a:pt x="1127" y="1"/>
                    <a:pt x="783" y="134"/>
                    <a:pt x="521" y="399"/>
                  </a:cubicBezTo>
                  <a:cubicBezTo>
                    <a:pt x="1" y="925"/>
                    <a:pt x="7" y="1771"/>
                    <a:pt x="532" y="2290"/>
                  </a:cubicBezTo>
                  <a:cubicBezTo>
                    <a:pt x="792" y="2547"/>
                    <a:pt x="1132" y="2675"/>
                    <a:pt x="1471" y="2675"/>
                  </a:cubicBezTo>
                  <a:cubicBezTo>
                    <a:pt x="1816" y="2675"/>
                    <a:pt x="2161" y="2542"/>
                    <a:pt x="2423" y="2277"/>
                  </a:cubicBezTo>
                  <a:cubicBezTo>
                    <a:pt x="2942" y="1752"/>
                    <a:pt x="2936" y="907"/>
                    <a:pt x="2412" y="386"/>
                  </a:cubicBezTo>
                  <a:cubicBezTo>
                    <a:pt x="2151" y="129"/>
                    <a:pt x="1812" y="1"/>
                    <a:pt x="14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6812836" y="2836051"/>
              <a:ext cx="77625" cy="68440"/>
            </a:xfrm>
            <a:custGeom>
              <a:avLst/>
              <a:gdLst/>
              <a:ahLst/>
              <a:cxnLst/>
              <a:rect l="l" t="t" r="r" b="b"/>
              <a:pathLst>
                <a:path w="3034" h="2675" extrusionOk="0">
                  <a:moveTo>
                    <a:pt x="1517" y="0"/>
                  </a:moveTo>
                  <a:cubicBezTo>
                    <a:pt x="1100" y="0"/>
                    <a:pt x="690" y="194"/>
                    <a:pt x="429" y="560"/>
                  </a:cubicBezTo>
                  <a:cubicBezTo>
                    <a:pt x="0" y="1161"/>
                    <a:pt x="138" y="1995"/>
                    <a:pt x="740" y="2425"/>
                  </a:cubicBezTo>
                  <a:cubicBezTo>
                    <a:pt x="975" y="2593"/>
                    <a:pt x="1247" y="2674"/>
                    <a:pt x="1516" y="2674"/>
                  </a:cubicBezTo>
                  <a:cubicBezTo>
                    <a:pt x="1933" y="2674"/>
                    <a:pt x="2343" y="2480"/>
                    <a:pt x="2604" y="2114"/>
                  </a:cubicBezTo>
                  <a:cubicBezTo>
                    <a:pt x="3034" y="1513"/>
                    <a:pt x="2895" y="679"/>
                    <a:pt x="2293" y="250"/>
                  </a:cubicBezTo>
                  <a:cubicBezTo>
                    <a:pt x="2058" y="81"/>
                    <a:pt x="1786" y="0"/>
                    <a:pt x="151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6702053" y="2885992"/>
              <a:ext cx="77625" cy="68440"/>
            </a:xfrm>
            <a:custGeom>
              <a:avLst/>
              <a:gdLst/>
              <a:ahLst/>
              <a:cxnLst/>
              <a:rect l="l" t="t" r="r" b="b"/>
              <a:pathLst>
                <a:path w="3034" h="2675" extrusionOk="0">
                  <a:moveTo>
                    <a:pt x="1517" y="1"/>
                  </a:moveTo>
                  <a:cubicBezTo>
                    <a:pt x="1100" y="1"/>
                    <a:pt x="690" y="195"/>
                    <a:pt x="429" y="561"/>
                  </a:cubicBezTo>
                  <a:cubicBezTo>
                    <a:pt x="0" y="1162"/>
                    <a:pt x="140" y="1997"/>
                    <a:pt x="739" y="2425"/>
                  </a:cubicBezTo>
                  <a:cubicBezTo>
                    <a:pt x="975" y="2594"/>
                    <a:pt x="1246" y="2675"/>
                    <a:pt x="1515" y="2675"/>
                  </a:cubicBezTo>
                  <a:cubicBezTo>
                    <a:pt x="1932" y="2675"/>
                    <a:pt x="2343" y="2480"/>
                    <a:pt x="2604" y="2115"/>
                  </a:cubicBezTo>
                  <a:cubicBezTo>
                    <a:pt x="3033" y="1514"/>
                    <a:pt x="2895" y="680"/>
                    <a:pt x="2294" y="250"/>
                  </a:cubicBezTo>
                  <a:cubicBezTo>
                    <a:pt x="2058" y="82"/>
                    <a:pt x="1786" y="1"/>
                    <a:pt x="151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7257759" y="2397012"/>
              <a:ext cx="76781" cy="68465"/>
            </a:xfrm>
            <a:custGeom>
              <a:avLst/>
              <a:gdLst/>
              <a:ahLst/>
              <a:cxnLst/>
              <a:rect l="l" t="t" r="r" b="b"/>
              <a:pathLst>
                <a:path w="3001" h="2676" extrusionOk="0">
                  <a:moveTo>
                    <a:pt x="1501" y="1"/>
                  </a:moveTo>
                  <a:cubicBezTo>
                    <a:pt x="1363" y="1"/>
                    <a:pt x="1223" y="22"/>
                    <a:pt x="1084" y="68"/>
                  </a:cubicBezTo>
                  <a:cubicBezTo>
                    <a:pt x="383" y="298"/>
                    <a:pt x="0" y="1053"/>
                    <a:pt x="231" y="1754"/>
                  </a:cubicBezTo>
                  <a:cubicBezTo>
                    <a:pt x="416" y="2318"/>
                    <a:pt x="938" y="2675"/>
                    <a:pt x="1500" y="2675"/>
                  </a:cubicBezTo>
                  <a:cubicBezTo>
                    <a:pt x="1638" y="2675"/>
                    <a:pt x="1778" y="2654"/>
                    <a:pt x="1916" y="2608"/>
                  </a:cubicBezTo>
                  <a:cubicBezTo>
                    <a:pt x="2619" y="2378"/>
                    <a:pt x="3001" y="1623"/>
                    <a:pt x="2771" y="922"/>
                  </a:cubicBezTo>
                  <a:cubicBezTo>
                    <a:pt x="2586" y="358"/>
                    <a:pt x="2063" y="1"/>
                    <a:pt x="150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7376627" y="2422316"/>
              <a:ext cx="76781" cy="68465"/>
            </a:xfrm>
            <a:custGeom>
              <a:avLst/>
              <a:gdLst/>
              <a:ahLst/>
              <a:cxnLst/>
              <a:rect l="l" t="t" r="r" b="b"/>
              <a:pathLst>
                <a:path w="3001" h="2676" extrusionOk="0">
                  <a:moveTo>
                    <a:pt x="1501" y="1"/>
                  </a:moveTo>
                  <a:cubicBezTo>
                    <a:pt x="1363" y="1"/>
                    <a:pt x="1223" y="22"/>
                    <a:pt x="1085" y="68"/>
                  </a:cubicBezTo>
                  <a:cubicBezTo>
                    <a:pt x="383" y="298"/>
                    <a:pt x="0" y="1052"/>
                    <a:pt x="231" y="1754"/>
                  </a:cubicBezTo>
                  <a:cubicBezTo>
                    <a:pt x="416" y="2318"/>
                    <a:pt x="938" y="2675"/>
                    <a:pt x="1500" y="2675"/>
                  </a:cubicBezTo>
                  <a:cubicBezTo>
                    <a:pt x="1638" y="2675"/>
                    <a:pt x="1778" y="2654"/>
                    <a:pt x="1916" y="2608"/>
                  </a:cubicBezTo>
                  <a:cubicBezTo>
                    <a:pt x="2618" y="2378"/>
                    <a:pt x="3001" y="1623"/>
                    <a:pt x="2771" y="922"/>
                  </a:cubicBezTo>
                  <a:cubicBezTo>
                    <a:pt x="2586" y="358"/>
                    <a:pt x="2063" y="1"/>
                    <a:pt x="150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437391" y="2336810"/>
              <a:ext cx="73531" cy="68440"/>
            </a:xfrm>
            <a:custGeom>
              <a:avLst/>
              <a:gdLst/>
              <a:ahLst/>
              <a:cxnLst/>
              <a:rect l="l" t="t" r="r" b="b"/>
              <a:pathLst>
                <a:path w="2874" h="2675" extrusionOk="0">
                  <a:moveTo>
                    <a:pt x="1438" y="1"/>
                  </a:moveTo>
                  <a:cubicBezTo>
                    <a:pt x="1368" y="1"/>
                    <a:pt x="1297" y="6"/>
                    <a:pt x="1226" y="18"/>
                  </a:cubicBezTo>
                  <a:cubicBezTo>
                    <a:pt x="497" y="135"/>
                    <a:pt x="0" y="821"/>
                    <a:pt x="116" y="1549"/>
                  </a:cubicBezTo>
                  <a:cubicBezTo>
                    <a:pt x="222" y="2206"/>
                    <a:pt x="789" y="2675"/>
                    <a:pt x="1434" y="2675"/>
                  </a:cubicBezTo>
                  <a:cubicBezTo>
                    <a:pt x="1505" y="2675"/>
                    <a:pt x="1576" y="2669"/>
                    <a:pt x="1648" y="2658"/>
                  </a:cubicBezTo>
                  <a:cubicBezTo>
                    <a:pt x="2377" y="2541"/>
                    <a:pt x="2874" y="1856"/>
                    <a:pt x="2756" y="1127"/>
                  </a:cubicBezTo>
                  <a:cubicBezTo>
                    <a:pt x="2652" y="469"/>
                    <a:pt x="2084" y="1"/>
                    <a:pt x="143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550784" y="2380561"/>
              <a:ext cx="73531" cy="68440"/>
            </a:xfrm>
            <a:custGeom>
              <a:avLst/>
              <a:gdLst/>
              <a:ahLst/>
              <a:cxnLst/>
              <a:rect l="l" t="t" r="r" b="b"/>
              <a:pathLst>
                <a:path w="2874" h="2675" extrusionOk="0">
                  <a:moveTo>
                    <a:pt x="1439" y="0"/>
                  </a:moveTo>
                  <a:cubicBezTo>
                    <a:pt x="1369" y="0"/>
                    <a:pt x="1297" y="6"/>
                    <a:pt x="1225" y="17"/>
                  </a:cubicBezTo>
                  <a:cubicBezTo>
                    <a:pt x="497" y="134"/>
                    <a:pt x="1" y="820"/>
                    <a:pt x="116" y="1548"/>
                  </a:cubicBezTo>
                  <a:cubicBezTo>
                    <a:pt x="222" y="2206"/>
                    <a:pt x="789" y="2674"/>
                    <a:pt x="1435" y="2674"/>
                  </a:cubicBezTo>
                  <a:cubicBezTo>
                    <a:pt x="1505" y="2674"/>
                    <a:pt x="1576" y="2669"/>
                    <a:pt x="1647" y="2657"/>
                  </a:cubicBezTo>
                  <a:cubicBezTo>
                    <a:pt x="2377" y="2540"/>
                    <a:pt x="2873" y="1856"/>
                    <a:pt x="2756" y="1126"/>
                  </a:cubicBezTo>
                  <a:cubicBezTo>
                    <a:pt x="2651" y="468"/>
                    <a:pt x="2084" y="0"/>
                    <a:pt x="143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625210" y="2305469"/>
              <a:ext cx="68440" cy="68440"/>
            </a:xfrm>
            <a:custGeom>
              <a:avLst/>
              <a:gdLst/>
              <a:ahLst/>
              <a:cxnLst/>
              <a:rect l="l" t="t" r="r" b="b"/>
              <a:pathLst>
                <a:path w="2675" h="2675" extrusionOk="0">
                  <a:moveTo>
                    <a:pt x="1338" y="0"/>
                  </a:moveTo>
                  <a:cubicBezTo>
                    <a:pt x="599" y="0"/>
                    <a:pt x="1" y="598"/>
                    <a:pt x="1" y="1337"/>
                  </a:cubicBezTo>
                  <a:cubicBezTo>
                    <a:pt x="1" y="2075"/>
                    <a:pt x="599" y="2675"/>
                    <a:pt x="1338" y="2675"/>
                  </a:cubicBezTo>
                  <a:cubicBezTo>
                    <a:pt x="2076" y="2675"/>
                    <a:pt x="2674" y="2075"/>
                    <a:pt x="2674" y="1337"/>
                  </a:cubicBezTo>
                  <a:cubicBezTo>
                    <a:pt x="2674" y="598"/>
                    <a:pt x="2076" y="0"/>
                    <a:pt x="133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730288" y="2366515"/>
              <a:ext cx="68414" cy="68440"/>
            </a:xfrm>
            <a:custGeom>
              <a:avLst/>
              <a:gdLst/>
              <a:ahLst/>
              <a:cxnLst/>
              <a:rect l="l" t="t" r="r" b="b"/>
              <a:pathLst>
                <a:path w="2674" h="2675" extrusionOk="0">
                  <a:moveTo>
                    <a:pt x="1337" y="1"/>
                  </a:moveTo>
                  <a:cubicBezTo>
                    <a:pt x="599" y="1"/>
                    <a:pt x="0" y="599"/>
                    <a:pt x="0" y="1337"/>
                  </a:cubicBezTo>
                  <a:cubicBezTo>
                    <a:pt x="0" y="2076"/>
                    <a:pt x="599" y="2674"/>
                    <a:pt x="1337" y="2674"/>
                  </a:cubicBezTo>
                  <a:cubicBezTo>
                    <a:pt x="2076" y="2674"/>
                    <a:pt x="2674" y="2076"/>
                    <a:pt x="2674" y="1337"/>
                  </a:cubicBezTo>
                  <a:cubicBezTo>
                    <a:pt x="2674" y="599"/>
                    <a:pt x="2076" y="1"/>
                    <a:pt x="133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723994" y="3758262"/>
              <a:ext cx="508553" cy="626833"/>
            </a:xfrm>
            <a:custGeom>
              <a:avLst/>
              <a:gdLst/>
              <a:ahLst/>
              <a:cxnLst/>
              <a:rect l="l" t="t" r="r" b="b"/>
              <a:pathLst>
                <a:path w="19877" h="24500" fill="none" extrusionOk="0">
                  <a:moveTo>
                    <a:pt x="8902" y="0"/>
                  </a:moveTo>
                  <a:lnTo>
                    <a:pt x="2546" y="8311"/>
                  </a:lnTo>
                  <a:cubicBezTo>
                    <a:pt x="24" y="11609"/>
                    <a:pt x="0" y="16178"/>
                    <a:pt x="2486" y="19502"/>
                  </a:cubicBezTo>
                  <a:lnTo>
                    <a:pt x="2486" y="19502"/>
                  </a:lnTo>
                  <a:cubicBezTo>
                    <a:pt x="5870" y="24025"/>
                    <a:pt x="12478" y="24499"/>
                    <a:pt x="16474" y="20504"/>
                  </a:cubicBezTo>
                  <a:lnTo>
                    <a:pt x="19876" y="17099"/>
                  </a:lnTo>
                </a:path>
              </a:pathLst>
            </a:custGeom>
            <a:solidFill>
              <a:schemeClr val="dk1"/>
            </a:solidFill>
            <a:ln w="1175" cap="flat" cmpd="sng">
              <a:solidFill>
                <a:srgbClr val="061653"/>
              </a:solidFill>
              <a:prstDash val="solid"/>
              <a:miter lim="10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410194" y="3749077"/>
              <a:ext cx="675649" cy="128027"/>
            </a:xfrm>
            <a:custGeom>
              <a:avLst/>
              <a:gdLst/>
              <a:ahLst/>
              <a:cxnLst/>
              <a:rect l="l" t="t" r="r" b="b"/>
              <a:pathLst>
                <a:path w="26408" h="5004" extrusionOk="0">
                  <a:moveTo>
                    <a:pt x="23925" y="1"/>
                  </a:moveTo>
                  <a:cubicBezTo>
                    <a:pt x="22081" y="1"/>
                    <a:pt x="20235" y="210"/>
                    <a:pt x="18439" y="623"/>
                  </a:cubicBezTo>
                  <a:cubicBezTo>
                    <a:pt x="16642" y="1036"/>
                    <a:pt x="14890" y="1653"/>
                    <a:pt x="13232" y="2456"/>
                  </a:cubicBezTo>
                  <a:cubicBezTo>
                    <a:pt x="11581" y="3258"/>
                    <a:pt x="9836" y="3872"/>
                    <a:pt x="8046" y="4283"/>
                  </a:cubicBezTo>
                  <a:cubicBezTo>
                    <a:pt x="6258" y="4694"/>
                    <a:pt x="4420" y="4903"/>
                    <a:pt x="2583" y="4903"/>
                  </a:cubicBezTo>
                  <a:lnTo>
                    <a:pt x="1" y="4903"/>
                  </a:lnTo>
                  <a:lnTo>
                    <a:pt x="17" y="5003"/>
                  </a:lnTo>
                  <a:lnTo>
                    <a:pt x="2583" y="5003"/>
                  </a:lnTo>
                  <a:cubicBezTo>
                    <a:pt x="4427" y="5002"/>
                    <a:pt x="6273" y="4794"/>
                    <a:pt x="8070" y="4381"/>
                  </a:cubicBezTo>
                  <a:cubicBezTo>
                    <a:pt x="9866" y="3969"/>
                    <a:pt x="11618" y="3352"/>
                    <a:pt x="13276" y="2548"/>
                  </a:cubicBezTo>
                  <a:cubicBezTo>
                    <a:pt x="14927" y="1746"/>
                    <a:pt x="16672" y="1132"/>
                    <a:pt x="18462" y="722"/>
                  </a:cubicBezTo>
                  <a:cubicBezTo>
                    <a:pt x="20250" y="310"/>
                    <a:pt x="22088" y="102"/>
                    <a:pt x="23925" y="102"/>
                  </a:cubicBezTo>
                  <a:lnTo>
                    <a:pt x="26408" y="102"/>
                  </a:lnTo>
                  <a:lnTo>
                    <a:pt x="263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178061" y="2948957"/>
              <a:ext cx="484222" cy="310320"/>
            </a:xfrm>
            <a:custGeom>
              <a:avLst/>
              <a:gdLst/>
              <a:ahLst/>
              <a:cxnLst/>
              <a:rect l="l" t="t" r="r" b="b"/>
              <a:pathLst>
                <a:path w="18926" h="12129" extrusionOk="0">
                  <a:moveTo>
                    <a:pt x="14840" y="4349"/>
                  </a:moveTo>
                  <a:cubicBezTo>
                    <a:pt x="16876" y="4349"/>
                    <a:pt x="18534" y="6006"/>
                    <a:pt x="18534" y="8043"/>
                  </a:cubicBezTo>
                  <a:cubicBezTo>
                    <a:pt x="18534" y="10080"/>
                    <a:pt x="16877" y="11738"/>
                    <a:pt x="14840" y="11738"/>
                  </a:cubicBezTo>
                  <a:cubicBezTo>
                    <a:pt x="12803" y="11738"/>
                    <a:pt x="11146" y="10081"/>
                    <a:pt x="11146" y="8043"/>
                  </a:cubicBezTo>
                  <a:cubicBezTo>
                    <a:pt x="11146" y="6007"/>
                    <a:pt x="12802" y="4349"/>
                    <a:pt x="14840" y="4349"/>
                  </a:cubicBezTo>
                  <a:close/>
                  <a:moveTo>
                    <a:pt x="1" y="1"/>
                  </a:moveTo>
                  <a:lnTo>
                    <a:pt x="1" y="393"/>
                  </a:lnTo>
                  <a:lnTo>
                    <a:pt x="7320" y="393"/>
                  </a:lnTo>
                  <a:lnTo>
                    <a:pt x="12019" y="5091"/>
                  </a:lnTo>
                  <a:cubicBezTo>
                    <a:pt x="11240" y="5835"/>
                    <a:pt x="10754" y="6884"/>
                    <a:pt x="10754" y="8043"/>
                  </a:cubicBezTo>
                  <a:cubicBezTo>
                    <a:pt x="10754" y="10296"/>
                    <a:pt x="12588" y="12129"/>
                    <a:pt x="14840" y="12129"/>
                  </a:cubicBezTo>
                  <a:cubicBezTo>
                    <a:pt x="17092" y="12129"/>
                    <a:pt x="18926" y="10296"/>
                    <a:pt x="18926" y="8043"/>
                  </a:cubicBezTo>
                  <a:cubicBezTo>
                    <a:pt x="18926" y="5791"/>
                    <a:pt x="17092" y="3958"/>
                    <a:pt x="14840" y="3958"/>
                  </a:cubicBezTo>
                  <a:cubicBezTo>
                    <a:pt x="13888" y="3958"/>
                    <a:pt x="13012" y="4286"/>
                    <a:pt x="12316" y="4832"/>
                  </a:cubicBezTo>
                  <a:lnTo>
                    <a:pt x="7483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174838" y="2889037"/>
              <a:ext cx="195572" cy="30856"/>
            </a:xfrm>
            <a:custGeom>
              <a:avLst/>
              <a:gdLst/>
              <a:ahLst/>
              <a:cxnLst/>
              <a:rect l="l" t="t" r="r" b="b"/>
              <a:pathLst>
                <a:path w="7644" h="1206" extrusionOk="0">
                  <a:moveTo>
                    <a:pt x="1" y="0"/>
                  </a:moveTo>
                  <a:lnTo>
                    <a:pt x="1" y="1205"/>
                  </a:lnTo>
                  <a:lnTo>
                    <a:pt x="7643" y="1205"/>
                  </a:lnTo>
                  <a:lnTo>
                    <a:pt x="7643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0" name="Google Shape;7430;p29"/>
          <p:cNvGrpSpPr/>
          <p:nvPr/>
        </p:nvGrpSpPr>
        <p:grpSpPr>
          <a:xfrm>
            <a:off x="3791478" y="152400"/>
            <a:ext cx="353640" cy="471526"/>
            <a:chOff x="1488916" y="3520605"/>
            <a:chExt cx="443158" cy="590885"/>
          </a:xfrm>
        </p:grpSpPr>
        <p:sp>
          <p:nvSpPr>
            <p:cNvPr id="7431" name="Google Shape;7431;p29"/>
            <p:cNvSpPr/>
            <p:nvPr/>
          </p:nvSpPr>
          <p:spPr>
            <a:xfrm>
              <a:off x="1636621" y="3520605"/>
              <a:ext cx="147726" cy="147748"/>
            </a:xfrm>
            <a:custGeom>
              <a:avLst/>
              <a:gdLst/>
              <a:ahLst/>
              <a:cxnLst/>
              <a:rect l="l" t="t" r="r" b="b"/>
              <a:pathLst>
                <a:path w="6871" h="6872" extrusionOk="0">
                  <a:moveTo>
                    <a:pt x="1" y="1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1784326" y="3520605"/>
              <a:ext cx="147748" cy="147748"/>
            </a:xfrm>
            <a:custGeom>
              <a:avLst/>
              <a:gdLst/>
              <a:ahLst/>
              <a:cxnLst/>
              <a:rect l="l" t="t" r="r" b="b"/>
              <a:pathLst>
                <a:path w="6872" h="6872" extrusionOk="0">
                  <a:moveTo>
                    <a:pt x="1" y="1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1488916" y="3668331"/>
              <a:ext cx="147726" cy="147726"/>
            </a:xfrm>
            <a:custGeom>
              <a:avLst/>
              <a:gdLst/>
              <a:ahLst/>
              <a:cxnLst/>
              <a:rect l="l" t="t" r="r" b="b"/>
              <a:pathLst>
                <a:path w="6871" h="6871" extrusionOk="0">
                  <a:moveTo>
                    <a:pt x="0" y="0"/>
                  </a:moveTo>
                  <a:lnTo>
                    <a:pt x="0" y="6871"/>
                  </a:lnTo>
                  <a:lnTo>
                    <a:pt x="6871" y="6871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1784326" y="3668331"/>
              <a:ext cx="147748" cy="147726"/>
            </a:xfrm>
            <a:custGeom>
              <a:avLst/>
              <a:gdLst/>
              <a:ahLst/>
              <a:cxnLst/>
              <a:rect l="l" t="t" r="r" b="b"/>
              <a:pathLst>
                <a:path w="6872" h="6871" extrusionOk="0">
                  <a:moveTo>
                    <a:pt x="1" y="0"/>
                  </a:moveTo>
                  <a:lnTo>
                    <a:pt x="1" y="6871"/>
                  </a:lnTo>
                  <a:lnTo>
                    <a:pt x="6871" y="6871"/>
                  </a:lnTo>
                  <a:lnTo>
                    <a:pt x="687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1636621" y="3816036"/>
              <a:ext cx="147726" cy="147748"/>
            </a:xfrm>
            <a:custGeom>
              <a:avLst/>
              <a:gdLst/>
              <a:ahLst/>
              <a:cxnLst/>
              <a:rect l="l" t="t" r="r" b="b"/>
              <a:pathLst>
                <a:path w="6871" h="6872" extrusionOk="0">
                  <a:moveTo>
                    <a:pt x="1" y="1"/>
                  </a:moveTo>
                  <a:lnTo>
                    <a:pt x="1" y="6872"/>
                  </a:lnTo>
                  <a:lnTo>
                    <a:pt x="6871" y="6872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1488916" y="3963763"/>
              <a:ext cx="147726" cy="147726"/>
            </a:xfrm>
            <a:custGeom>
              <a:avLst/>
              <a:gdLst/>
              <a:ahLst/>
              <a:cxnLst/>
              <a:rect l="l" t="t" r="r" b="b"/>
              <a:pathLst>
                <a:path w="6871" h="6871" extrusionOk="0">
                  <a:moveTo>
                    <a:pt x="0" y="1"/>
                  </a:moveTo>
                  <a:lnTo>
                    <a:pt x="0" y="6870"/>
                  </a:lnTo>
                  <a:lnTo>
                    <a:pt x="6871" y="6870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1784326" y="3963763"/>
              <a:ext cx="147748" cy="147726"/>
            </a:xfrm>
            <a:custGeom>
              <a:avLst/>
              <a:gdLst/>
              <a:ahLst/>
              <a:cxnLst/>
              <a:rect l="l" t="t" r="r" b="b"/>
              <a:pathLst>
                <a:path w="6872" h="6871" extrusionOk="0">
                  <a:moveTo>
                    <a:pt x="1" y="1"/>
                  </a:moveTo>
                  <a:lnTo>
                    <a:pt x="1" y="6870"/>
                  </a:lnTo>
                  <a:lnTo>
                    <a:pt x="6871" y="6870"/>
                  </a:lnTo>
                  <a:lnTo>
                    <a:pt x="6871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8" name="Google Shape;7438;p29"/>
          <p:cNvGrpSpPr/>
          <p:nvPr/>
        </p:nvGrpSpPr>
        <p:grpSpPr>
          <a:xfrm>
            <a:off x="228759" y="582051"/>
            <a:ext cx="1591435" cy="1263390"/>
            <a:chOff x="1778500" y="1436625"/>
            <a:chExt cx="3119850" cy="2476750"/>
          </a:xfrm>
        </p:grpSpPr>
        <p:sp>
          <p:nvSpPr>
            <p:cNvPr id="7439" name="Google Shape;7439;p29"/>
            <p:cNvSpPr/>
            <p:nvPr/>
          </p:nvSpPr>
          <p:spPr>
            <a:xfrm>
              <a:off x="3576325" y="2831625"/>
              <a:ext cx="200500" cy="122675"/>
            </a:xfrm>
            <a:custGeom>
              <a:avLst/>
              <a:gdLst/>
              <a:ahLst/>
              <a:cxnLst/>
              <a:rect l="l" t="t" r="r" b="b"/>
              <a:pathLst>
                <a:path w="8020" h="4907" extrusionOk="0">
                  <a:moveTo>
                    <a:pt x="4010" y="0"/>
                  </a:moveTo>
                  <a:cubicBezTo>
                    <a:pt x="3048" y="0"/>
                    <a:pt x="2086" y="367"/>
                    <a:pt x="1352" y="1101"/>
                  </a:cubicBezTo>
                  <a:lnTo>
                    <a:pt x="0" y="2454"/>
                  </a:lnTo>
                  <a:lnTo>
                    <a:pt x="1352" y="3805"/>
                  </a:lnTo>
                  <a:cubicBezTo>
                    <a:pt x="2085" y="4539"/>
                    <a:pt x="3047" y="4906"/>
                    <a:pt x="4010" y="4906"/>
                  </a:cubicBezTo>
                  <a:cubicBezTo>
                    <a:pt x="4972" y="4906"/>
                    <a:pt x="5934" y="4539"/>
                    <a:pt x="6668" y="3805"/>
                  </a:cubicBezTo>
                  <a:lnTo>
                    <a:pt x="8020" y="2454"/>
                  </a:lnTo>
                  <a:lnTo>
                    <a:pt x="6668" y="1101"/>
                  </a:lnTo>
                  <a:cubicBezTo>
                    <a:pt x="5935" y="367"/>
                    <a:pt x="497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3616125" y="2832525"/>
              <a:ext cx="120850" cy="120875"/>
            </a:xfrm>
            <a:custGeom>
              <a:avLst/>
              <a:gdLst/>
              <a:ahLst/>
              <a:cxnLst/>
              <a:rect l="l" t="t" r="r" b="b"/>
              <a:pathLst>
                <a:path w="4834" h="4835" extrusionOk="0">
                  <a:moveTo>
                    <a:pt x="2418" y="0"/>
                  </a:moveTo>
                  <a:cubicBezTo>
                    <a:pt x="1083" y="0"/>
                    <a:pt x="0" y="1082"/>
                    <a:pt x="0" y="2418"/>
                  </a:cubicBezTo>
                  <a:cubicBezTo>
                    <a:pt x="0" y="3752"/>
                    <a:pt x="1083" y="4834"/>
                    <a:pt x="2418" y="4834"/>
                  </a:cubicBezTo>
                  <a:cubicBezTo>
                    <a:pt x="3752" y="4834"/>
                    <a:pt x="4834" y="3752"/>
                    <a:pt x="4834" y="2418"/>
                  </a:cubicBezTo>
                  <a:cubicBezTo>
                    <a:pt x="4834" y="1082"/>
                    <a:pt x="3752" y="0"/>
                    <a:pt x="2418" y="0"/>
                  </a:cubicBezTo>
                  <a:close/>
                </a:path>
              </a:pathLst>
            </a:custGeom>
            <a:solidFill>
              <a:srgbClr val="061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3574325" y="2829850"/>
              <a:ext cx="204450" cy="64925"/>
            </a:xfrm>
            <a:custGeom>
              <a:avLst/>
              <a:gdLst/>
              <a:ahLst/>
              <a:cxnLst/>
              <a:rect l="l" t="t" r="r" b="b"/>
              <a:pathLst>
                <a:path w="8178" h="2597" extrusionOk="0">
                  <a:moveTo>
                    <a:pt x="4090" y="1"/>
                  </a:moveTo>
                  <a:cubicBezTo>
                    <a:pt x="3066" y="1"/>
                    <a:pt x="2105" y="399"/>
                    <a:pt x="1381" y="1122"/>
                  </a:cubicBezTo>
                  <a:lnTo>
                    <a:pt x="29" y="2475"/>
                  </a:lnTo>
                  <a:cubicBezTo>
                    <a:pt x="1" y="2502"/>
                    <a:pt x="1" y="2548"/>
                    <a:pt x="29" y="2575"/>
                  </a:cubicBezTo>
                  <a:cubicBezTo>
                    <a:pt x="43" y="2589"/>
                    <a:pt x="61" y="2596"/>
                    <a:pt x="79" y="2596"/>
                  </a:cubicBezTo>
                  <a:cubicBezTo>
                    <a:pt x="98" y="2596"/>
                    <a:pt x="116" y="2589"/>
                    <a:pt x="130" y="2575"/>
                  </a:cubicBezTo>
                  <a:lnTo>
                    <a:pt x="1482" y="1224"/>
                  </a:lnTo>
                  <a:cubicBezTo>
                    <a:pt x="2178" y="526"/>
                    <a:pt x="3104" y="143"/>
                    <a:pt x="4090" y="143"/>
                  </a:cubicBezTo>
                  <a:cubicBezTo>
                    <a:pt x="5074" y="143"/>
                    <a:pt x="6001" y="526"/>
                    <a:pt x="6697" y="1224"/>
                  </a:cubicBezTo>
                  <a:lnTo>
                    <a:pt x="8050" y="2575"/>
                  </a:lnTo>
                  <a:cubicBezTo>
                    <a:pt x="8063" y="2590"/>
                    <a:pt x="8082" y="2596"/>
                    <a:pt x="8100" y="2596"/>
                  </a:cubicBezTo>
                  <a:cubicBezTo>
                    <a:pt x="8119" y="2596"/>
                    <a:pt x="8136" y="2590"/>
                    <a:pt x="8150" y="2575"/>
                  </a:cubicBezTo>
                  <a:cubicBezTo>
                    <a:pt x="8177" y="2548"/>
                    <a:pt x="8177" y="2502"/>
                    <a:pt x="8150" y="2475"/>
                  </a:cubicBezTo>
                  <a:lnTo>
                    <a:pt x="6797" y="1122"/>
                  </a:lnTo>
                  <a:cubicBezTo>
                    <a:pt x="6073" y="399"/>
                    <a:pt x="5113" y="1"/>
                    <a:pt x="4090" y="1"/>
                  </a:cubicBezTo>
                  <a:close/>
                </a:path>
              </a:pathLst>
            </a:custGeom>
            <a:solidFill>
              <a:srgbClr val="061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3622600" y="2843825"/>
              <a:ext cx="107850" cy="98275"/>
            </a:xfrm>
            <a:custGeom>
              <a:avLst/>
              <a:gdLst/>
              <a:ahLst/>
              <a:cxnLst/>
              <a:rect l="l" t="t" r="r" b="b"/>
              <a:pathLst>
                <a:path w="4314" h="3931" extrusionOk="0">
                  <a:moveTo>
                    <a:pt x="2156" y="0"/>
                  </a:moveTo>
                  <a:cubicBezTo>
                    <a:pt x="1654" y="0"/>
                    <a:pt x="1151" y="192"/>
                    <a:pt x="767" y="576"/>
                  </a:cubicBezTo>
                  <a:cubicBezTo>
                    <a:pt x="0" y="1344"/>
                    <a:pt x="0" y="2588"/>
                    <a:pt x="767" y="3355"/>
                  </a:cubicBezTo>
                  <a:cubicBezTo>
                    <a:pt x="1151" y="3738"/>
                    <a:pt x="1654" y="3930"/>
                    <a:pt x="2156" y="3930"/>
                  </a:cubicBezTo>
                  <a:cubicBezTo>
                    <a:pt x="2659" y="3930"/>
                    <a:pt x="3162" y="3738"/>
                    <a:pt x="3545" y="3355"/>
                  </a:cubicBezTo>
                  <a:cubicBezTo>
                    <a:pt x="4314" y="2588"/>
                    <a:pt x="4314" y="1344"/>
                    <a:pt x="3545" y="576"/>
                  </a:cubicBezTo>
                  <a:cubicBezTo>
                    <a:pt x="3162" y="192"/>
                    <a:pt x="2659" y="0"/>
                    <a:pt x="2156" y="0"/>
                  </a:cubicBezTo>
                  <a:close/>
                </a:path>
              </a:pathLst>
            </a:custGeom>
            <a:solidFill>
              <a:srgbClr val="6D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3659375" y="2875800"/>
              <a:ext cx="34350" cy="34325"/>
            </a:xfrm>
            <a:custGeom>
              <a:avLst/>
              <a:gdLst/>
              <a:ahLst/>
              <a:cxnLst/>
              <a:rect l="l" t="t" r="r" b="b"/>
              <a:pathLst>
                <a:path w="1374" h="1373" extrusionOk="0">
                  <a:moveTo>
                    <a:pt x="688" y="0"/>
                  </a:moveTo>
                  <a:cubicBezTo>
                    <a:pt x="308" y="0"/>
                    <a:pt x="1" y="307"/>
                    <a:pt x="1" y="687"/>
                  </a:cubicBezTo>
                  <a:cubicBezTo>
                    <a:pt x="1" y="1065"/>
                    <a:pt x="308" y="1372"/>
                    <a:pt x="688" y="1372"/>
                  </a:cubicBezTo>
                  <a:cubicBezTo>
                    <a:pt x="1066" y="1372"/>
                    <a:pt x="1373" y="1065"/>
                    <a:pt x="1373" y="687"/>
                  </a:cubicBezTo>
                  <a:cubicBezTo>
                    <a:pt x="1373" y="307"/>
                    <a:pt x="1066" y="0"/>
                    <a:pt x="688" y="0"/>
                  </a:cubicBezTo>
                  <a:close/>
                </a:path>
              </a:pathLst>
            </a:custGeom>
            <a:solidFill>
              <a:srgbClr val="061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3695775" y="2853100"/>
              <a:ext cx="19575" cy="19550"/>
            </a:xfrm>
            <a:custGeom>
              <a:avLst/>
              <a:gdLst/>
              <a:ahLst/>
              <a:cxnLst/>
              <a:rect l="l" t="t" r="r" b="b"/>
              <a:pathLst>
                <a:path w="783" h="782" extrusionOk="0">
                  <a:moveTo>
                    <a:pt x="392" y="1"/>
                  </a:moveTo>
                  <a:cubicBezTo>
                    <a:pt x="175" y="1"/>
                    <a:pt x="1" y="175"/>
                    <a:pt x="1" y="391"/>
                  </a:cubicBezTo>
                  <a:cubicBezTo>
                    <a:pt x="1" y="607"/>
                    <a:pt x="175" y="782"/>
                    <a:pt x="392" y="782"/>
                  </a:cubicBezTo>
                  <a:cubicBezTo>
                    <a:pt x="607" y="782"/>
                    <a:pt x="783" y="607"/>
                    <a:pt x="783" y="391"/>
                  </a:cubicBezTo>
                  <a:cubicBezTo>
                    <a:pt x="783" y="175"/>
                    <a:pt x="607" y="1"/>
                    <a:pt x="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3680500" y="2878575"/>
              <a:ext cx="10875" cy="9825"/>
            </a:xfrm>
            <a:custGeom>
              <a:avLst/>
              <a:gdLst/>
              <a:ahLst/>
              <a:cxnLst/>
              <a:rect l="l" t="t" r="r" b="b"/>
              <a:pathLst>
                <a:path w="435" h="393" extrusionOk="0">
                  <a:moveTo>
                    <a:pt x="217" y="0"/>
                  </a:moveTo>
                  <a:cubicBezTo>
                    <a:pt x="169" y="0"/>
                    <a:pt x="121" y="18"/>
                    <a:pt x="83" y="53"/>
                  </a:cubicBezTo>
                  <a:cubicBezTo>
                    <a:pt x="5" y="127"/>
                    <a:pt x="0" y="251"/>
                    <a:pt x="75" y="330"/>
                  </a:cubicBezTo>
                  <a:cubicBezTo>
                    <a:pt x="113" y="372"/>
                    <a:pt x="165" y="393"/>
                    <a:pt x="218" y="393"/>
                  </a:cubicBezTo>
                  <a:cubicBezTo>
                    <a:pt x="266" y="393"/>
                    <a:pt x="314" y="375"/>
                    <a:pt x="352" y="340"/>
                  </a:cubicBezTo>
                  <a:cubicBezTo>
                    <a:pt x="430" y="265"/>
                    <a:pt x="434" y="141"/>
                    <a:pt x="360" y="63"/>
                  </a:cubicBezTo>
                  <a:cubicBezTo>
                    <a:pt x="322" y="21"/>
                    <a:pt x="270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3642100" y="2858525"/>
              <a:ext cx="68950" cy="68950"/>
            </a:xfrm>
            <a:custGeom>
              <a:avLst/>
              <a:gdLst/>
              <a:ahLst/>
              <a:cxnLst/>
              <a:rect l="l" t="t" r="r" b="b"/>
              <a:pathLst>
                <a:path w="2758" h="2758" extrusionOk="0">
                  <a:moveTo>
                    <a:pt x="1379" y="114"/>
                  </a:moveTo>
                  <a:cubicBezTo>
                    <a:pt x="2076" y="114"/>
                    <a:pt x="2643" y="681"/>
                    <a:pt x="2643" y="1379"/>
                  </a:cubicBezTo>
                  <a:cubicBezTo>
                    <a:pt x="2643" y="2076"/>
                    <a:pt x="2076" y="2643"/>
                    <a:pt x="1379" y="2643"/>
                  </a:cubicBezTo>
                  <a:cubicBezTo>
                    <a:pt x="680" y="2643"/>
                    <a:pt x="114" y="2076"/>
                    <a:pt x="114" y="1379"/>
                  </a:cubicBezTo>
                  <a:cubicBezTo>
                    <a:pt x="114" y="681"/>
                    <a:pt x="680" y="114"/>
                    <a:pt x="1379" y="114"/>
                  </a:cubicBezTo>
                  <a:close/>
                  <a:moveTo>
                    <a:pt x="1379" y="0"/>
                  </a:moveTo>
                  <a:cubicBezTo>
                    <a:pt x="618" y="0"/>
                    <a:pt x="0" y="618"/>
                    <a:pt x="0" y="1379"/>
                  </a:cubicBezTo>
                  <a:cubicBezTo>
                    <a:pt x="0" y="2139"/>
                    <a:pt x="618" y="2757"/>
                    <a:pt x="1379" y="2757"/>
                  </a:cubicBezTo>
                  <a:cubicBezTo>
                    <a:pt x="2138" y="2757"/>
                    <a:pt x="2757" y="2138"/>
                    <a:pt x="2757" y="1379"/>
                  </a:cubicBezTo>
                  <a:cubicBezTo>
                    <a:pt x="2757" y="618"/>
                    <a:pt x="2138" y="0"/>
                    <a:pt x="1379" y="0"/>
                  </a:cubicBez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3637075" y="2853450"/>
              <a:ext cx="78975" cy="79000"/>
            </a:xfrm>
            <a:custGeom>
              <a:avLst/>
              <a:gdLst/>
              <a:ahLst/>
              <a:cxnLst/>
              <a:rect l="l" t="t" r="r" b="b"/>
              <a:pathLst>
                <a:path w="3159" h="3160" extrusionOk="0">
                  <a:moveTo>
                    <a:pt x="1580" y="60"/>
                  </a:moveTo>
                  <a:cubicBezTo>
                    <a:pt x="2418" y="60"/>
                    <a:pt x="3101" y="742"/>
                    <a:pt x="3101" y="1582"/>
                  </a:cubicBezTo>
                  <a:cubicBezTo>
                    <a:pt x="3101" y="2420"/>
                    <a:pt x="2418" y="3104"/>
                    <a:pt x="1580" y="3104"/>
                  </a:cubicBezTo>
                  <a:cubicBezTo>
                    <a:pt x="740" y="3104"/>
                    <a:pt x="58" y="2420"/>
                    <a:pt x="58" y="1582"/>
                  </a:cubicBezTo>
                  <a:cubicBezTo>
                    <a:pt x="58" y="743"/>
                    <a:pt x="740" y="60"/>
                    <a:pt x="1580" y="60"/>
                  </a:cubicBezTo>
                  <a:close/>
                  <a:moveTo>
                    <a:pt x="1580" y="1"/>
                  </a:moveTo>
                  <a:cubicBezTo>
                    <a:pt x="708" y="1"/>
                    <a:pt x="0" y="710"/>
                    <a:pt x="0" y="1581"/>
                  </a:cubicBezTo>
                  <a:cubicBezTo>
                    <a:pt x="0" y="2451"/>
                    <a:pt x="709" y="3160"/>
                    <a:pt x="1580" y="3160"/>
                  </a:cubicBezTo>
                  <a:cubicBezTo>
                    <a:pt x="2451" y="3160"/>
                    <a:pt x="3159" y="2451"/>
                    <a:pt x="3159" y="1581"/>
                  </a:cubicBezTo>
                  <a:cubicBezTo>
                    <a:pt x="3159" y="709"/>
                    <a:pt x="2449" y="1"/>
                    <a:pt x="1580" y="1"/>
                  </a:cubicBez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3597175" y="2813575"/>
              <a:ext cx="158750" cy="1587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3176" y="116"/>
                  </a:moveTo>
                  <a:cubicBezTo>
                    <a:pt x="3993" y="116"/>
                    <a:pt x="4761" y="434"/>
                    <a:pt x="5339" y="1012"/>
                  </a:cubicBezTo>
                  <a:cubicBezTo>
                    <a:pt x="5916" y="1589"/>
                    <a:pt x="6235" y="2357"/>
                    <a:pt x="6235" y="3176"/>
                  </a:cubicBezTo>
                  <a:cubicBezTo>
                    <a:pt x="6235" y="3992"/>
                    <a:pt x="5916" y="4761"/>
                    <a:pt x="5339" y="5339"/>
                  </a:cubicBezTo>
                  <a:cubicBezTo>
                    <a:pt x="4761" y="5916"/>
                    <a:pt x="3992" y="6235"/>
                    <a:pt x="3176" y="6235"/>
                  </a:cubicBezTo>
                  <a:cubicBezTo>
                    <a:pt x="2359" y="6235"/>
                    <a:pt x="1589" y="5916"/>
                    <a:pt x="1012" y="5339"/>
                  </a:cubicBezTo>
                  <a:cubicBezTo>
                    <a:pt x="434" y="4761"/>
                    <a:pt x="115" y="3993"/>
                    <a:pt x="115" y="3176"/>
                  </a:cubicBezTo>
                  <a:cubicBezTo>
                    <a:pt x="115" y="2358"/>
                    <a:pt x="434" y="1589"/>
                    <a:pt x="1012" y="1012"/>
                  </a:cubicBezTo>
                  <a:cubicBezTo>
                    <a:pt x="1589" y="434"/>
                    <a:pt x="2357" y="116"/>
                    <a:pt x="3176" y="116"/>
                  </a:cubicBezTo>
                  <a:close/>
                  <a:moveTo>
                    <a:pt x="3176" y="1"/>
                  </a:moveTo>
                  <a:cubicBezTo>
                    <a:pt x="2328" y="1"/>
                    <a:pt x="1531" y="331"/>
                    <a:pt x="931" y="931"/>
                  </a:cubicBezTo>
                  <a:cubicBezTo>
                    <a:pt x="332" y="1531"/>
                    <a:pt x="0" y="2327"/>
                    <a:pt x="0" y="3176"/>
                  </a:cubicBezTo>
                  <a:cubicBezTo>
                    <a:pt x="0" y="4023"/>
                    <a:pt x="332" y="4820"/>
                    <a:pt x="931" y="5420"/>
                  </a:cubicBezTo>
                  <a:cubicBezTo>
                    <a:pt x="1531" y="6020"/>
                    <a:pt x="2328" y="6350"/>
                    <a:pt x="3176" y="6350"/>
                  </a:cubicBezTo>
                  <a:cubicBezTo>
                    <a:pt x="4023" y="6350"/>
                    <a:pt x="4821" y="6020"/>
                    <a:pt x="5419" y="5420"/>
                  </a:cubicBezTo>
                  <a:cubicBezTo>
                    <a:pt x="6019" y="4820"/>
                    <a:pt x="6350" y="4023"/>
                    <a:pt x="6350" y="3176"/>
                  </a:cubicBezTo>
                  <a:cubicBezTo>
                    <a:pt x="6350" y="2327"/>
                    <a:pt x="6019" y="1531"/>
                    <a:pt x="5419" y="931"/>
                  </a:cubicBezTo>
                  <a:cubicBezTo>
                    <a:pt x="4821" y="331"/>
                    <a:pt x="4023" y="1"/>
                    <a:pt x="3176" y="1"/>
                  </a:cubicBez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3587700" y="2891950"/>
              <a:ext cx="90075" cy="86500"/>
            </a:xfrm>
            <a:custGeom>
              <a:avLst/>
              <a:gdLst/>
              <a:ahLst/>
              <a:cxnLst/>
              <a:rect l="l" t="t" r="r" b="b"/>
              <a:pathLst>
                <a:path w="3603" h="3460" extrusionOk="0">
                  <a:moveTo>
                    <a:pt x="3506" y="84"/>
                  </a:moveTo>
                  <a:lnTo>
                    <a:pt x="2160" y="3384"/>
                  </a:lnTo>
                  <a:cubicBezTo>
                    <a:pt x="1660" y="3175"/>
                    <a:pt x="1207" y="2851"/>
                    <a:pt x="847" y="2447"/>
                  </a:cubicBezTo>
                  <a:cubicBezTo>
                    <a:pt x="487" y="2041"/>
                    <a:pt x="220" y="1553"/>
                    <a:pt x="70" y="1032"/>
                  </a:cubicBezTo>
                  <a:lnTo>
                    <a:pt x="3506" y="84"/>
                  </a:lnTo>
                  <a:close/>
                  <a:moveTo>
                    <a:pt x="3603" y="0"/>
                  </a:moveTo>
                  <a:lnTo>
                    <a:pt x="27" y="986"/>
                  </a:lnTo>
                  <a:lnTo>
                    <a:pt x="0" y="994"/>
                  </a:lnTo>
                  <a:lnTo>
                    <a:pt x="7" y="1021"/>
                  </a:lnTo>
                  <a:cubicBezTo>
                    <a:pt x="157" y="1561"/>
                    <a:pt x="432" y="2067"/>
                    <a:pt x="805" y="2485"/>
                  </a:cubicBezTo>
                  <a:cubicBezTo>
                    <a:pt x="1177" y="2903"/>
                    <a:pt x="1647" y="3237"/>
                    <a:pt x="2166" y="3449"/>
                  </a:cubicBezTo>
                  <a:lnTo>
                    <a:pt x="2192" y="3459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3590850" y="2807200"/>
              <a:ext cx="171450" cy="171475"/>
            </a:xfrm>
            <a:custGeom>
              <a:avLst/>
              <a:gdLst/>
              <a:ahLst/>
              <a:cxnLst/>
              <a:rect l="l" t="t" r="r" b="b"/>
              <a:pathLst>
                <a:path w="6858" h="6859" extrusionOk="0">
                  <a:moveTo>
                    <a:pt x="3430" y="1"/>
                  </a:moveTo>
                  <a:lnTo>
                    <a:pt x="3430" y="58"/>
                  </a:lnTo>
                  <a:cubicBezTo>
                    <a:pt x="4332" y="58"/>
                    <a:pt x="5178" y="410"/>
                    <a:pt x="5814" y="1046"/>
                  </a:cubicBezTo>
                  <a:cubicBezTo>
                    <a:pt x="6451" y="1683"/>
                    <a:pt x="6801" y="2529"/>
                    <a:pt x="6801" y="3431"/>
                  </a:cubicBezTo>
                  <a:cubicBezTo>
                    <a:pt x="6801" y="4332"/>
                    <a:pt x="6450" y="5178"/>
                    <a:pt x="5814" y="5815"/>
                  </a:cubicBezTo>
                  <a:cubicBezTo>
                    <a:pt x="5176" y="6452"/>
                    <a:pt x="4332" y="6802"/>
                    <a:pt x="3430" y="6802"/>
                  </a:cubicBezTo>
                  <a:cubicBezTo>
                    <a:pt x="2529" y="6802"/>
                    <a:pt x="1682" y="6451"/>
                    <a:pt x="1046" y="5815"/>
                  </a:cubicBezTo>
                  <a:cubicBezTo>
                    <a:pt x="408" y="5177"/>
                    <a:pt x="58" y="4331"/>
                    <a:pt x="58" y="3431"/>
                  </a:cubicBezTo>
                  <a:lnTo>
                    <a:pt x="1" y="3431"/>
                  </a:lnTo>
                  <a:cubicBezTo>
                    <a:pt x="1" y="4345"/>
                    <a:pt x="357" y="5205"/>
                    <a:pt x="1005" y="5853"/>
                  </a:cubicBezTo>
                  <a:cubicBezTo>
                    <a:pt x="1652" y="6501"/>
                    <a:pt x="2513" y="6859"/>
                    <a:pt x="3429" y="6859"/>
                  </a:cubicBezTo>
                  <a:cubicBezTo>
                    <a:pt x="4344" y="6859"/>
                    <a:pt x="5205" y="6502"/>
                    <a:pt x="5853" y="5852"/>
                  </a:cubicBezTo>
                  <a:cubicBezTo>
                    <a:pt x="6501" y="5205"/>
                    <a:pt x="6858" y="4345"/>
                    <a:pt x="6858" y="3429"/>
                  </a:cubicBezTo>
                  <a:cubicBezTo>
                    <a:pt x="6858" y="2514"/>
                    <a:pt x="6501" y="1654"/>
                    <a:pt x="5853" y="1006"/>
                  </a:cubicBezTo>
                  <a:cubicBezTo>
                    <a:pt x="5206" y="358"/>
                    <a:pt x="4345" y="1"/>
                    <a:pt x="3430" y="1"/>
                  </a:cubicBez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3675150" y="2793700"/>
              <a:ext cx="2875" cy="132275"/>
            </a:xfrm>
            <a:custGeom>
              <a:avLst/>
              <a:gdLst/>
              <a:ahLst/>
              <a:cxnLst/>
              <a:rect l="l" t="t" r="r" b="b"/>
              <a:pathLst>
                <a:path w="115" h="5291" extrusionOk="0">
                  <a:moveTo>
                    <a:pt x="0" y="0"/>
                  </a:moveTo>
                  <a:lnTo>
                    <a:pt x="0" y="5291"/>
                  </a:lnTo>
                  <a:lnTo>
                    <a:pt x="114" y="529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3675575" y="2891975"/>
              <a:ext cx="69700" cy="69675"/>
            </a:xfrm>
            <a:custGeom>
              <a:avLst/>
              <a:gdLst/>
              <a:ahLst/>
              <a:cxnLst/>
              <a:rect l="l" t="t" r="r" b="b"/>
              <a:pathLst>
                <a:path w="2788" h="2787" extrusionOk="0">
                  <a:moveTo>
                    <a:pt x="81" y="0"/>
                  </a:moveTo>
                  <a:lnTo>
                    <a:pt x="1" y="81"/>
                  </a:lnTo>
                  <a:lnTo>
                    <a:pt x="2707" y="2786"/>
                  </a:lnTo>
                  <a:lnTo>
                    <a:pt x="2787" y="2706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3545775" y="2891600"/>
              <a:ext cx="163875" cy="2875"/>
            </a:xfrm>
            <a:custGeom>
              <a:avLst/>
              <a:gdLst/>
              <a:ahLst/>
              <a:cxnLst/>
              <a:rect l="l" t="t" r="r" b="b"/>
              <a:pathLst>
                <a:path w="6555" h="115" extrusionOk="0">
                  <a:moveTo>
                    <a:pt x="1" y="0"/>
                  </a:moveTo>
                  <a:lnTo>
                    <a:pt x="1" y="114"/>
                  </a:lnTo>
                  <a:lnTo>
                    <a:pt x="6555" y="114"/>
                  </a:lnTo>
                  <a:lnTo>
                    <a:pt x="6555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3545775" y="2879950"/>
              <a:ext cx="49200" cy="13550"/>
            </a:xfrm>
            <a:custGeom>
              <a:avLst/>
              <a:gdLst/>
              <a:ahLst/>
              <a:cxnLst/>
              <a:rect l="l" t="t" r="r" b="b"/>
              <a:pathLst>
                <a:path w="1968" h="542" extrusionOk="0">
                  <a:moveTo>
                    <a:pt x="1" y="0"/>
                  </a:moveTo>
                  <a:lnTo>
                    <a:pt x="1" y="58"/>
                  </a:lnTo>
                  <a:lnTo>
                    <a:pt x="1444" y="58"/>
                  </a:lnTo>
                  <a:lnTo>
                    <a:pt x="1928" y="542"/>
                  </a:lnTo>
                  <a:lnTo>
                    <a:pt x="1968" y="501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3669750" y="2815650"/>
              <a:ext cx="13650" cy="11800"/>
            </a:xfrm>
            <a:custGeom>
              <a:avLst/>
              <a:gdLst/>
              <a:ahLst/>
              <a:cxnLst/>
              <a:rect l="l" t="t" r="r" b="b"/>
              <a:pathLst>
                <a:path w="546" h="472" extrusionOk="0">
                  <a:moveTo>
                    <a:pt x="273" y="0"/>
                  </a:moveTo>
                  <a:lnTo>
                    <a:pt x="1" y="472"/>
                  </a:lnTo>
                  <a:lnTo>
                    <a:pt x="545" y="472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DC0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3609525" y="2919925"/>
              <a:ext cx="13650" cy="11800"/>
            </a:xfrm>
            <a:custGeom>
              <a:avLst/>
              <a:gdLst/>
              <a:ahLst/>
              <a:cxnLst/>
              <a:rect l="l" t="t" r="r" b="b"/>
              <a:pathLst>
                <a:path w="546" h="472" extrusionOk="0">
                  <a:moveTo>
                    <a:pt x="274" y="0"/>
                  </a:moveTo>
                  <a:lnTo>
                    <a:pt x="1" y="472"/>
                  </a:lnTo>
                  <a:lnTo>
                    <a:pt x="545" y="472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DC0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3729950" y="2919925"/>
              <a:ext cx="13650" cy="11800"/>
            </a:xfrm>
            <a:custGeom>
              <a:avLst/>
              <a:gdLst/>
              <a:ahLst/>
              <a:cxnLst/>
              <a:rect l="l" t="t" r="r" b="b"/>
              <a:pathLst>
                <a:path w="546" h="472" extrusionOk="0">
                  <a:moveTo>
                    <a:pt x="274" y="0"/>
                  </a:moveTo>
                  <a:lnTo>
                    <a:pt x="1" y="472"/>
                  </a:lnTo>
                  <a:lnTo>
                    <a:pt x="545" y="472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DC0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3659775" y="2795425"/>
              <a:ext cx="4775" cy="12850"/>
            </a:xfrm>
            <a:custGeom>
              <a:avLst/>
              <a:gdLst/>
              <a:ahLst/>
              <a:cxnLst/>
              <a:rect l="l" t="t" r="r" b="b"/>
              <a:pathLst>
                <a:path w="191" h="514" extrusionOk="0">
                  <a:moveTo>
                    <a:pt x="112" y="0"/>
                  </a:moveTo>
                  <a:lnTo>
                    <a:pt x="1" y="18"/>
                  </a:lnTo>
                  <a:lnTo>
                    <a:pt x="79" y="513"/>
                  </a:lnTo>
                  <a:lnTo>
                    <a:pt x="191" y="49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3644750" y="2798925"/>
              <a:ext cx="6600" cy="12825"/>
            </a:xfrm>
            <a:custGeom>
              <a:avLst/>
              <a:gdLst/>
              <a:ahLst/>
              <a:cxnLst/>
              <a:rect l="l" t="t" r="r" b="b"/>
              <a:pathLst>
                <a:path w="264" h="513" extrusionOk="0">
                  <a:moveTo>
                    <a:pt x="108" y="0"/>
                  </a:moveTo>
                  <a:lnTo>
                    <a:pt x="1" y="36"/>
                  </a:lnTo>
                  <a:lnTo>
                    <a:pt x="155" y="512"/>
                  </a:lnTo>
                  <a:lnTo>
                    <a:pt x="264" y="47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3630375" y="2804475"/>
              <a:ext cx="8250" cy="12500"/>
            </a:xfrm>
            <a:custGeom>
              <a:avLst/>
              <a:gdLst/>
              <a:ahLst/>
              <a:cxnLst/>
              <a:rect l="l" t="t" r="r" b="b"/>
              <a:pathLst>
                <a:path w="330" h="500" extrusionOk="0">
                  <a:moveTo>
                    <a:pt x="102" y="1"/>
                  </a:moveTo>
                  <a:lnTo>
                    <a:pt x="1" y="52"/>
                  </a:lnTo>
                  <a:lnTo>
                    <a:pt x="229" y="499"/>
                  </a:lnTo>
                  <a:lnTo>
                    <a:pt x="330" y="447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3617225" y="2812400"/>
              <a:ext cx="9700" cy="11850"/>
            </a:xfrm>
            <a:custGeom>
              <a:avLst/>
              <a:gdLst/>
              <a:ahLst/>
              <a:cxnLst/>
              <a:rect l="l" t="t" r="r" b="b"/>
              <a:pathLst>
                <a:path w="388" h="474" extrusionOk="0">
                  <a:moveTo>
                    <a:pt x="92" y="1"/>
                  </a:moveTo>
                  <a:lnTo>
                    <a:pt x="0" y="68"/>
                  </a:lnTo>
                  <a:lnTo>
                    <a:pt x="296" y="473"/>
                  </a:lnTo>
                  <a:lnTo>
                    <a:pt x="388" y="406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3605500" y="2822400"/>
              <a:ext cx="10925" cy="10900"/>
            </a:xfrm>
            <a:custGeom>
              <a:avLst/>
              <a:gdLst/>
              <a:ahLst/>
              <a:cxnLst/>
              <a:rect l="l" t="t" r="r" b="b"/>
              <a:pathLst>
                <a:path w="437" h="436" extrusionOk="0">
                  <a:moveTo>
                    <a:pt x="81" y="1"/>
                  </a:moveTo>
                  <a:lnTo>
                    <a:pt x="1" y="81"/>
                  </a:lnTo>
                  <a:lnTo>
                    <a:pt x="356" y="436"/>
                  </a:lnTo>
                  <a:lnTo>
                    <a:pt x="437" y="35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3595600" y="2834175"/>
              <a:ext cx="11850" cy="9675"/>
            </a:xfrm>
            <a:custGeom>
              <a:avLst/>
              <a:gdLst/>
              <a:ahLst/>
              <a:cxnLst/>
              <a:rect l="l" t="t" r="r" b="b"/>
              <a:pathLst>
                <a:path w="474" h="387" extrusionOk="0">
                  <a:moveTo>
                    <a:pt x="68" y="0"/>
                  </a:moveTo>
                  <a:lnTo>
                    <a:pt x="1" y="92"/>
                  </a:lnTo>
                  <a:lnTo>
                    <a:pt x="406" y="387"/>
                  </a:lnTo>
                  <a:lnTo>
                    <a:pt x="473" y="29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3587675" y="2847300"/>
              <a:ext cx="12475" cy="8275"/>
            </a:xfrm>
            <a:custGeom>
              <a:avLst/>
              <a:gdLst/>
              <a:ahLst/>
              <a:cxnLst/>
              <a:rect l="l" t="t" r="r" b="b"/>
              <a:pathLst>
                <a:path w="499" h="331" extrusionOk="0">
                  <a:moveTo>
                    <a:pt x="51" y="1"/>
                  </a:moveTo>
                  <a:lnTo>
                    <a:pt x="0" y="102"/>
                  </a:lnTo>
                  <a:lnTo>
                    <a:pt x="447" y="330"/>
                  </a:lnTo>
                  <a:lnTo>
                    <a:pt x="499" y="229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3581975" y="2861450"/>
              <a:ext cx="12825" cy="6600"/>
            </a:xfrm>
            <a:custGeom>
              <a:avLst/>
              <a:gdLst/>
              <a:ahLst/>
              <a:cxnLst/>
              <a:rect l="l" t="t" r="r" b="b"/>
              <a:pathLst>
                <a:path w="513" h="264" extrusionOk="0">
                  <a:moveTo>
                    <a:pt x="35" y="0"/>
                  </a:moveTo>
                  <a:lnTo>
                    <a:pt x="0" y="109"/>
                  </a:lnTo>
                  <a:lnTo>
                    <a:pt x="477" y="264"/>
                  </a:lnTo>
                  <a:lnTo>
                    <a:pt x="512" y="15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3539375" y="2978575"/>
              <a:ext cx="12850" cy="12850"/>
            </a:xfrm>
            <a:custGeom>
              <a:avLst/>
              <a:gdLst/>
              <a:ahLst/>
              <a:cxnLst/>
              <a:rect l="l" t="t" r="r" b="b"/>
              <a:pathLst>
                <a:path w="514" h="514" extrusionOk="0">
                  <a:moveTo>
                    <a:pt x="1" y="1"/>
                  </a:moveTo>
                  <a:lnTo>
                    <a:pt x="1" y="514"/>
                  </a:lnTo>
                  <a:lnTo>
                    <a:pt x="514" y="51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3552175" y="2978575"/>
              <a:ext cx="12850" cy="12850"/>
            </a:xfrm>
            <a:custGeom>
              <a:avLst/>
              <a:gdLst/>
              <a:ahLst/>
              <a:cxnLst/>
              <a:rect l="l" t="t" r="r" b="b"/>
              <a:pathLst>
                <a:path w="514" h="514" extrusionOk="0">
                  <a:moveTo>
                    <a:pt x="1" y="1"/>
                  </a:moveTo>
                  <a:lnTo>
                    <a:pt x="1" y="514"/>
                  </a:lnTo>
                  <a:lnTo>
                    <a:pt x="514" y="51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3526550" y="2991400"/>
              <a:ext cx="12850" cy="12850"/>
            </a:xfrm>
            <a:custGeom>
              <a:avLst/>
              <a:gdLst/>
              <a:ahLst/>
              <a:cxnLst/>
              <a:rect l="l" t="t" r="r" b="b"/>
              <a:pathLst>
                <a:path w="514" h="514" extrusionOk="0">
                  <a:moveTo>
                    <a:pt x="0" y="1"/>
                  </a:moveTo>
                  <a:lnTo>
                    <a:pt x="0" y="514"/>
                  </a:lnTo>
                  <a:lnTo>
                    <a:pt x="514" y="51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3552175" y="2991400"/>
              <a:ext cx="12850" cy="12850"/>
            </a:xfrm>
            <a:custGeom>
              <a:avLst/>
              <a:gdLst/>
              <a:ahLst/>
              <a:cxnLst/>
              <a:rect l="l" t="t" r="r" b="b"/>
              <a:pathLst>
                <a:path w="514" h="514" extrusionOk="0">
                  <a:moveTo>
                    <a:pt x="1" y="1"/>
                  </a:moveTo>
                  <a:lnTo>
                    <a:pt x="1" y="514"/>
                  </a:lnTo>
                  <a:lnTo>
                    <a:pt x="514" y="51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3539375" y="3004275"/>
              <a:ext cx="12850" cy="12850"/>
            </a:xfrm>
            <a:custGeom>
              <a:avLst/>
              <a:gdLst/>
              <a:ahLst/>
              <a:cxnLst/>
              <a:rect l="l" t="t" r="r" b="b"/>
              <a:pathLst>
                <a:path w="514" h="514" extrusionOk="0">
                  <a:moveTo>
                    <a:pt x="1" y="0"/>
                  </a:moveTo>
                  <a:lnTo>
                    <a:pt x="1" y="513"/>
                  </a:lnTo>
                  <a:lnTo>
                    <a:pt x="514" y="513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3526550" y="3017050"/>
              <a:ext cx="12850" cy="12875"/>
            </a:xfrm>
            <a:custGeom>
              <a:avLst/>
              <a:gdLst/>
              <a:ahLst/>
              <a:cxnLst/>
              <a:rect l="l" t="t" r="r" b="b"/>
              <a:pathLst>
                <a:path w="514" h="515" extrusionOk="0">
                  <a:moveTo>
                    <a:pt x="0" y="0"/>
                  </a:moveTo>
                  <a:lnTo>
                    <a:pt x="0" y="514"/>
                  </a:lnTo>
                  <a:lnTo>
                    <a:pt x="514" y="514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3552175" y="3017050"/>
              <a:ext cx="12850" cy="12875"/>
            </a:xfrm>
            <a:custGeom>
              <a:avLst/>
              <a:gdLst/>
              <a:ahLst/>
              <a:cxnLst/>
              <a:rect l="l" t="t" r="r" b="b"/>
              <a:pathLst>
                <a:path w="514" h="515" extrusionOk="0">
                  <a:moveTo>
                    <a:pt x="1" y="0"/>
                  </a:moveTo>
                  <a:lnTo>
                    <a:pt x="1" y="514"/>
                  </a:lnTo>
                  <a:lnTo>
                    <a:pt x="514" y="514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3833775" y="3003300"/>
              <a:ext cx="39850" cy="16450"/>
            </a:xfrm>
            <a:custGeom>
              <a:avLst/>
              <a:gdLst/>
              <a:ahLst/>
              <a:cxnLst/>
              <a:rect l="l" t="t" r="r" b="b"/>
              <a:pathLst>
                <a:path w="1594" h="658" extrusionOk="0">
                  <a:moveTo>
                    <a:pt x="0" y="0"/>
                  </a:moveTo>
                  <a:lnTo>
                    <a:pt x="0" y="658"/>
                  </a:lnTo>
                  <a:lnTo>
                    <a:pt x="1594" y="658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3813850" y="2995075"/>
              <a:ext cx="19950" cy="8250"/>
            </a:xfrm>
            <a:custGeom>
              <a:avLst/>
              <a:gdLst/>
              <a:ahLst/>
              <a:cxnLst/>
              <a:rect l="l" t="t" r="r" b="b"/>
              <a:pathLst>
                <a:path w="798" h="330" extrusionOk="0">
                  <a:moveTo>
                    <a:pt x="1" y="0"/>
                  </a:moveTo>
                  <a:lnTo>
                    <a:pt x="1" y="329"/>
                  </a:lnTo>
                  <a:lnTo>
                    <a:pt x="797" y="329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DC0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3869950" y="2979100"/>
              <a:ext cx="15525" cy="15525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1" y="1"/>
                  </a:moveTo>
                  <a:lnTo>
                    <a:pt x="1" y="620"/>
                  </a:lnTo>
                  <a:lnTo>
                    <a:pt x="620" y="620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3765025" y="2939525"/>
              <a:ext cx="21675" cy="21675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3765025" y="2961175"/>
              <a:ext cx="21675" cy="21625"/>
            </a:xfrm>
            <a:custGeom>
              <a:avLst/>
              <a:gdLst/>
              <a:ahLst/>
              <a:cxnLst/>
              <a:rect l="l" t="t" r="r" b="b"/>
              <a:pathLst>
                <a:path w="867" h="865" extrusionOk="0">
                  <a:moveTo>
                    <a:pt x="0" y="1"/>
                  </a:moveTo>
                  <a:lnTo>
                    <a:pt x="0" y="865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DC0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3509475" y="2786500"/>
              <a:ext cx="14600" cy="14600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" y="1"/>
                  </a:moveTo>
                  <a:lnTo>
                    <a:pt x="1" y="583"/>
                  </a:lnTo>
                  <a:lnTo>
                    <a:pt x="583" y="583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DC0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3524050" y="2801075"/>
              <a:ext cx="14600" cy="14600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0" y="0"/>
                  </a:moveTo>
                  <a:lnTo>
                    <a:pt x="0" y="583"/>
                  </a:lnTo>
                  <a:lnTo>
                    <a:pt x="583" y="583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3524050" y="2815650"/>
              <a:ext cx="14600" cy="14575"/>
            </a:xfrm>
            <a:custGeom>
              <a:avLst/>
              <a:gdLst/>
              <a:ahLst/>
              <a:cxnLst/>
              <a:rect l="l" t="t" r="r" b="b"/>
              <a:pathLst>
                <a:path w="584" h="583" extrusionOk="0">
                  <a:moveTo>
                    <a:pt x="0" y="0"/>
                  </a:moveTo>
                  <a:lnTo>
                    <a:pt x="0" y="582"/>
                  </a:lnTo>
                  <a:lnTo>
                    <a:pt x="583" y="582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rgbClr val="DC0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3538625" y="2830200"/>
              <a:ext cx="14575" cy="14600"/>
            </a:xfrm>
            <a:custGeom>
              <a:avLst/>
              <a:gdLst/>
              <a:ahLst/>
              <a:cxnLst/>
              <a:rect l="l" t="t" r="r" b="b"/>
              <a:pathLst>
                <a:path w="583" h="584" extrusionOk="0">
                  <a:moveTo>
                    <a:pt x="0" y="0"/>
                  </a:moveTo>
                  <a:lnTo>
                    <a:pt x="0" y="584"/>
                  </a:lnTo>
                  <a:lnTo>
                    <a:pt x="582" y="584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3771400" y="2769650"/>
              <a:ext cx="12850" cy="12850"/>
            </a:xfrm>
            <a:custGeom>
              <a:avLst/>
              <a:gdLst/>
              <a:ahLst/>
              <a:cxnLst/>
              <a:rect l="l" t="t" r="r" b="b"/>
              <a:pathLst>
                <a:path w="514" h="514" extrusionOk="0">
                  <a:moveTo>
                    <a:pt x="0" y="1"/>
                  </a:moveTo>
                  <a:lnTo>
                    <a:pt x="0" y="514"/>
                  </a:lnTo>
                  <a:lnTo>
                    <a:pt x="514" y="51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3771400" y="2795325"/>
              <a:ext cx="12875" cy="12850"/>
            </a:xfrm>
            <a:custGeom>
              <a:avLst/>
              <a:gdLst/>
              <a:ahLst/>
              <a:cxnLst/>
              <a:rect l="l" t="t" r="r" b="b"/>
              <a:pathLst>
                <a:path w="515" h="514" extrusionOk="0">
                  <a:moveTo>
                    <a:pt x="0" y="0"/>
                  </a:moveTo>
                  <a:lnTo>
                    <a:pt x="0" y="513"/>
                  </a:lnTo>
                  <a:lnTo>
                    <a:pt x="515" y="513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3758575" y="2782475"/>
              <a:ext cx="12850" cy="12875"/>
            </a:xfrm>
            <a:custGeom>
              <a:avLst/>
              <a:gdLst/>
              <a:ahLst/>
              <a:cxnLst/>
              <a:rect l="l" t="t" r="r" b="b"/>
              <a:pathLst>
                <a:path w="514" h="515" extrusionOk="0">
                  <a:moveTo>
                    <a:pt x="0" y="1"/>
                  </a:moveTo>
                  <a:lnTo>
                    <a:pt x="0" y="514"/>
                  </a:lnTo>
                  <a:lnTo>
                    <a:pt x="513" y="514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3758600" y="2795325"/>
              <a:ext cx="12850" cy="12850"/>
            </a:xfrm>
            <a:custGeom>
              <a:avLst/>
              <a:gdLst/>
              <a:ahLst/>
              <a:cxnLst/>
              <a:rect l="l" t="t" r="r" b="b"/>
              <a:pathLst>
                <a:path w="514" h="514" extrusionOk="0">
                  <a:moveTo>
                    <a:pt x="0" y="0"/>
                  </a:moveTo>
                  <a:lnTo>
                    <a:pt x="0" y="513"/>
                  </a:lnTo>
                  <a:lnTo>
                    <a:pt x="513" y="513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3745750" y="2769625"/>
              <a:ext cx="12850" cy="12875"/>
            </a:xfrm>
            <a:custGeom>
              <a:avLst/>
              <a:gdLst/>
              <a:ahLst/>
              <a:cxnLst/>
              <a:rect l="l" t="t" r="r" b="b"/>
              <a:pathLst>
                <a:path w="514" h="515" extrusionOk="0">
                  <a:moveTo>
                    <a:pt x="0" y="1"/>
                  </a:moveTo>
                  <a:lnTo>
                    <a:pt x="0" y="515"/>
                  </a:lnTo>
                  <a:lnTo>
                    <a:pt x="513" y="515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3745750" y="2782450"/>
              <a:ext cx="12850" cy="12900"/>
            </a:xfrm>
            <a:custGeom>
              <a:avLst/>
              <a:gdLst/>
              <a:ahLst/>
              <a:cxnLst/>
              <a:rect l="l" t="t" r="r" b="b"/>
              <a:pathLst>
                <a:path w="514" h="516" extrusionOk="0">
                  <a:moveTo>
                    <a:pt x="0" y="1"/>
                  </a:moveTo>
                  <a:lnTo>
                    <a:pt x="0" y="515"/>
                  </a:lnTo>
                  <a:lnTo>
                    <a:pt x="513" y="515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7D1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3732900" y="2769625"/>
              <a:ext cx="12875" cy="12850"/>
            </a:xfrm>
            <a:custGeom>
              <a:avLst/>
              <a:gdLst/>
              <a:ahLst/>
              <a:cxnLst/>
              <a:rect l="l" t="t" r="r" b="b"/>
              <a:pathLst>
                <a:path w="515" h="514" extrusionOk="0">
                  <a:moveTo>
                    <a:pt x="1" y="1"/>
                  </a:moveTo>
                  <a:lnTo>
                    <a:pt x="1" y="514"/>
                  </a:lnTo>
                  <a:lnTo>
                    <a:pt x="514" y="51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3732925" y="2795300"/>
              <a:ext cx="12875" cy="12850"/>
            </a:xfrm>
            <a:custGeom>
              <a:avLst/>
              <a:gdLst/>
              <a:ahLst/>
              <a:cxnLst/>
              <a:rect l="l" t="t" r="r" b="b"/>
              <a:pathLst>
                <a:path w="515" h="514" extrusionOk="0">
                  <a:moveTo>
                    <a:pt x="1" y="0"/>
                  </a:moveTo>
                  <a:lnTo>
                    <a:pt x="1" y="513"/>
                  </a:lnTo>
                  <a:lnTo>
                    <a:pt x="514" y="513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CC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2187100" y="1944475"/>
              <a:ext cx="2685637" cy="1642575"/>
            </a:xfrm>
            <a:custGeom>
              <a:avLst/>
              <a:gdLst/>
              <a:ahLst/>
              <a:cxnLst/>
              <a:rect l="l" t="t" r="r" b="b"/>
              <a:pathLst>
                <a:path w="107404" h="65703" extrusionOk="0">
                  <a:moveTo>
                    <a:pt x="53702" y="1"/>
                  </a:moveTo>
                  <a:cubicBezTo>
                    <a:pt x="40820" y="1"/>
                    <a:pt x="27938" y="4915"/>
                    <a:pt x="18109" y="14744"/>
                  </a:cubicBezTo>
                  <a:lnTo>
                    <a:pt x="1" y="32851"/>
                  </a:lnTo>
                  <a:lnTo>
                    <a:pt x="18109" y="50959"/>
                  </a:lnTo>
                  <a:cubicBezTo>
                    <a:pt x="27938" y="60788"/>
                    <a:pt x="40820" y="65702"/>
                    <a:pt x="53702" y="65702"/>
                  </a:cubicBezTo>
                  <a:cubicBezTo>
                    <a:pt x="66585" y="65702"/>
                    <a:pt x="79467" y="60788"/>
                    <a:pt x="89296" y="50959"/>
                  </a:cubicBezTo>
                  <a:lnTo>
                    <a:pt x="107404" y="32851"/>
                  </a:lnTo>
                  <a:lnTo>
                    <a:pt x="89296" y="14744"/>
                  </a:lnTo>
                  <a:cubicBezTo>
                    <a:pt x="79467" y="4915"/>
                    <a:pt x="66585" y="1"/>
                    <a:pt x="53702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6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2720425" y="1956525"/>
              <a:ext cx="1618450" cy="1618450"/>
            </a:xfrm>
            <a:custGeom>
              <a:avLst/>
              <a:gdLst/>
              <a:ahLst/>
              <a:cxnLst/>
              <a:rect l="l" t="t" r="r" b="b"/>
              <a:pathLst>
                <a:path w="64738" h="64738" extrusionOk="0">
                  <a:moveTo>
                    <a:pt x="32369" y="0"/>
                  </a:moveTo>
                  <a:cubicBezTo>
                    <a:pt x="23784" y="0"/>
                    <a:pt x="15552" y="3411"/>
                    <a:pt x="9480" y="9481"/>
                  </a:cubicBezTo>
                  <a:cubicBezTo>
                    <a:pt x="3410" y="15551"/>
                    <a:pt x="0" y="23784"/>
                    <a:pt x="0" y="32369"/>
                  </a:cubicBezTo>
                  <a:cubicBezTo>
                    <a:pt x="0" y="40954"/>
                    <a:pt x="3410" y="49186"/>
                    <a:pt x="9480" y="55257"/>
                  </a:cubicBezTo>
                  <a:cubicBezTo>
                    <a:pt x="15552" y="61328"/>
                    <a:pt x="23784" y="64738"/>
                    <a:pt x="32369" y="64738"/>
                  </a:cubicBezTo>
                  <a:cubicBezTo>
                    <a:pt x="40953" y="64738"/>
                    <a:pt x="49187" y="61328"/>
                    <a:pt x="55257" y="55257"/>
                  </a:cubicBezTo>
                  <a:cubicBezTo>
                    <a:pt x="61327" y="49186"/>
                    <a:pt x="64737" y="40954"/>
                    <a:pt x="64737" y="32369"/>
                  </a:cubicBezTo>
                  <a:cubicBezTo>
                    <a:pt x="64737" y="23784"/>
                    <a:pt x="61327" y="15551"/>
                    <a:pt x="55257" y="9481"/>
                  </a:cubicBezTo>
                  <a:cubicBezTo>
                    <a:pt x="49187" y="3411"/>
                    <a:pt x="40953" y="0"/>
                    <a:pt x="32369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2160950" y="1920625"/>
              <a:ext cx="2737400" cy="869025"/>
            </a:xfrm>
            <a:custGeom>
              <a:avLst/>
              <a:gdLst/>
              <a:ahLst/>
              <a:cxnLst/>
              <a:rect l="l" t="t" r="r" b="b"/>
              <a:pathLst>
                <a:path w="109496" h="34761" extrusionOk="0">
                  <a:moveTo>
                    <a:pt x="54748" y="0"/>
                  </a:moveTo>
                  <a:cubicBezTo>
                    <a:pt x="41047" y="0"/>
                    <a:pt x="28168" y="5336"/>
                    <a:pt x="18481" y="15023"/>
                  </a:cubicBezTo>
                  <a:lnTo>
                    <a:pt x="373" y="33131"/>
                  </a:lnTo>
                  <a:cubicBezTo>
                    <a:pt x="1" y="33503"/>
                    <a:pt x="1" y="34108"/>
                    <a:pt x="373" y="34480"/>
                  </a:cubicBezTo>
                  <a:cubicBezTo>
                    <a:pt x="559" y="34666"/>
                    <a:pt x="803" y="34759"/>
                    <a:pt x="1047" y="34759"/>
                  </a:cubicBezTo>
                  <a:cubicBezTo>
                    <a:pt x="1292" y="34759"/>
                    <a:pt x="1536" y="34666"/>
                    <a:pt x="1722" y="34480"/>
                  </a:cubicBezTo>
                  <a:lnTo>
                    <a:pt x="19830" y="16372"/>
                  </a:lnTo>
                  <a:cubicBezTo>
                    <a:pt x="29157" y="7045"/>
                    <a:pt x="41557" y="1909"/>
                    <a:pt x="54748" y="1909"/>
                  </a:cubicBezTo>
                  <a:cubicBezTo>
                    <a:pt x="67937" y="1909"/>
                    <a:pt x="80340" y="7045"/>
                    <a:pt x="89666" y="16372"/>
                  </a:cubicBezTo>
                  <a:lnTo>
                    <a:pt x="107776" y="34480"/>
                  </a:lnTo>
                  <a:cubicBezTo>
                    <a:pt x="107961" y="34667"/>
                    <a:pt x="108205" y="34760"/>
                    <a:pt x="108450" y="34760"/>
                  </a:cubicBezTo>
                  <a:cubicBezTo>
                    <a:pt x="108694" y="34760"/>
                    <a:pt x="108937" y="34666"/>
                    <a:pt x="109124" y="34480"/>
                  </a:cubicBezTo>
                  <a:cubicBezTo>
                    <a:pt x="109496" y="34108"/>
                    <a:pt x="109496" y="33503"/>
                    <a:pt x="109124" y="33131"/>
                  </a:cubicBezTo>
                  <a:lnTo>
                    <a:pt x="91016" y="15023"/>
                  </a:lnTo>
                  <a:cubicBezTo>
                    <a:pt x="81329" y="5336"/>
                    <a:pt x="68448" y="0"/>
                    <a:pt x="54748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2872000" y="2108175"/>
              <a:ext cx="1315200" cy="1315150"/>
            </a:xfrm>
            <a:custGeom>
              <a:avLst/>
              <a:gdLst/>
              <a:ahLst/>
              <a:cxnLst/>
              <a:rect l="l" t="t" r="r" b="b"/>
              <a:pathLst>
                <a:path w="52608" h="52606" extrusionOk="0">
                  <a:moveTo>
                    <a:pt x="26305" y="0"/>
                  </a:moveTo>
                  <a:cubicBezTo>
                    <a:pt x="19328" y="0"/>
                    <a:pt x="12638" y="2771"/>
                    <a:pt x="7706" y="7704"/>
                  </a:cubicBezTo>
                  <a:cubicBezTo>
                    <a:pt x="2773" y="12637"/>
                    <a:pt x="1" y="19327"/>
                    <a:pt x="1" y="26303"/>
                  </a:cubicBezTo>
                  <a:cubicBezTo>
                    <a:pt x="1" y="33279"/>
                    <a:pt x="2773" y="39969"/>
                    <a:pt x="7706" y="44902"/>
                  </a:cubicBezTo>
                  <a:cubicBezTo>
                    <a:pt x="12638" y="49835"/>
                    <a:pt x="19328" y="52606"/>
                    <a:pt x="26305" y="52606"/>
                  </a:cubicBezTo>
                  <a:cubicBezTo>
                    <a:pt x="33280" y="52606"/>
                    <a:pt x="39971" y="49835"/>
                    <a:pt x="44904" y="44902"/>
                  </a:cubicBezTo>
                  <a:cubicBezTo>
                    <a:pt x="49836" y="39969"/>
                    <a:pt x="52607" y="33279"/>
                    <a:pt x="52607" y="26303"/>
                  </a:cubicBezTo>
                  <a:cubicBezTo>
                    <a:pt x="52607" y="19327"/>
                    <a:pt x="49836" y="12637"/>
                    <a:pt x="44904" y="7704"/>
                  </a:cubicBezTo>
                  <a:cubicBezTo>
                    <a:pt x="39971" y="2771"/>
                    <a:pt x="33280" y="0"/>
                    <a:pt x="26305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3300125" y="2536225"/>
              <a:ext cx="459050" cy="459050"/>
            </a:xfrm>
            <a:custGeom>
              <a:avLst/>
              <a:gdLst/>
              <a:ahLst/>
              <a:cxnLst/>
              <a:rect l="l" t="t" r="r" b="b"/>
              <a:pathLst>
                <a:path w="18362" h="18362" extrusionOk="0">
                  <a:moveTo>
                    <a:pt x="9181" y="1"/>
                  </a:moveTo>
                  <a:cubicBezTo>
                    <a:pt x="6747" y="1"/>
                    <a:pt x="4411" y="967"/>
                    <a:pt x="2689" y="2690"/>
                  </a:cubicBezTo>
                  <a:cubicBezTo>
                    <a:pt x="968" y="4411"/>
                    <a:pt x="0" y="6746"/>
                    <a:pt x="0" y="9181"/>
                  </a:cubicBezTo>
                  <a:cubicBezTo>
                    <a:pt x="0" y="11615"/>
                    <a:pt x="968" y="13951"/>
                    <a:pt x="2689" y="15672"/>
                  </a:cubicBezTo>
                  <a:cubicBezTo>
                    <a:pt x="4411" y="17394"/>
                    <a:pt x="6747" y="18361"/>
                    <a:pt x="9181" y="18361"/>
                  </a:cubicBezTo>
                  <a:cubicBezTo>
                    <a:pt x="11616" y="18361"/>
                    <a:pt x="13951" y="17394"/>
                    <a:pt x="15672" y="15672"/>
                  </a:cubicBezTo>
                  <a:cubicBezTo>
                    <a:pt x="17394" y="13951"/>
                    <a:pt x="18361" y="11615"/>
                    <a:pt x="18361" y="9181"/>
                  </a:cubicBezTo>
                  <a:cubicBezTo>
                    <a:pt x="18361" y="6746"/>
                    <a:pt x="17394" y="4411"/>
                    <a:pt x="15672" y="2690"/>
                  </a:cubicBezTo>
                  <a:cubicBezTo>
                    <a:pt x="13951" y="967"/>
                    <a:pt x="11616" y="1"/>
                    <a:pt x="9181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3787729" y="2232300"/>
              <a:ext cx="261277" cy="261225"/>
            </a:xfrm>
            <a:custGeom>
              <a:avLst/>
              <a:gdLst/>
              <a:ahLst/>
              <a:cxnLst/>
              <a:rect l="l" t="t" r="r" b="b"/>
              <a:pathLst>
                <a:path w="10449" h="10449" extrusionOk="0">
                  <a:moveTo>
                    <a:pt x="5224" y="1"/>
                  </a:moveTo>
                  <a:cubicBezTo>
                    <a:pt x="2339" y="1"/>
                    <a:pt x="0" y="2340"/>
                    <a:pt x="0" y="5224"/>
                  </a:cubicBezTo>
                  <a:cubicBezTo>
                    <a:pt x="0" y="6610"/>
                    <a:pt x="550" y="7938"/>
                    <a:pt x="1530" y="8919"/>
                  </a:cubicBezTo>
                  <a:cubicBezTo>
                    <a:pt x="2509" y="9898"/>
                    <a:pt x="3839" y="10449"/>
                    <a:pt x="5224" y="10449"/>
                  </a:cubicBezTo>
                  <a:cubicBezTo>
                    <a:pt x="6610" y="10449"/>
                    <a:pt x="7939" y="9898"/>
                    <a:pt x="8918" y="8919"/>
                  </a:cubicBezTo>
                  <a:cubicBezTo>
                    <a:pt x="9899" y="7938"/>
                    <a:pt x="10448" y="6610"/>
                    <a:pt x="10448" y="5224"/>
                  </a:cubicBezTo>
                  <a:cubicBezTo>
                    <a:pt x="10448" y="3839"/>
                    <a:pt x="9899" y="2510"/>
                    <a:pt x="8918" y="1531"/>
                  </a:cubicBezTo>
                  <a:cubicBezTo>
                    <a:pt x="7939" y="550"/>
                    <a:pt x="6610" y="1"/>
                    <a:pt x="5224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6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3585622" y="2572450"/>
              <a:ext cx="143929" cy="131125"/>
            </a:xfrm>
            <a:custGeom>
              <a:avLst/>
              <a:gdLst/>
              <a:ahLst/>
              <a:cxnLst/>
              <a:rect l="l" t="t" r="r" b="b"/>
              <a:pathLst>
                <a:path w="5756" h="5245" extrusionOk="0">
                  <a:moveTo>
                    <a:pt x="2878" y="1"/>
                  </a:moveTo>
                  <a:cubicBezTo>
                    <a:pt x="2207" y="1"/>
                    <a:pt x="1535" y="257"/>
                    <a:pt x="1023" y="768"/>
                  </a:cubicBezTo>
                  <a:cubicBezTo>
                    <a:pt x="0" y="1793"/>
                    <a:pt x="0" y="3452"/>
                    <a:pt x="1023" y="4476"/>
                  </a:cubicBezTo>
                  <a:cubicBezTo>
                    <a:pt x="1535" y="4989"/>
                    <a:pt x="2207" y="5245"/>
                    <a:pt x="2878" y="5245"/>
                  </a:cubicBezTo>
                  <a:cubicBezTo>
                    <a:pt x="3549" y="5245"/>
                    <a:pt x="4220" y="4989"/>
                    <a:pt x="4731" y="4476"/>
                  </a:cubicBezTo>
                  <a:cubicBezTo>
                    <a:pt x="5756" y="3452"/>
                    <a:pt x="5756" y="1793"/>
                    <a:pt x="4731" y="768"/>
                  </a:cubicBezTo>
                  <a:cubicBezTo>
                    <a:pt x="4220" y="257"/>
                    <a:pt x="3549" y="1"/>
                    <a:pt x="287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6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1778500" y="1436625"/>
              <a:ext cx="2898775" cy="2476750"/>
            </a:xfrm>
            <a:custGeom>
              <a:avLst/>
              <a:gdLst/>
              <a:ahLst/>
              <a:cxnLst/>
              <a:rect l="l" t="t" r="r" b="b"/>
              <a:pathLst>
                <a:path w="115951" h="99070" extrusionOk="0">
                  <a:moveTo>
                    <a:pt x="69283" y="12198"/>
                  </a:moveTo>
                  <a:lnTo>
                    <a:pt x="69283" y="32036"/>
                  </a:lnTo>
                  <a:cubicBezTo>
                    <a:pt x="58219" y="32431"/>
                    <a:pt x="49293" y="41368"/>
                    <a:pt x="48916" y="52438"/>
                  </a:cubicBezTo>
                  <a:lnTo>
                    <a:pt x="29080" y="52438"/>
                  </a:lnTo>
                  <a:cubicBezTo>
                    <a:pt x="29264" y="41765"/>
                    <a:pt x="33507" y="31761"/>
                    <a:pt x="41074" y="24193"/>
                  </a:cubicBezTo>
                  <a:cubicBezTo>
                    <a:pt x="48633" y="16633"/>
                    <a:pt x="58625" y="12391"/>
                    <a:pt x="69283" y="12198"/>
                  </a:cubicBezTo>
                  <a:close/>
                  <a:moveTo>
                    <a:pt x="69283" y="32801"/>
                  </a:moveTo>
                  <a:lnTo>
                    <a:pt x="69283" y="34724"/>
                  </a:lnTo>
                  <a:cubicBezTo>
                    <a:pt x="59699" y="35116"/>
                    <a:pt x="51978" y="42850"/>
                    <a:pt x="51603" y="52438"/>
                  </a:cubicBezTo>
                  <a:lnTo>
                    <a:pt x="49680" y="52438"/>
                  </a:lnTo>
                  <a:cubicBezTo>
                    <a:pt x="50057" y="41789"/>
                    <a:pt x="58640" y="33194"/>
                    <a:pt x="69283" y="32801"/>
                  </a:cubicBezTo>
                  <a:close/>
                  <a:moveTo>
                    <a:pt x="69283" y="36252"/>
                  </a:moveTo>
                  <a:lnTo>
                    <a:pt x="69283" y="52438"/>
                  </a:lnTo>
                  <a:lnTo>
                    <a:pt x="53130" y="52438"/>
                  </a:lnTo>
                  <a:cubicBezTo>
                    <a:pt x="53503" y="43691"/>
                    <a:pt x="60540" y="36641"/>
                    <a:pt x="69283" y="36252"/>
                  </a:cubicBezTo>
                  <a:close/>
                  <a:moveTo>
                    <a:pt x="70809" y="36252"/>
                  </a:moveTo>
                  <a:cubicBezTo>
                    <a:pt x="79550" y="36641"/>
                    <a:pt x="86589" y="43691"/>
                    <a:pt x="86960" y="52438"/>
                  </a:cubicBezTo>
                  <a:lnTo>
                    <a:pt x="70809" y="52438"/>
                  </a:lnTo>
                  <a:lnTo>
                    <a:pt x="70809" y="36252"/>
                  </a:lnTo>
                  <a:close/>
                  <a:moveTo>
                    <a:pt x="65718" y="53965"/>
                  </a:moveTo>
                  <a:lnTo>
                    <a:pt x="53626" y="57303"/>
                  </a:lnTo>
                  <a:cubicBezTo>
                    <a:pt x="53355" y="56226"/>
                    <a:pt x="53187" y="55109"/>
                    <a:pt x="53134" y="53965"/>
                  </a:cubicBezTo>
                  <a:close/>
                  <a:moveTo>
                    <a:pt x="51607" y="53965"/>
                  </a:moveTo>
                  <a:cubicBezTo>
                    <a:pt x="51661" y="55250"/>
                    <a:pt x="51848" y="56503"/>
                    <a:pt x="52155" y="57708"/>
                  </a:cubicBezTo>
                  <a:lnTo>
                    <a:pt x="50301" y="58219"/>
                  </a:lnTo>
                  <a:cubicBezTo>
                    <a:pt x="49951" y="56850"/>
                    <a:pt x="49739" y="55428"/>
                    <a:pt x="49681" y="53965"/>
                  </a:cubicBezTo>
                  <a:close/>
                  <a:moveTo>
                    <a:pt x="48918" y="53965"/>
                  </a:moveTo>
                  <a:cubicBezTo>
                    <a:pt x="48976" y="55497"/>
                    <a:pt x="49198" y="56989"/>
                    <a:pt x="49565" y="58423"/>
                  </a:cubicBezTo>
                  <a:lnTo>
                    <a:pt x="30433" y="63702"/>
                  </a:lnTo>
                  <a:cubicBezTo>
                    <a:pt x="29602" y="60558"/>
                    <a:pt x="29144" y="57293"/>
                    <a:pt x="29081" y="53965"/>
                  </a:cubicBezTo>
                  <a:close/>
                  <a:moveTo>
                    <a:pt x="86958" y="53965"/>
                  </a:moveTo>
                  <a:cubicBezTo>
                    <a:pt x="86768" y="58035"/>
                    <a:pt x="85134" y="61735"/>
                    <a:pt x="82556" y="64562"/>
                  </a:cubicBezTo>
                  <a:lnTo>
                    <a:pt x="71958" y="53965"/>
                  </a:lnTo>
                  <a:close/>
                  <a:moveTo>
                    <a:pt x="27554" y="53965"/>
                  </a:moveTo>
                  <a:cubicBezTo>
                    <a:pt x="27618" y="57433"/>
                    <a:pt x="28093" y="60833"/>
                    <a:pt x="28961" y="64109"/>
                  </a:cubicBezTo>
                  <a:lnTo>
                    <a:pt x="26413" y="64811"/>
                  </a:lnTo>
                  <a:cubicBezTo>
                    <a:pt x="25485" y="61309"/>
                    <a:pt x="24977" y="57674"/>
                    <a:pt x="24912" y="53965"/>
                  </a:cubicBezTo>
                  <a:close/>
                  <a:moveTo>
                    <a:pt x="70809" y="32801"/>
                  </a:moveTo>
                  <a:cubicBezTo>
                    <a:pt x="81694" y="33203"/>
                    <a:pt x="90425" y="42185"/>
                    <a:pt x="90425" y="53166"/>
                  </a:cubicBezTo>
                  <a:cubicBezTo>
                    <a:pt x="90425" y="58501"/>
                    <a:pt x="88364" y="63366"/>
                    <a:pt x="84995" y="67003"/>
                  </a:cubicBezTo>
                  <a:lnTo>
                    <a:pt x="83636" y="65643"/>
                  </a:lnTo>
                  <a:cubicBezTo>
                    <a:pt x="86656" y="62354"/>
                    <a:pt x="88502" y="57973"/>
                    <a:pt x="88502" y="53166"/>
                  </a:cubicBezTo>
                  <a:cubicBezTo>
                    <a:pt x="88502" y="43244"/>
                    <a:pt x="80633" y="35126"/>
                    <a:pt x="70808" y="34725"/>
                  </a:cubicBezTo>
                  <a:lnTo>
                    <a:pt x="70808" y="32801"/>
                  </a:lnTo>
                  <a:close/>
                  <a:moveTo>
                    <a:pt x="69285" y="53962"/>
                  </a:moveTo>
                  <a:lnTo>
                    <a:pt x="69285" y="54025"/>
                  </a:lnTo>
                  <a:lnTo>
                    <a:pt x="63303" y="68694"/>
                  </a:lnTo>
                  <a:cubicBezTo>
                    <a:pt x="58774" y="66720"/>
                    <a:pt x="55271" y="62820"/>
                    <a:pt x="53831" y="58036"/>
                  </a:cubicBezTo>
                  <a:lnTo>
                    <a:pt x="68590" y="53962"/>
                  </a:lnTo>
                  <a:close/>
                  <a:moveTo>
                    <a:pt x="69283" y="56049"/>
                  </a:moveTo>
                  <a:lnTo>
                    <a:pt x="69283" y="70078"/>
                  </a:lnTo>
                  <a:cubicBezTo>
                    <a:pt x="67433" y="69997"/>
                    <a:pt x="65659" y="69615"/>
                    <a:pt x="64008" y="68984"/>
                  </a:cubicBezTo>
                  <a:lnTo>
                    <a:pt x="69283" y="56049"/>
                  </a:lnTo>
                  <a:close/>
                  <a:moveTo>
                    <a:pt x="70809" y="54973"/>
                  </a:moveTo>
                  <a:lnTo>
                    <a:pt x="81478" y="65643"/>
                  </a:lnTo>
                  <a:cubicBezTo>
                    <a:pt x="78640" y="68246"/>
                    <a:pt x="74911" y="69897"/>
                    <a:pt x="70809" y="70079"/>
                  </a:cubicBezTo>
                  <a:lnTo>
                    <a:pt x="70809" y="54973"/>
                  </a:lnTo>
                  <a:close/>
                  <a:moveTo>
                    <a:pt x="52357" y="58443"/>
                  </a:moveTo>
                  <a:cubicBezTo>
                    <a:pt x="53924" y="63684"/>
                    <a:pt x="57762" y="67956"/>
                    <a:pt x="62725" y="70108"/>
                  </a:cubicBezTo>
                  <a:lnTo>
                    <a:pt x="61998" y="71889"/>
                  </a:lnTo>
                  <a:cubicBezTo>
                    <a:pt x="56489" y="69512"/>
                    <a:pt x="52231" y="64772"/>
                    <a:pt x="50504" y="58955"/>
                  </a:cubicBezTo>
                  <a:lnTo>
                    <a:pt x="52357" y="58443"/>
                  </a:lnTo>
                  <a:close/>
                  <a:moveTo>
                    <a:pt x="82559" y="66722"/>
                  </a:moveTo>
                  <a:lnTo>
                    <a:pt x="83919" y="68083"/>
                  </a:lnTo>
                  <a:cubicBezTo>
                    <a:pt x="80278" y="71471"/>
                    <a:pt x="75400" y="73546"/>
                    <a:pt x="70048" y="73546"/>
                  </a:cubicBezTo>
                  <a:cubicBezTo>
                    <a:pt x="67461" y="73546"/>
                    <a:pt x="64985" y="73061"/>
                    <a:pt x="62707" y="72180"/>
                  </a:cubicBezTo>
                  <a:lnTo>
                    <a:pt x="63433" y="70399"/>
                  </a:lnTo>
                  <a:cubicBezTo>
                    <a:pt x="65486" y="71188"/>
                    <a:pt x="67717" y="71623"/>
                    <a:pt x="70046" y="71623"/>
                  </a:cubicBezTo>
                  <a:cubicBezTo>
                    <a:pt x="74869" y="71623"/>
                    <a:pt x="79267" y="69763"/>
                    <a:pt x="82559" y="66722"/>
                  </a:cubicBezTo>
                  <a:close/>
                  <a:moveTo>
                    <a:pt x="70809" y="12199"/>
                  </a:moveTo>
                  <a:cubicBezTo>
                    <a:pt x="81468" y="12393"/>
                    <a:pt x="91459" y="16635"/>
                    <a:pt x="99019" y="24194"/>
                  </a:cubicBezTo>
                  <a:cubicBezTo>
                    <a:pt x="106758" y="31933"/>
                    <a:pt x="111019" y="42222"/>
                    <a:pt x="111019" y="53166"/>
                  </a:cubicBezTo>
                  <a:cubicBezTo>
                    <a:pt x="111019" y="63847"/>
                    <a:pt x="106960" y="73905"/>
                    <a:pt x="99570" y="81575"/>
                  </a:cubicBezTo>
                  <a:lnTo>
                    <a:pt x="85537" y="67541"/>
                  </a:lnTo>
                  <a:cubicBezTo>
                    <a:pt x="89043" y="63765"/>
                    <a:pt x="91189" y="58712"/>
                    <a:pt x="91189" y="53165"/>
                  </a:cubicBezTo>
                  <a:cubicBezTo>
                    <a:pt x="91189" y="41763"/>
                    <a:pt x="82116" y="32439"/>
                    <a:pt x="70809" y="32037"/>
                  </a:cubicBezTo>
                  <a:lnTo>
                    <a:pt x="70809" y="12199"/>
                  </a:lnTo>
                  <a:close/>
                  <a:moveTo>
                    <a:pt x="70811" y="8031"/>
                  </a:moveTo>
                  <a:cubicBezTo>
                    <a:pt x="82582" y="8224"/>
                    <a:pt x="93621" y="12899"/>
                    <a:pt x="101967" y="21247"/>
                  </a:cubicBezTo>
                  <a:cubicBezTo>
                    <a:pt x="110492" y="29772"/>
                    <a:pt x="115188" y="41108"/>
                    <a:pt x="115188" y="53166"/>
                  </a:cubicBezTo>
                  <a:cubicBezTo>
                    <a:pt x="115188" y="64960"/>
                    <a:pt x="110695" y="76065"/>
                    <a:pt x="102518" y="84524"/>
                  </a:cubicBezTo>
                  <a:lnTo>
                    <a:pt x="100650" y="82654"/>
                  </a:lnTo>
                  <a:cubicBezTo>
                    <a:pt x="108328" y="74695"/>
                    <a:pt x="112546" y="64254"/>
                    <a:pt x="112546" y="53165"/>
                  </a:cubicBezTo>
                  <a:cubicBezTo>
                    <a:pt x="112546" y="41812"/>
                    <a:pt x="108125" y="31140"/>
                    <a:pt x="100098" y="23113"/>
                  </a:cubicBezTo>
                  <a:cubicBezTo>
                    <a:pt x="92253" y="15266"/>
                    <a:pt x="81877" y="10865"/>
                    <a:pt x="70811" y="10672"/>
                  </a:cubicBezTo>
                  <a:lnTo>
                    <a:pt x="70811" y="8031"/>
                  </a:lnTo>
                  <a:close/>
                  <a:moveTo>
                    <a:pt x="49768" y="59157"/>
                  </a:moveTo>
                  <a:cubicBezTo>
                    <a:pt x="51557" y="65203"/>
                    <a:pt x="55986" y="70130"/>
                    <a:pt x="61711" y="72595"/>
                  </a:cubicBezTo>
                  <a:lnTo>
                    <a:pt x="54215" y="90980"/>
                  </a:lnTo>
                  <a:cubicBezTo>
                    <a:pt x="49363" y="88948"/>
                    <a:pt x="44905" y="85969"/>
                    <a:pt x="41074" y="82137"/>
                  </a:cubicBezTo>
                  <a:cubicBezTo>
                    <a:pt x="36069" y="77132"/>
                    <a:pt x="32519" y="71063"/>
                    <a:pt x="30636" y="64438"/>
                  </a:cubicBezTo>
                  <a:lnTo>
                    <a:pt x="49768" y="59157"/>
                  </a:lnTo>
                  <a:close/>
                  <a:moveTo>
                    <a:pt x="84458" y="68621"/>
                  </a:moveTo>
                  <a:lnTo>
                    <a:pt x="98492" y="82654"/>
                  </a:lnTo>
                  <a:cubicBezTo>
                    <a:pt x="90817" y="90066"/>
                    <a:pt x="80745" y="94138"/>
                    <a:pt x="70046" y="94138"/>
                  </a:cubicBezTo>
                  <a:cubicBezTo>
                    <a:pt x="64783" y="94138"/>
                    <a:pt x="59671" y="93152"/>
                    <a:pt x="54921" y="91267"/>
                  </a:cubicBezTo>
                  <a:lnTo>
                    <a:pt x="62418" y="72884"/>
                  </a:lnTo>
                  <a:cubicBezTo>
                    <a:pt x="64786" y="73803"/>
                    <a:pt x="67359" y="74308"/>
                    <a:pt x="70046" y="74308"/>
                  </a:cubicBezTo>
                  <a:cubicBezTo>
                    <a:pt x="75610" y="74308"/>
                    <a:pt x="80679" y="72147"/>
                    <a:pt x="84458" y="68621"/>
                  </a:cubicBezTo>
                  <a:close/>
                  <a:moveTo>
                    <a:pt x="29163" y="64845"/>
                  </a:moveTo>
                  <a:cubicBezTo>
                    <a:pt x="31117" y="71722"/>
                    <a:pt x="34801" y="78025"/>
                    <a:pt x="39995" y="83218"/>
                  </a:cubicBezTo>
                  <a:cubicBezTo>
                    <a:pt x="43973" y="87196"/>
                    <a:pt x="48600" y="90288"/>
                    <a:pt x="53637" y="92395"/>
                  </a:cubicBezTo>
                  <a:lnTo>
                    <a:pt x="52639" y="94842"/>
                  </a:lnTo>
                  <a:cubicBezTo>
                    <a:pt x="47281" y="92603"/>
                    <a:pt x="42357" y="89316"/>
                    <a:pt x="38127" y="85085"/>
                  </a:cubicBezTo>
                  <a:cubicBezTo>
                    <a:pt x="32604" y="79563"/>
                    <a:pt x="28689" y="72862"/>
                    <a:pt x="26615" y="65549"/>
                  </a:cubicBezTo>
                  <a:lnTo>
                    <a:pt x="29163" y="64845"/>
                  </a:lnTo>
                  <a:close/>
                  <a:moveTo>
                    <a:pt x="25881" y="65751"/>
                  </a:moveTo>
                  <a:cubicBezTo>
                    <a:pt x="27988" y="73190"/>
                    <a:pt x="31971" y="80007"/>
                    <a:pt x="37588" y="85625"/>
                  </a:cubicBezTo>
                  <a:cubicBezTo>
                    <a:pt x="41891" y="89929"/>
                    <a:pt x="46900" y="93273"/>
                    <a:pt x="52352" y="95550"/>
                  </a:cubicBezTo>
                  <a:lnTo>
                    <a:pt x="51378" y="97938"/>
                  </a:lnTo>
                  <a:cubicBezTo>
                    <a:pt x="44681" y="95145"/>
                    <a:pt x="38603" y="90811"/>
                    <a:pt x="33784" y="85386"/>
                  </a:cubicBezTo>
                  <a:cubicBezTo>
                    <a:pt x="28965" y="79962"/>
                    <a:pt x="25376" y="73419"/>
                    <a:pt x="23389" y="66438"/>
                  </a:cubicBezTo>
                  <a:lnTo>
                    <a:pt x="25881" y="65751"/>
                  </a:lnTo>
                  <a:close/>
                  <a:moveTo>
                    <a:pt x="99571" y="83736"/>
                  </a:moveTo>
                  <a:lnTo>
                    <a:pt x="101439" y="85604"/>
                  </a:lnTo>
                  <a:cubicBezTo>
                    <a:pt x="92976" y="93801"/>
                    <a:pt x="81858" y="98306"/>
                    <a:pt x="70046" y="98306"/>
                  </a:cubicBezTo>
                  <a:cubicBezTo>
                    <a:pt x="64234" y="98306"/>
                    <a:pt x="58589" y="97216"/>
                    <a:pt x="53347" y="95131"/>
                  </a:cubicBezTo>
                  <a:lnTo>
                    <a:pt x="54345" y="92684"/>
                  </a:lnTo>
                  <a:cubicBezTo>
                    <a:pt x="59275" y="94642"/>
                    <a:pt x="64582" y="95666"/>
                    <a:pt x="70046" y="95666"/>
                  </a:cubicBezTo>
                  <a:cubicBezTo>
                    <a:pt x="81152" y="95666"/>
                    <a:pt x="91607" y="91435"/>
                    <a:pt x="99571" y="83736"/>
                  </a:cubicBezTo>
                  <a:close/>
                  <a:moveTo>
                    <a:pt x="69283" y="0"/>
                  </a:moveTo>
                  <a:lnTo>
                    <a:pt x="69283" y="10672"/>
                  </a:lnTo>
                  <a:cubicBezTo>
                    <a:pt x="58216" y="10865"/>
                    <a:pt x="47841" y="15267"/>
                    <a:pt x="39994" y="23113"/>
                  </a:cubicBezTo>
                  <a:cubicBezTo>
                    <a:pt x="32139" y="30969"/>
                    <a:pt x="27738" y="41357"/>
                    <a:pt x="27554" y="52438"/>
                  </a:cubicBezTo>
                  <a:lnTo>
                    <a:pt x="25885" y="52438"/>
                  </a:lnTo>
                  <a:lnTo>
                    <a:pt x="19651" y="46203"/>
                  </a:lnTo>
                  <a:lnTo>
                    <a:pt x="0" y="46203"/>
                  </a:lnTo>
                  <a:lnTo>
                    <a:pt x="0" y="46966"/>
                  </a:lnTo>
                  <a:lnTo>
                    <a:pt x="19335" y="46966"/>
                  </a:lnTo>
                  <a:lnTo>
                    <a:pt x="24806" y="52438"/>
                  </a:lnTo>
                  <a:lnTo>
                    <a:pt x="0" y="52438"/>
                  </a:lnTo>
                  <a:lnTo>
                    <a:pt x="0" y="53964"/>
                  </a:lnTo>
                  <a:lnTo>
                    <a:pt x="24149" y="53964"/>
                  </a:lnTo>
                  <a:cubicBezTo>
                    <a:pt x="24214" y="57743"/>
                    <a:pt x="24732" y="61447"/>
                    <a:pt x="25678" y="65014"/>
                  </a:cubicBezTo>
                  <a:lnTo>
                    <a:pt x="22816" y="65805"/>
                  </a:lnTo>
                  <a:lnTo>
                    <a:pt x="22449" y="65906"/>
                  </a:lnTo>
                  <a:lnTo>
                    <a:pt x="22550" y="66275"/>
                  </a:lnTo>
                  <a:cubicBezTo>
                    <a:pt x="24545" y="73504"/>
                    <a:pt x="28233" y="80288"/>
                    <a:pt x="33214" y="85894"/>
                  </a:cubicBezTo>
                  <a:cubicBezTo>
                    <a:pt x="38195" y="91500"/>
                    <a:pt x="44500" y="95960"/>
                    <a:pt x="51442" y="98791"/>
                  </a:cubicBezTo>
                  <a:lnTo>
                    <a:pt x="51796" y="98936"/>
                  </a:lnTo>
                  <a:lnTo>
                    <a:pt x="53059" y="95838"/>
                  </a:lnTo>
                  <a:cubicBezTo>
                    <a:pt x="58392" y="97959"/>
                    <a:pt x="64135" y="99069"/>
                    <a:pt x="70048" y="99069"/>
                  </a:cubicBezTo>
                  <a:cubicBezTo>
                    <a:pt x="82063" y="99069"/>
                    <a:pt x="93372" y="94484"/>
                    <a:pt x="101980" y="86143"/>
                  </a:cubicBezTo>
                  <a:lnTo>
                    <a:pt x="105771" y="89934"/>
                  </a:lnTo>
                  <a:lnTo>
                    <a:pt x="106850" y="88855"/>
                  </a:lnTo>
                  <a:lnTo>
                    <a:pt x="103059" y="85063"/>
                  </a:lnTo>
                  <a:cubicBezTo>
                    <a:pt x="111379" y="76460"/>
                    <a:pt x="115951" y="65164"/>
                    <a:pt x="115951" y="53165"/>
                  </a:cubicBezTo>
                  <a:cubicBezTo>
                    <a:pt x="115951" y="40902"/>
                    <a:pt x="111176" y="29377"/>
                    <a:pt x="102505" y="20705"/>
                  </a:cubicBezTo>
                  <a:cubicBezTo>
                    <a:pt x="94015" y="12216"/>
                    <a:pt x="82785" y="7461"/>
                    <a:pt x="70809" y="7267"/>
                  </a:cubicBezTo>
                  <a:lnTo>
                    <a:pt x="70809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3305350" y="1458575"/>
              <a:ext cx="63925" cy="171675"/>
            </a:xfrm>
            <a:custGeom>
              <a:avLst/>
              <a:gdLst/>
              <a:ahLst/>
              <a:cxnLst/>
              <a:rect l="l" t="t" r="r" b="b"/>
              <a:pathLst>
                <a:path w="2557" h="6867" extrusionOk="0">
                  <a:moveTo>
                    <a:pt x="1507" y="0"/>
                  </a:moveTo>
                  <a:lnTo>
                    <a:pt x="0" y="239"/>
                  </a:lnTo>
                  <a:lnTo>
                    <a:pt x="1050" y="6867"/>
                  </a:lnTo>
                  <a:lnTo>
                    <a:pt x="2557" y="6627"/>
                  </a:lnTo>
                  <a:lnTo>
                    <a:pt x="1507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3103300" y="1504400"/>
              <a:ext cx="88125" cy="171350"/>
            </a:xfrm>
            <a:custGeom>
              <a:avLst/>
              <a:gdLst/>
              <a:ahLst/>
              <a:cxnLst/>
              <a:rect l="l" t="t" r="r" b="b"/>
              <a:pathLst>
                <a:path w="3525" h="6854" extrusionOk="0">
                  <a:moveTo>
                    <a:pt x="1451" y="0"/>
                  </a:moveTo>
                  <a:lnTo>
                    <a:pt x="0" y="472"/>
                  </a:lnTo>
                  <a:lnTo>
                    <a:pt x="2074" y="6853"/>
                  </a:lnTo>
                  <a:lnTo>
                    <a:pt x="3525" y="6382"/>
                  </a:lnTo>
                  <a:lnTo>
                    <a:pt x="145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2911675" y="1581325"/>
              <a:ext cx="110150" cy="166800"/>
            </a:xfrm>
            <a:custGeom>
              <a:avLst/>
              <a:gdLst/>
              <a:ahLst/>
              <a:cxnLst/>
              <a:rect l="l" t="t" r="r" b="b"/>
              <a:pathLst>
                <a:path w="4406" h="6672" extrusionOk="0">
                  <a:moveTo>
                    <a:pt x="1360" y="0"/>
                  </a:moveTo>
                  <a:lnTo>
                    <a:pt x="0" y="693"/>
                  </a:lnTo>
                  <a:lnTo>
                    <a:pt x="3047" y="6671"/>
                  </a:lnTo>
                  <a:lnTo>
                    <a:pt x="4406" y="5978"/>
                  </a:lnTo>
                  <a:lnTo>
                    <a:pt x="1360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2735400" y="1687700"/>
              <a:ext cx="129475" cy="158175"/>
            </a:xfrm>
            <a:custGeom>
              <a:avLst/>
              <a:gdLst/>
              <a:ahLst/>
              <a:cxnLst/>
              <a:rect l="l" t="t" r="r" b="b"/>
              <a:pathLst>
                <a:path w="5179" h="6327" extrusionOk="0">
                  <a:moveTo>
                    <a:pt x="1235" y="1"/>
                  </a:moveTo>
                  <a:lnTo>
                    <a:pt x="1" y="898"/>
                  </a:lnTo>
                  <a:lnTo>
                    <a:pt x="3944" y="6326"/>
                  </a:lnTo>
                  <a:lnTo>
                    <a:pt x="5179" y="5429"/>
                  </a:lnTo>
                  <a:lnTo>
                    <a:pt x="1235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2578725" y="1820950"/>
              <a:ext cx="145600" cy="145600"/>
            </a:xfrm>
            <a:custGeom>
              <a:avLst/>
              <a:gdLst/>
              <a:ahLst/>
              <a:cxnLst/>
              <a:rect l="l" t="t" r="r" b="b"/>
              <a:pathLst>
                <a:path w="5824" h="5824" extrusionOk="0">
                  <a:moveTo>
                    <a:pt x="1079" y="0"/>
                  </a:moveTo>
                  <a:lnTo>
                    <a:pt x="0" y="1080"/>
                  </a:lnTo>
                  <a:lnTo>
                    <a:pt x="4745" y="5824"/>
                  </a:lnTo>
                  <a:lnTo>
                    <a:pt x="5824" y="4745"/>
                  </a:lnTo>
                  <a:lnTo>
                    <a:pt x="1079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2445550" y="1977650"/>
              <a:ext cx="158150" cy="129500"/>
            </a:xfrm>
            <a:custGeom>
              <a:avLst/>
              <a:gdLst/>
              <a:ahLst/>
              <a:cxnLst/>
              <a:rect l="l" t="t" r="r" b="b"/>
              <a:pathLst>
                <a:path w="6326" h="5180" extrusionOk="0">
                  <a:moveTo>
                    <a:pt x="898" y="1"/>
                  </a:moveTo>
                  <a:lnTo>
                    <a:pt x="0" y="1235"/>
                  </a:lnTo>
                  <a:lnTo>
                    <a:pt x="5429" y="5179"/>
                  </a:lnTo>
                  <a:lnTo>
                    <a:pt x="6325" y="3945"/>
                  </a:lnTo>
                  <a:lnTo>
                    <a:pt x="898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2339125" y="2153900"/>
              <a:ext cx="166800" cy="110175"/>
            </a:xfrm>
            <a:custGeom>
              <a:avLst/>
              <a:gdLst/>
              <a:ahLst/>
              <a:cxnLst/>
              <a:rect l="l" t="t" r="r" b="b"/>
              <a:pathLst>
                <a:path w="6672" h="4407" extrusionOk="0">
                  <a:moveTo>
                    <a:pt x="693" y="0"/>
                  </a:moveTo>
                  <a:lnTo>
                    <a:pt x="1" y="1360"/>
                  </a:lnTo>
                  <a:lnTo>
                    <a:pt x="5979" y="4406"/>
                  </a:lnTo>
                  <a:lnTo>
                    <a:pt x="6672" y="3047"/>
                  </a:lnTo>
                  <a:lnTo>
                    <a:pt x="693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2262175" y="2345350"/>
              <a:ext cx="171350" cy="88150"/>
            </a:xfrm>
            <a:custGeom>
              <a:avLst/>
              <a:gdLst/>
              <a:ahLst/>
              <a:cxnLst/>
              <a:rect l="l" t="t" r="r" b="b"/>
              <a:pathLst>
                <a:path w="6854" h="3526" extrusionOk="0">
                  <a:moveTo>
                    <a:pt x="472" y="1"/>
                  </a:moveTo>
                  <a:lnTo>
                    <a:pt x="1" y="1452"/>
                  </a:lnTo>
                  <a:lnTo>
                    <a:pt x="6382" y="3525"/>
                  </a:lnTo>
                  <a:lnTo>
                    <a:pt x="6854" y="2073"/>
                  </a:lnTo>
                  <a:lnTo>
                    <a:pt x="472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3438425" y="1730400"/>
              <a:ext cx="182475" cy="158000"/>
            </a:xfrm>
            <a:custGeom>
              <a:avLst/>
              <a:gdLst/>
              <a:ahLst/>
              <a:cxnLst/>
              <a:rect l="l" t="t" r="r" b="b"/>
              <a:pathLst>
                <a:path w="7299" h="6320" extrusionOk="0">
                  <a:moveTo>
                    <a:pt x="3649" y="1"/>
                  </a:moveTo>
                  <a:lnTo>
                    <a:pt x="0" y="6320"/>
                  </a:lnTo>
                  <a:lnTo>
                    <a:pt x="7298" y="6320"/>
                  </a:lnTo>
                  <a:lnTo>
                    <a:pt x="3649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2632225" y="3126750"/>
              <a:ext cx="182425" cy="158025"/>
            </a:xfrm>
            <a:custGeom>
              <a:avLst/>
              <a:gdLst/>
              <a:ahLst/>
              <a:cxnLst/>
              <a:rect l="l" t="t" r="r" b="b"/>
              <a:pathLst>
                <a:path w="7297" h="6321" extrusionOk="0">
                  <a:moveTo>
                    <a:pt x="3649" y="1"/>
                  </a:moveTo>
                  <a:lnTo>
                    <a:pt x="1" y="6321"/>
                  </a:lnTo>
                  <a:lnTo>
                    <a:pt x="7297" y="6321"/>
                  </a:lnTo>
                  <a:lnTo>
                    <a:pt x="3649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4244625" y="3126750"/>
              <a:ext cx="182450" cy="158025"/>
            </a:xfrm>
            <a:custGeom>
              <a:avLst/>
              <a:gdLst/>
              <a:ahLst/>
              <a:cxnLst/>
              <a:rect l="l" t="t" r="r" b="b"/>
              <a:pathLst>
                <a:path w="7298" h="6321" extrusionOk="0">
                  <a:moveTo>
                    <a:pt x="3648" y="1"/>
                  </a:moveTo>
                  <a:lnTo>
                    <a:pt x="1" y="6321"/>
                  </a:lnTo>
                  <a:lnTo>
                    <a:pt x="7298" y="6321"/>
                  </a:lnTo>
                  <a:lnTo>
                    <a:pt x="3648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DE7D73B8-7877-A617-ED85-D214D50C0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91" y="2174390"/>
            <a:ext cx="3377514" cy="27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FECDA-0CDA-EC6C-A992-3F57E5CB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robotického 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B28313-8253-C183-61D4-585F8C92E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1373920"/>
            <a:ext cx="6280800" cy="2982000"/>
          </a:xfrm>
        </p:spPr>
        <p:txBody>
          <a:bodyPr/>
          <a:lstStyle/>
          <a:p>
            <a:r>
              <a:rPr lang="en-US" dirty="0"/>
              <a:t>Edward </a:t>
            </a:r>
            <a:r>
              <a:rPr lang="en-US" dirty="0" err="1"/>
              <a:t>Ihnatowicz</a:t>
            </a:r>
            <a:r>
              <a:rPr lang="en-US" dirty="0"/>
              <a:t> - The </a:t>
            </a:r>
            <a:r>
              <a:rPr lang="en-US" dirty="0" err="1"/>
              <a:t>Senster</a:t>
            </a:r>
            <a:r>
              <a:rPr lang="en-US" dirty="0"/>
              <a:t> (1970)</a:t>
            </a:r>
            <a:endParaRPr lang="cs-CZ" dirty="0"/>
          </a:p>
          <a:p>
            <a:r>
              <a:rPr lang="en-US" dirty="0">
                <a:hlinkClick r:id="rId2"/>
              </a:rPr>
              <a:t>https://monoskop.org/Edward_Ihnatowicz</a:t>
            </a:r>
            <a:endParaRPr lang="cs-CZ" dirty="0"/>
          </a:p>
          <a:p>
            <a:r>
              <a:rPr lang="en-US" dirty="0">
                <a:hlinkClick r:id="rId3"/>
              </a:rPr>
              <a:t>https://www.youtube.com/watch?v=n8U2X7qJjXw</a:t>
            </a:r>
            <a:endParaRPr lang="cs-CZ" dirty="0"/>
          </a:p>
          <a:p>
            <a:endParaRPr lang="en-US" dirty="0"/>
          </a:p>
          <a:p>
            <a:endParaRPr lang="pl-PL" dirty="0"/>
          </a:p>
          <a:p>
            <a:endParaRPr lang="cs-CZ" dirty="0"/>
          </a:p>
        </p:txBody>
      </p:sp>
      <p:pic>
        <p:nvPicPr>
          <p:cNvPr id="9218" name="Picture 2" descr="Evoluon Senster">
            <a:extLst>
              <a:ext uri="{FF2B5EF4-FFF2-40B4-BE49-F238E27FC236}">
                <a16:creationId xmlns:a16="http://schemas.microsoft.com/office/drawing/2014/main" id="{7A7817F7-5037-1C54-3FB5-054FF1BBB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67" y="2406701"/>
            <a:ext cx="3336725" cy="22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UDY/GODINEZ — Edward Ihnatowicz, The Senster, (1970) Edward...">
            <a:extLst>
              <a:ext uri="{FF2B5EF4-FFF2-40B4-BE49-F238E27FC236}">
                <a16:creationId xmlns:a16="http://schemas.microsoft.com/office/drawing/2014/main" id="{454446E8-3A83-D9AA-63F4-97618EBC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53" y="2341944"/>
            <a:ext cx="3270887" cy="23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245" y="1454387"/>
            <a:ext cx="5212078" cy="2982000"/>
          </a:xfrm>
        </p:spPr>
        <p:txBody>
          <a:bodyPr/>
          <a:lstStyle/>
          <a:p>
            <a:r>
              <a:rPr lang="cs-CZ" dirty="0" err="1"/>
              <a:t>Margo</a:t>
            </a:r>
            <a:r>
              <a:rPr lang="cs-CZ" dirty="0"/>
              <a:t> </a:t>
            </a:r>
            <a:r>
              <a:rPr lang="cs-CZ" dirty="0" err="1"/>
              <a:t>Apostolos</a:t>
            </a:r>
            <a:r>
              <a:rPr lang="cs-CZ" dirty="0"/>
              <a:t> - Robot </a:t>
            </a:r>
            <a:r>
              <a:rPr lang="cs-CZ" dirty="0" err="1"/>
              <a:t>choreography</a:t>
            </a:r>
            <a:endParaRPr lang="cs-CZ" dirty="0"/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dirty="0" err="1"/>
              <a:t>StarDance</a:t>
            </a:r>
            <a:r>
              <a:rPr lang="cs-CZ" dirty="0"/>
              <a:t> (1983)</a:t>
            </a:r>
          </a:p>
          <a:p>
            <a:endParaRPr lang="cs-CZ" dirty="0"/>
          </a:p>
          <a:p>
            <a:r>
              <a:rPr lang="cs-CZ" dirty="0" err="1"/>
              <a:t>Freeflight</a:t>
            </a:r>
            <a:r>
              <a:rPr lang="cs-CZ" dirty="0"/>
              <a:t> (1984)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https://ucsdvis159.wordpress.com/2015/03/03/week-8-margo-apostolos-exploring-robotics-through-choreographed-dance/</a:t>
            </a:r>
            <a:endParaRPr lang="cs-CZ" dirty="0"/>
          </a:p>
          <a:p>
            <a:endParaRPr lang="cs-CZ" dirty="0"/>
          </a:p>
        </p:txBody>
      </p:sp>
      <p:pic>
        <p:nvPicPr>
          <p:cNvPr id="10242" name="Picture 2" descr="Week 8: Margo Apostolos : Exploring Robotics through Choreographed Dance |  the history of art and technology">
            <a:extLst>
              <a:ext uri="{FF2B5EF4-FFF2-40B4-BE49-F238E27FC236}">
                <a16:creationId xmlns:a16="http://schemas.microsoft.com/office/drawing/2014/main" id="{BC8E4C33-02DA-35E4-E887-F71EBD99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47" y="1676886"/>
            <a:ext cx="2933560" cy="220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85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89" y="1264192"/>
            <a:ext cx="8350299" cy="2982000"/>
          </a:xfrm>
        </p:spPr>
        <p:txBody>
          <a:bodyPr/>
          <a:lstStyle/>
          <a:p>
            <a:r>
              <a:rPr lang="cs-CZ" dirty="0" err="1"/>
              <a:t>Survival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Laboratory</a:t>
            </a:r>
            <a:r>
              <a:rPr lang="cs-CZ" dirty="0"/>
              <a:t> - </a:t>
            </a:r>
            <a:r>
              <a:rPr lang="en-US" dirty="0"/>
              <a:t>A Calculated Forecast of Ultimate Doom: Sickening Episodes of Widespread Devastation Accompanied by Sensations of Pleasurable Excitement </a:t>
            </a:r>
            <a:r>
              <a:rPr lang="cs-CZ" dirty="0"/>
              <a:t>(1994)</a:t>
            </a:r>
          </a:p>
          <a:p>
            <a:r>
              <a:rPr lang="cs-CZ" dirty="0">
                <a:hlinkClick r:id="rId2"/>
              </a:rPr>
              <a:t>https://laughingsquid.com/survival-research-labs-1994-doom-show-in-san-francisco/</a:t>
            </a:r>
            <a:endParaRPr lang="cs-CZ" dirty="0"/>
          </a:p>
          <a:p>
            <a:endParaRPr lang="cs-CZ" dirty="0"/>
          </a:p>
        </p:txBody>
      </p:sp>
      <p:pic>
        <p:nvPicPr>
          <p:cNvPr id="11266" name="Picture 2" descr="SURVIVAL RESEARCH LABS — ANIMALS">
            <a:extLst>
              <a:ext uri="{FF2B5EF4-FFF2-40B4-BE49-F238E27FC236}">
                <a16:creationId xmlns:a16="http://schemas.microsoft.com/office/drawing/2014/main" id="{58D374AC-8267-38A9-8B25-7B9A22C1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1" y="2377146"/>
            <a:ext cx="3307195" cy="24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ow to Get Away With Stealing Military-Grade Technology: An Interview With Survival  Research Labs' Mark Pauline | Art for Sale | Artspace">
            <a:extLst>
              <a:ext uri="{FF2B5EF4-FFF2-40B4-BE49-F238E27FC236}">
                <a16:creationId xmlns:a16="http://schemas.microsoft.com/office/drawing/2014/main" id="{575D9408-F7D1-C65C-9F36-615229C0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78" y="2409929"/>
            <a:ext cx="3589603" cy="21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3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89" y="1264192"/>
            <a:ext cx="8350299" cy="2982000"/>
          </a:xfrm>
        </p:spPr>
        <p:txBody>
          <a:bodyPr/>
          <a:lstStyle/>
          <a:p>
            <a:r>
              <a:rPr lang="cs-CZ" dirty="0"/>
              <a:t>Louis-Philippe </a:t>
            </a:r>
            <a:r>
              <a:rPr lang="cs-CZ" dirty="0" err="1"/>
              <a:t>Demers</a:t>
            </a:r>
            <a:r>
              <a:rPr lang="cs-CZ" dirty="0"/>
              <a:t> a Bill </a:t>
            </a:r>
            <a:r>
              <a:rPr lang="cs-CZ" dirty="0" err="1"/>
              <a:t>Vorn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Frenchman</a:t>
            </a:r>
            <a:r>
              <a:rPr lang="cs-CZ" dirty="0"/>
              <a:t> </a:t>
            </a:r>
            <a:r>
              <a:rPr lang="cs-CZ" dirty="0" err="1"/>
              <a:t>Lake</a:t>
            </a:r>
            <a:r>
              <a:rPr lang="cs-CZ" dirty="0"/>
              <a:t> (1995) - </a:t>
            </a:r>
            <a:r>
              <a:rPr lang="cs-CZ" dirty="0">
                <a:hlinkClick r:id="rId2"/>
              </a:rPr>
              <a:t>https://proyectoidis.org/louis/</a:t>
            </a:r>
            <a:endParaRPr lang="cs-CZ" dirty="0"/>
          </a:p>
          <a:p>
            <a:endParaRPr lang="cs-CZ" dirty="0"/>
          </a:p>
        </p:txBody>
      </p:sp>
      <p:pic>
        <p:nvPicPr>
          <p:cNvPr id="12292" name="Picture 4" descr="Inferno par Louis-Philippe Demers et Bill Vorn à Stereolux… | Flickr">
            <a:extLst>
              <a:ext uri="{FF2B5EF4-FFF2-40B4-BE49-F238E27FC236}">
                <a16:creationId xmlns:a16="http://schemas.microsoft.com/office/drawing/2014/main" id="{82B1D661-808B-65E8-6959-F1AE7516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61" y="2213484"/>
            <a:ext cx="3792068" cy="25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LOUIS-PHILIPPE DEMERS / BILL VORN : INFERNO – 5th Trondheim Biennale |  Meta.Morf 2018 | March 8 – May 6">
            <a:extLst>
              <a:ext uri="{FF2B5EF4-FFF2-40B4-BE49-F238E27FC236}">
                <a16:creationId xmlns:a16="http://schemas.microsoft.com/office/drawing/2014/main" id="{CB3AA485-A2D3-E697-EE41-88A1F702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47" y="2211656"/>
            <a:ext cx="3770764" cy="25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17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89" y="1264192"/>
            <a:ext cx="8350299" cy="2982000"/>
          </a:xfrm>
        </p:spPr>
        <p:txBody>
          <a:bodyPr/>
          <a:lstStyle/>
          <a:p>
            <a:r>
              <a:rPr lang="it-IT" dirty="0"/>
              <a:t>Eduardo Kac a Ed Bennett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Ornitorrinco</a:t>
            </a:r>
            <a:r>
              <a:rPr lang="cs-CZ" dirty="0"/>
              <a:t>: </a:t>
            </a:r>
            <a:r>
              <a:rPr lang="cs-CZ" dirty="0" err="1"/>
              <a:t>Experience</a:t>
            </a:r>
            <a:r>
              <a:rPr lang="cs-CZ" dirty="0"/>
              <a:t> 1 (1989-1996)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679B84-9734-8E02-DAED-62C1455E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030" y="1845672"/>
            <a:ext cx="2969970" cy="2969970"/>
          </a:xfrm>
          <a:prstGeom prst="rect">
            <a:avLst/>
          </a:prstGeom>
        </p:spPr>
      </p:pic>
      <p:pic>
        <p:nvPicPr>
          <p:cNvPr id="13314" name="Picture 2" descr="ekac controlling ornitorrinco">
            <a:extLst>
              <a:ext uri="{FF2B5EF4-FFF2-40B4-BE49-F238E27FC236}">
                <a16:creationId xmlns:a16="http://schemas.microsoft.com/office/drawing/2014/main" id="{6B6D966D-5031-7C74-05F6-3F00208F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" y="2450627"/>
            <a:ext cx="3204059" cy="21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opacabana">
            <a:extLst>
              <a:ext uri="{FF2B5EF4-FFF2-40B4-BE49-F238E27FC236}">
                <a16:creationId xmlns:a16="http://schemas.microsoft.com/office/drawing/2014/main" id="{B8E4E603-87CB-4C7A-C8EA-79299152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90" y="2663461"/>
            <a:ext cx="2917240" cy="19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526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754" y="1148083"/>
            <a:ext cx="8350299" cy="2982000"/>
          </a:xfrm>
        </p:spPr>
        <p:txBody>
          <a:bodyPr/>
          <a:lstStyle/>
          <a:p>
            <a:r>
              <a:rPr lang="cs-CZ" dirty="0" err="1"/>
              <a:t>Lynn</a:t>
            </a:r>
            <a:r>
              <a:rPr lang="cs-CZ" dirty="0"/>
              <a:t>  </a:t>
            </a:r>
            <a:r>
              <a:rPr lang="cs-CZ" dirty="0" err="1"/>
              <a:t>Hershman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en-US" dirty="0"/>
              <a:t>Dollie Clone Series</a:t>
            </a:r>
            <a:r>
              <a:rPr lang="cs-CZ" dirty="0"/>
              <a:t> (1995-1998) - </a:t>
            </a:r>
            <a:r>
              <a:rPr lang="en-US" dirty="0"/>
              <a:t>Tillie, the Telerobotic Doll </a:t>
            </a:r>
            <a:r>
              <a:rPr lang="cs-CZ" dirty="0">
                <a:hlinkClick r:id="rId2"/>
              </a:rPr>
              <a:t>https://vm470.wordpress.com/2019/02/05/lynn-hershman-leeson/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CybeRoberta</a:t>
            </a:r>
            <a:r>
              <a:rPr lang="cs-CZ" dirty="0"/>
              <a:t> - </a:t>
            </a:r>
            <a:r>
              <a:rPr lang="cs-CZ" dirty="0" err="1"/>
              <a:t>Telematic</a:t>
            </a:r>
            <a:r>
              <a:rPr lang="cs-CZ" dirty="0"/>
              <a:t> </a:t>
            </a:r>
            <a:r>
              <a:rPr lang="cs-CZ" dirty="0" err="1"/>
              <a:t>puppet</a:t>
            </a:r>
            <a:r>
              <a:rPr lang="cs-CZ" dirty="0"/>
              <a:t> - </a:t>
            </a:r>
            <a:r>
              <a:rPr lang="cs-CZ" dirty="0">
                <a:hlinkClick r:id="rId3"/>
              </a:rPr>
              <a:t>https://anthology.rhizome.org/dollie-clones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A5DA894D-2AE4-1540-7DBC-D7ADDD86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4" y="2852927"/>
            <a:ext cx="3096401" cy="211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Media Art Net | Hershman, Lynn: CybeRoberta">
            <a:extLst>
              <a:ext uri="{FF2B5EF4-FFF2-40B4-BE49-F238E27FC236}">
                <a16:creationId xmlns:a16="http://schemas.microsoft.com/office/drawing/2014/main" id="{8F4C9FD2-80BB-7DA6-3C55-36ECBA8E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92" y="2639083"/>
            <a:ext cx="1569751" cy="236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E4013849-0C65-B92B-F15B-0DCDE037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85" y="2639083"/>
            <a:ext cx="3588761" cy="24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19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961" y="1195490"/>
            <a:ext cx="8350299" cy="2982000"/>
          </a:xfrm>
        </p:spPr>
        <p:txBody>
          <a:bodyPr/>
          <a:lstStyle/>
          <a:p>
            <a:r>
              <a:rPr lang="cs-CZ" dirty="0" err="1"/>
              <a:t>Lynn</a:t>
            </a:r>
            <a:r>
              <a:rPr lang="cs-CZ" dirty="0"/>
              <a:t>  </a:t>
            </a:r>
            <a:r>
              <a:rPr lang="cs-CZ" dirty="0" err="1"/>
              <a:t>Hershman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Breitmore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((1973–1979)</a:t>
            </a: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587E31C-966D-F966-E7A1-6FA0A8CC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20" y="1325463"/>
            <a:ext cx="2591652" cy="359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oberta Breitmore | Archiver le présent">
            <a:extLst>
              <a:ext uri="{FF2B5EF4-FFF2-40B4-BE49-F238E27FC236}">
                <a16:creationId xmlns:a16="http://schemas.microsoft.com/office/drawing/2014/main" id="{4E019608-C2E9-CED9-EC69-92FABDEFE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166" y="2492071"/>
            <a:ext cx="1643215" cy="24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edia Art Net | Hershman, Lynn: CybeRoberta">
            <a:extLst>
              <a:ext uri="{FF2B5EF4-FFF2-40B4-BE49-F238E27FC236}">
                <a16:creationId xmlns:a16="http://schemas.microsoft.com/office/drawing/2014/main" id="{F76607C5-5BAB-54A9-69B7-DB012855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6" y="2447230"/>
            <a:ext cx="17430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9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961" y="1195490"/>
            <a:ext cx="8350299" cy="2982000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Emma Howes a Jonathan Villeneuve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Grace State Machines in the Hexagram Black Box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2007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8AA161F-0166-777E-6451-1505EB5A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54" y="2216504"/>
            <a:ext cx="4074285" cy="270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0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10" y="1221437"/>
            <a:ext cx="4834798" cy="2982000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 Bohlen – Amy and Clara (2005-2008)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https://realtechsupport.org/projects/maledicta.html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B0CA06D-F9C5-C324-694D-D6FD5CB8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08" y="1411833"/>
            <a:ext cx="3943592" cy="32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1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9ECCA-C1D0-F4E3-DC7B-B7421FC5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Robotické performance a </a:t>
            </a:r>
            <a:r>
              <a:rPr lang="cs-CZ" sz="2400" dirty="0" err="1"/>
              <a:t>telerobotika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A4387B-A33A-32D9-E08F-929378D3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09" y="1221437"/>
            <a:ext cx="8222435" cy="2982000"/>
          </a:xfrm>
        </p:spPr>
        <p:txBody>
          <a:bodyPr/>
          <a:lstStyle/>
          <a:p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Hiroshi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Ishiguro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https://www.luisawhitton.com/what-about-the-heart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hlinkClick r:id="rId3"/>
              </a:rPr>
              <a:t>https://dafilms.cz/film/7470-mechanical-love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4"/>
              </a:rPr>
              <a:t>https://www.youtube.com/watch?v=4duSvDolDWM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5"/>
              </a:rPr>
              <a:t>https://www.youtube.com/watch?v=JpTlSVp2zx8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8436" name="Picture 4" descr="Hiroshi Ishiguro Robotics Speaker | Aurum Speakers">
            <a:extLst>
              <a:ext uri="{FF2B5EF4-FFF2-40B4-BE49-F238E27FC236}">
                <a16:creationId xmlns:a16="http://schemas.microsoft.com/office/drawing/2014/main" id="{2550A130-3975-BFFD-BEA4-6F683D21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19" y="1915680"/>
            <a:ext cx="2691968" cy="268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40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B9FDB91-454B-9F57-15BE-29189BE79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Precedenty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426FD5-91FF-3C32-248B-8703E6749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066" y="1256877"/>
            <a:ext cx="8189914" cy="2982000"/>
          </a:xfrm>
        </p:spPr>
        <p:txBody>
          <a:bodyPr/>
          <a:lstStyle/>
          <a:p>
            <a:r>
              <a:rPr lang="cs-CZ" sz="1600" b="1" dirty="0"/>
              <a:t>Mechanické automaty – 18. a 19. století</a:t>
            </a:r>
          </a:p>
          <a:p>
            <a:endParaRPr lang="cs-CZ" dirty="0"/>
          </a:p>
          <a:p>
            <a:r>
              <a:rPr lang="cs-CZ" dirty="0"/>
              <a:t>Jacques de </a:t>
            </a:r>
            <a:r>
              <a:rPr lang="cs-CZ" dirty="0" err="1"/>
              <a:t>Vaucanson</a:t>
            </a:r>
            <a:r>
              <a:rPr lang="cs-CZ" dirty="0"/>
              <a:t> – mechanická kachna</a:t>
            </a:r>
          </a:p>
          <a:p>
            <a:r>
              <a:rPr lang="cs-CZ" dirty="0">
                <a:hlinkClick r:id="rId2"/>
              </a:rPr>
              <a:t>https://www.fredericvidoni.com/</a:t>
            </a:r>
            <a:r>
              <a:rPr lang="cs-CZ" dirty="0" err="1">
                <a:hlinkClick r:id="rId2"/>
              </a:rPr>
              <a:t>créations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automates-contemporains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canard</a:t>
            </a:r>
            <a:r>
              <a:rPr lang="cs-CZ" dirty="0">
                <a:hlinkClick r:id="rId2"/>
              </a:rPr>
              <a:t>-automate-de-</a:t>
            </a:r>
            <a:r>
              <a:rPr lang="cs-CZ" dirty="0" err="1">
                <a:hlinkClick r:id="rId2"/>
              </a:rPr>
              <a:t>prestige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endParaRPr lang="cs-CZ" dirty="0"/>
          </a:p>
        </p:txBody>
      </p:sp>
      <p:pic>
        <p:nvPicPr>
          <p:cNvPr id="2050" name="Picture 2" descr="Watches, Automatons, 'Soul,' And The Digesting Duck Of Jacques de Vaucanson  - Hodinkee">
            <a:extLst>
              <a:ext uri="{FF2B5EF4-FFF2-40B4-BE49-F238E27FC236}">
                <a16:creationId xmlns:a16="http://schemas.microsoft.com/office/drawing/2014/main" id="{16D40467-34AD-049C-3DDD-876DFF29B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1" y="2503123"/>
            <a:ext cx="4293209" cy="241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5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B9FDB91-454B-9F57-15BE-29189BE79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Precedenty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426FD5-91FF-3C32-248B-8703E6749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066" y="1256877"/>
            <a:ext cx="8189914" cy="2982000"/>
          </a:xfrm>
        </p:spPr>
        <p:txBody>
          <a:bodyPr/>
          <a:lstStyle/>
          <a:p>
            <a:r>
              <a:rPr lang="cs-CZ" sz="1600" b="1" dirty="0"/>
              <a:t>Mechanické automaty – 18. a 19. století</a:t>
            </a:r>
          </a:p>
          <a:p>
            <a:endParaRPr lang="cs-CZ" dirty="0"/>
          </a:p>
          <a:p>
            <a:r>
              <a:rPr lang="cs-CZ" dirty="0" err="1"/>
              <a:t>Jaquet-Droz</a:t>
            </a:r>
            <a:r>
              <a:rPr lang="cs-CZ" dirty="0"/>
              <a:t> - </a:t>
            </a:r>
            <a:r>
              <a:rPr lang="cs-CZ" dirty="0">
                <a:hlinkClick r:id="rId2"/>
              </a:rPr>
              <a:t>https://www.youtube.com/watch?v=OehTO9l1Hp8&amp;t=257s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6" name="Picture 4" descr="Jaquet Droz ?The Writer? Automata - Všeobecná diskuse - Chronomag fórum">
            <a:extLst>
              <a:ext uri="{FF2B5EF4-FFF2-40B4-BE49-F238E27FC236}">
                <a16:creationId xmlns:a16="http://schemas.microsoft.com/office/drawing/2014/main" id="{88E912E0-CE44-2014-97A9-7F20294C4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58" y="2194636"/>
            <a:ext cx="1614054" cy="24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utomata | Writer, Musician &amp; draughtsman by Jaquet Droz">
            <a:extLst>
              <a:ext uri="{FF2B5EF4-FFF2-40B4-BE49-F238E27FC236}">
                <a16:creationId xmlns:a16="http://schemas.microsoft.com/office/drawing/2014/main" id="{02E863C0-B13A-C6B9-FDB1-A7B140E68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23" y="2194636"/>
            <a:ext cx="1976160" cy="24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7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B9FDB91-454B-9F57-15BE-29189BE79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Precedenty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426FD5-91FF-3C32-248B-8703E6749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066" y="1256877"/>
            <a:ext cx="8189914" cy="2982000"/>
          </a:xfrm>
        </p:spPr>
        <p:txBody>
          <a:bodyPr/>
          <a:lstStyle/>
          <a:p>
            <a:r>
              <a:rPr lang="cs-CZ" sz="1600" b="1" dirty="0"/>
              <a:t>Mechanické automaty – 18. a 19. století</a:t>
            </a:r>
          </a:p>
          <a:p>
            <a:endParaRPr lang="cs-CZ" dirty="0"/>
          </a:p>
          <a:p>
            <a:r>
              <a:rPr lang="cs-CZ" dirty="0"/>
              <a:t>Wolfgang von </a:t>
            </a:r>
            <a:r>
              <a:rPr lang="cs-CZ" dirty="0" err="1"/>
              <a:t>Kempelen</a:t>
            </a:r>
            <a:r>
              <a:rPr lang="cs-CZ" dirty="0"/>
              <a:t> – šachový automat</a:t>
            </a:r>
          </a:p>
          <a:p>
            <a:endParaRPr lang="cs-CZ" dirty="0"/>
          </a:p>
        </p:txBody>
      </p:sp>
      <p:pic>
        <p:nvPicPr>
          <p:cNvPr id="4098" name="Picture 2" descr="The Mechanical Turk: AI Marvel or Parlor Trick? | Britannica">
            <a:extLst>
              <a:ext uri="{FF2B5EF4-FFF2-40B4-BE49-F238E27FC236}">
                <a16:creationId xmlns:a16="http://schemas.microsoft.com/office/drawing/2014/main" id="{092DF680-5B86-5A1F-FA93-5BA8669F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18" y="1441107"/>
            <a:ext cx="3012362" cy="24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7D88F9D-F2B1-5F49-55EB-BEC0472C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16" y="2157984"/>
            <a:ext cx="2161715" cy="24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65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B9FDB91-454B-9F57-15BE-29189BE79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Precedenty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426FD5-91FF-3C32-248B-8703E6749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066" y="1256877"/>
            <a:ext cx="8189914" cy="2982000"/>
          </a:xfrm>
        </p:spPr>
        <p:txBody>
          <a:bodyPr/>
          <a:lstStyle/>
          <a:p>
            <a:r>
              <a:rPr lang="cs-CZ" sz="1600" b="1" dirty="0"/>
              <a:t>Mechanické automaty – 18. a 19. století</a:t>
            </a:r>
          </a:p>
          <a:p>
            <a:endParaRPr lang="cs-CZ" dirty="0"/>
          </a:p>
          <a:p>
            <a:r>
              <a:rPr lang="cs-CZ" dirty="0"/>
              <a:t>Wolfgang von </a:t>
            </a:r>
            <a:r>
              <a:rPr lang="cs-CZ" dirty="0" err="1"/>
              <a:t>Kempelen</a:t>
            </a:r>
            <a:r>
              <a:rPr lang="cs-CZ" dirty="0"/>
              <a:t> – šachový automat</a:t>
            </a:r>
          </a:p>
          <a:p>
            <a:endParaRPr lang="cs-CZ" dirty="0"/>
          </a:p>
          <a:p>
            <a:r>
              <a:rPr lang="cs-CZ" dirty="0"/>
              <a:t>Mluvící automat:</a:t>
            </a:r>
          </a:p>
          <a:p>
            <a:r>
              <a:rPr lang="cs-CZ" dirty="0">
                <a:hlinkClick r:id="rId2"/>
              </a:rPr>
              <a:t>https://www.youtube.com/watch?v=k_YUB_S6Gpo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3779E2B-0114-ACE0-32C8-8B09BC8F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35" y="1155600"/>
            <a:ext cx="3491065" cy="336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54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8079C-16DA-D564-1634-DCCD7300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robotického 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109F33-1877-5DFA-420F-233F0057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936" y="1359289"/>
            <a:ext cx="4620096" cy="2982000"/>
          </a:xfrm>
        </p:spPr>
        <p:txBody>
          <a:bodyPr/>
          <a:lstStyle/>
          <a:p>
            <a:pPr marL="139700" indent="0">
              <a:buNone/>
            </a:pPr>
            <a:r>
              <a:rPr lang="cs-CZ" dirty="0"/>
              <a:t>Pojem </a:t>
            </a:r>
            <a:r>
              <a:rPr lang="cs-CZ" dirty="0" err="1"/>
              <a:t>cyborg</a:t>
            </a:r>
            <a:r>
              <a:rPr lang="cs-CZ" dirty="0"/>
              <a:t> poprvé použit  v roce 1960 Manfredem E. </a:t>
            </a:r>
            <a:r>
              <a:rPr lang="cs-CZ" dirty="0" err="1"/>
              <a:t>Clynesem</a:t>
            </a:r>
            <a:r>
              <a:rPr lang="cs-CZ" dirty="0"/>
              <a:t> a Nathanem S. Klinem</a:t>
            </a:r>
          </a:p>
          <a:p>
            <a:endParaRPr lang="cs-CZ" dirty="0"/>
          </a:p>
          <a:p>
            <a:r>
              <a:rPr lang="cs-CZ" dirty="0"/>
              <a:t>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7C381B9-8350-2321-B004-05E0FABF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63" y="1155600"/>
            <a:ext cx="2794960" cy="386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17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8079C-16DA-D564-1634-DCCD7300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robotického 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109F33-1877-5DFA-420F-233F0057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074" y="1403180"/>
            <a:ext cx="7480339" cy="2982000"/>
          </a:xfrm>
        </p:spPr>
        <p:txBody>
          <a:bodyPr/>
          <a:lstStyle/>
          <a:p>
            <a:pPr marL="139700" indent="0">
              <a:buNone/>
            </a:pPr>
            <a:r>
              <a:rPr lang="cs-CZ" sz="1600" b="1" dirty="0"/>
              <a:t>Tři základní strategie spojené s počátky robotického umění: </a:t>
            </a:r>
          </a:p>
          <a:p>
            <a:pPr marL="139700" indent="0">
              <a:buNone/>
            </a:pPr>
            <a:endParaRPr lang="cs-CZ" dirty="0"/>
          </a:p>
          <a:p>
            <a:pPr marL="139700" indent="0">
              <a:buNone/>
            </a:pPr>
            <a:r>
              <a:rPr lang="cs-CZ" dirty="0"/>
              <a:t>1. robot na dálkové ovládání, umělecký happening, karnevalový charakter – Nam June </a:t>
            </a:r>
            <a:r>
              <a:rPr lang="cs-CZ" dirty="0" err="1"/>
              <a:t>Paik</a:t>
            </a:r>
            <a:r>
              <a:rPr lang="cs-CZ" dirty="0"/>
              <a:t> a </a:t>
            </a:r>
            <a:r>
              <a:rPr lang="cs-CZ" dirty="0" err="1"/>
              <a:t>ShuyaAbe</a:t>
            </a:r>
            <a:r>
              <a:rPr lang="cs-CZ" dirty="0"/>
              <a:t>, Robot K-456 (1964)</a:t>
            </a:r>
          </a:p>
          <a:p>
            <a:pPr marL="139700" indent="0">
              <a:buNone/>
            </a:pPr>
            <a:endParaRPr lang="cs-CZ" dirty="0"/>
          </a:p>
          <a:p>
            <a:pPr marL="139700" indent="0">
              <a:buNone/>
            </a:pPr>
            <a:r>
              <a:rPr lang="cs-CZ" dirty="0"/>
              <a:t>2. spojení organického a strojového (kybernetika) - Tom Shannon - Squat (1966)</a:t>
            </a:r>
          </a:p>
          <a:p>
            <a:pPr marL="139700" indent="0">
              <a:buNone/>
            </a:pPr>
            <a:endParaRPr lang="cs-CZ" dirty="0"/>
          </a:p>
          <a:p>
            <a:pPr marL="139700" indent="0">
              <a:buNone/>
            </a:pPr>
            <a:r>
              <a:rPr lang="cs-CZ" dirty="0"/>
              <a:t>3. výzkum autonomního chování stroje, umělé inteligence, interakce s prostředím a lidmi - Edward </a:t>
            </a:r>
            <a:r>
              <a:rPr lang="cs-CZ" dirty="0" err="1"/>
              <a:t>Ihnatowicz</a:t>
            </a:r>
            <a:r>
              <a:rPr lang="cs-CZ" dirty="0"/>
              <a:t> 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Senster</a:t>
            </a:r>
            <a:r>
              <a:rPr lang="cs-CZ" dirty="0"/>
              <a:t> (1970)</a:t>
            </a:r>
          </a:p>
          <a:p>
            <a:pPr marL="139700" indent="0">
              <a:buNone/>
            </a:pPr>
            <a:endParaRPr lang="cs-CZ" dirty="0"/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65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FECDA-0CDA-EC6C-A992-3F57E5CB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robotického 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B28313-8253-C183-61D4-585F8C92E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1373920"/>
            <a:ext cx="6280800" cy="2982000"/>
          </a:xfrm>
        </p:spPr>
        <p:txBody>
          <a:bodyPr/>
          <a:lstStyle/>
          <a:p>
            <a:r>
              <a:rPr lang="pl-PL" dirty="0"/>
              <a:t>Robot K-456 – Nam June Paik (1964)</a:t>
            </a:r>
          </a:p>
          <a:p>
            <a:endParaRPr lang="pl-PL" dirty="0"/>
          </a:p>
          <a:p>
            <a:r>
              <a:rPr lang="cs-CZ" dirty="0"/>
              <a:t>„</a:t>
            </a:r>
            <a:r>
              <a:rPr lang="en-US" dirty="0"/>
              <a:t>I imagined it would meet people on the street and give them a split-second surprise. Like a sudden shower.</a:t>
            </a:r>
            <a:r>
              <a:rPr lang="cs-CZ" dirty="0"/>
              <a:t>“ Nam June </a:t>
            </a:r>
            <a:r>
              <a:rPr lang="cs-CZ" dirty="0" err="1"/>
              <a:t>Paik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https://www.youtube.com/watch?v=6K4zTxGrtrc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https://www.facebook.com/AmericanMasters/videos/nam-june-paiks-robot/791881432138126/</a:t>
            </a:r>
            <a:endParaRPr lang="cs-CZ" dirty="0"/>
          </a:p>
          <a:p>
            <a:endParaRPr lang="cs-CZ" dirty="0"/>
          </a:p>
        </p:txBody>
      </p:sp>
      <p:pic>
        <p:nvPicPr>
          <p:cNvPr id="7172" name="Picture 4" descr="Nam June Paik | Robot K-456 (1964-1996) | Artsy">
            <a:extLst>
              <a:ext uri="{FF2B5EF4-FFF2-40B4-BE49-F238E27FC236}">
                <a16:creationId xmlns:a16="http://schemas.microsoft.com/office/drawing/2014/main" id="{D7B42FBE-A7B9-1629-C1C3-6E6E2C7D4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83" y="1373920"/>
            <a:ext cx="1805280" cy="319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1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FECDA-0CDA-EC6C-A992-3F57E5CB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robotického umění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B28313-8253-C183-61D4-585F8C92E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70" y="1373920"/>
            <a:ext cx="6280800" cy="2982000"/>
          </a:xfrm>
        </p:spPr>
        <p:txBody>
          <a:bodyPr/>
          <a:lstStyle/>
          <a:p>
            <a:r>
              <a:rPr lang="pl-PL" dirty="0"/>
              <a:t>Tom Shannon - Squat (1966)</a:t>
            </a:r>
          </a:p>
          <a:p>
            <a:endParaRPr lang="pl-PL" dirty="0"/>
          </a:p>
          <a:p>
            <a:endParaRPr lang="cs-CZ" dirty="0"/>
          </a:p>
        </p:txBody>
      </p:sp>
      <p:pic>
        <p:nvPicPr>
          <p:cNvPr id="8194" name="Picture 2" descr="Artist Talk with Tom Shannon - 22 AUG 2019">
            <a:extLst>
              <a:ext uri="{FF2B5EF4-FFF2-40B4-BE49-F238E27FC236}">
                <a16:creationId xmlns:a16="http://schemas.microsoft.com/office/drawing/2014/main" id="{28DA2BA4-71C2-85ED-616E-E72EBB3C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94" y="1653236"/>
            <a:ext cx="4381506" cy="292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228F4AC-8D88-348F-9FF0-E5D78FAE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98" y="1798201"/>
            <a:ext cx="3525129" cy="27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77030"/>
      </p:ext>
    </p:extLst>
  </p:cSld>
  <p:clrMapOvr>
    <a:masterClrMapping/>
  </p:clrMapOvr>
</p:sld>
</file>

<file path=ppt/theme/theme1.xml><?xml version="1.0" encoding="utf-8"?>
<a:theme xmlns:a="http://schemas.openxmlformats.org/drawingml/2006/main" name="Dystopian Film Research Paper by Slidesgo">
  <a:themeElements>
    <a:clrScheme name="Simple Light">
      <a:dk1>
        <a:srgbClr val="000000"/>
      </a:dk1>
      <a:lt1>
        <a:srgbClr val="6947B5"/>
      </a:lt1>
      <a:dk2>
        <a:srgbClr val="A087D4"/>
      </a:dk2>
      <a:lt2>
        <a:srgbClr val="E643DE"/>
      </a:lt2>
      <a:accent1>
        <a:srgbClr val="FF6EF9"/>
      </a:accent1>
      <a:accent2>
        <a:srgbClr val="007BD2"/>
      </a:accent2>
      <a:accent3>
        <a:srgbClr val="1BA3E4"/>
      </a:accent3>
      <a:accent4>
        <a:srgbClr val="FFC517"/>
      </a:accent4>
      <a:accent5>
        <a:srgbClr val="FFF245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581</Words>
  <Application>Microsoft Office PowerPoint</Application>
  <PresentationFormat>Předvádění na obrazovce (16:9)</PresentationFormat>
  <Paragraphs>104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Montserrat Medium</vt:lpstr>
      <vt:lpstr>Zen Dots</vt:lpstr>
      <vt:lpstr>Arial</vt:lpstr>
      <vt:lpstr>Calibri</vt:lpstr>
      <vt:lpstr>Dystopian Film Research Paper by Slidesgo</vt:lpstr>
      <vt:lpstr>Robotické umění</vt:lpstr>
      <vt:lpstr>Precedenty</vt:lpstr>
      <vt:lpstr>Precedenty</vt:lpstr>
      <vt:lpstr>Precedenty</vt:lpstr>
      <vt:lpstr>Precedenty</vt:lpstr>
      <vt:lpstr>Počátky robotického umění</vt:lpstr>
      <vt:lpstr>Počátky robotického umění</vt:lpstr>
      <vt:lpstr>Počátky robotického umění</vt:lpstr>
      <vt:lpstr>Počátky robotického umění</vt:lpstr>
      <vt:lpstr>Počátky robotického umění</vt:lpstr>
      <vt:lpstr>Robotické performance a telerobotika</vt:lpstr>
      <vt:lpstr>Robotické performance a telerobotika</vt:lpstr>
      <vt:lpstr>Robotické performance a telerobotika</vt:lpstr>
      <vt:lpstr>Robotické performance a telerobotika</vt:lpstr>
      <vt:lpstr>Robotické performance a telerobotika</vt:lpstr>
      <vt:lpstr>Robotické performance a telerobotika</vt:lpstr>
      <vt:lpstr>Robotické performance a telerobotika</vt:lpstr>
      <vt:lpstr>Robotické performance a telerobotika</vt:lpstr>
      <vt:lpstr>Robotické performance a telerobotika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Robotické umění</dc:title>
  <dc:creator>Adam</dc:creator>
  <cp:lastModifiedBy>Adam Franc</cp:lastModifiedBy>
  <cp:revision>7</cp:revision>
  <dcterms:modified xsi:type="dcterms:W3CDTF">2023-11-27T19:23:08Z</dcterms:modified>
</cp:coreProperties>
</file>