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5" r:id="rId1"/>
  </p:sldMasterIdLst>
  <p:notesMasterIdLst>
    <p:notesMasterId r:id="rId27"/>
  </p:notesMasterIdLst>
  <p:sldIdLst>
    <p:sldId id="256" r:id="rId2"/>
    <p:sldId id="257" r:id="rId3"/>
    <p:sldId id="262" r:id="rId4"/>
    <p:sldId id="263" r:id="rId5"/>
    <p:sldId id="258" r:id="rId6"/>
    <p:sldId id="259" r:id="rId7"/>
    <p:sldId id="260" r:id="rId8"/>
    <p:sldId id="261" r:id="rId9"/>
    <p:sldId id="264" r:id="rId10"/>
    <p:sldId id="268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A107856-5554-42FB-B03E-39F5DBC370BA}" styleName="Střední styl 4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94"/>
  </p:normalViewPr>
  <p:slideViewPr>
    <p:cSldViewPr snapToGrid="0" snapToObjects="1">
      <p:cViewPr varScale="1">
        <p:scale>
          <a:sx n="76" d="100"/>
          <a:sy n="76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87B00C-BBA6-4831-8F5B-3102C986347B}" type="doc">
      <dgm:prSet loTypeId="urn:microsoft.com/office/officeart/2008/layout/LinedList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854ED15-056D-430C-AD50-B137052C5186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1. Seznamování, základy řečové etikety Profese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CD7A85-0E9B-40F4-A75F-E0EDF226DF74}" type="parTrans" cxnId="{968FAC20-C26F-47A5-9BA6-E7A1D15385D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0B11ECC-92B8-4CD1-B24D-DACFB4582831}" type="sibTrans" cxnId="{968FAC20-C26F-47A5-9BA6-E7A1D15385D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0CF965-3109-4796-A340-D3A2F45891B1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2.  Orientace ve městě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B1C56-16B2-41F3-BB51-9D753078C251}" type="parTrans" cxnId="{3C17E1EF-136E-4C4F-B0D2-A2FFB75F841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1C397A-E733-4552-A776-0767C991C7E6}" type="sibTrans" cxnId="{3C17E1EF-136E-4C4F-B0D2-A2FFB75F841C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684CF5-D974-4023-A375-BD19D7553DDC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3. Restaurace. Jídlo a pití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26CE50-B997-4B0D-976F-8B17E8FDC216}" type="parTrans" cxnId="{E941B20F-B9F8-454B-AC16-6EAE1C6406F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0C00862-E241-4FBB-A9DE-663EE0E1031C}" type="sibTrans" cxnId="{E941B20F-B9F8-454B-AC16-6EAE1C6406F3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580C7B-80BB-4753-8375-EC5F906AFAA8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4. Moje rodina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76F5C3-361E-4C4D-94A8-4CF985935308}" type="parTrans" cxnId="{9AC5B903-0296-43A7-93B4-1E36FC18F77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FF4489-5A1B-45EC-B759-DE8126C26C1F}" type="sibTrans" cxnId="{9AC5B903-0296-43A7-93B4-1E36FC18F77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45125C-A37B-4943-958A-83722DE5F23D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5. Můj den / týden (+ měření času). Koníčky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C45E2-28A4-434F-A520-9E05CC9E754E}" type="parTrans" cxnId="{A835C176-8B11-4EC6-B510-AF5874DD712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8A8E96-608F-447C-8DC1-A51A930E4FC7}" type="sibTrans" cxnId="{A835C176-8B11-4EC6-B510-AF5874DD7129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5C300A-C39A-481F-9A70-9137442A4094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6. Můj minulý víkend.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075D17-D158-417C-9052-9C874DCF4545}" type="parTrans" cxnId="{D5C6AD43-25DF-4FBA-8B63-BEAA806324C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BDAA3-BDC4-4F7E-8E6A-615F9851D08F}" type="sibTrans" cxnId="{D5C6AD43-25DF-4FBA-8B63-BEAA806324C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5DFEE8-21EA-4856-9C07-9E07D1556DBD}">
      <dgm:prSet/>
      <dgm:spPr/>
      <dgm:t>
        <a:bodyPr/>
        <a:lstStyle/>
        <a:p>
          <a:endParaRPr lang="cs-CZ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cs-CZ" dirty="0">
              <a:latin typeface="Times New Roman" panose="02020603050405020304" pitchFamily="18" charset="0"/>
              <a:cs typeface="Times New Roman" panose="02020603050405020304" pitchFamily="18" charset="0"/>
            </a:rPr>
            <a:t>7. Tradice </a:t>
          </a:r>
          <a:r>
            <a:rPr lang="cs-CZ">
              <a:latin typeface="Times New Roman" panose="02020603050405020304" pitchFamily="18" charset="0"/>
              <a:cs typeface="Times New Roman" panose="02020603050405020304" pitchFamily="18" charset="0"/>
            </a:rPr>
            <a:t>a svátky.</a:t>
          </a:r>
          <a:endParaRPr 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A6B70-CFD6-4B1E-A938-20200D39D915}" type="parTrans" cxnId="{F26D4114-6554-4513-8477-BF86F0E59BB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792003-4806-45CE-B31B-1C81C8A634F5}" type="sibTrans" cxnId="{F26D4114-6554-4513-8477-BF86F0E59BB1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B6873A-3471-084B-AB66-778246AB5095}" type="pres">
      <dgm:prSet presAssocID="{FD87B00C-BBA6-4831-8F5B-3102C986347B}" presName="vert0" presStyleCnt="0">
        <dgm:presLayoutVars>
          <dgm:dir/>
          <dgm:animOne val="branch"/>
          <dgm:animLvl val="lvl"/>
        </dgm:presLayoutVars>
      </dgm:prSet>
      <dgm:spPr/>
    </dgm:pt>
    <dgm:pt modelId="{3D6CD1BA-757A-7C49-A6EE-2FF8EDF61D73}" type="pres">
      <dgm:prSet presAssocID="{6854ED15-056D-430C-AD50-B137052C5186}" presName="thickLine" presStyleLbl="alignNode1" presStyleIdx="0" presStyleCnt="7" custLinFactNeighborX="11479" custLinFactNeighborY="26397"/>
      <dgm:spPr/>
    </dgm:pt>
    <dgm:pt modelId="{BACFDEC3-EB05-9E4E-B9FF-5CAEC1B57621}" type="pres">
      <dgm:prSet presAssocID="{6854ED15-056D-430C-AD50-B137052C5186}" presName="horz1" presStyleCnt="0"/>
      <dgm:spPr/>
    </dgm:pt>
    <dgm:pt modelId="{A9E31211-F662-DC43-962B-47B64837ECCD}" type="pres">
      <dgm:prSet presAssocID="{6854ED15-056D-430C-AD50-B137052C5186}" presName="tx1" presStyleLbl="revTx" presStyleIdx="0" presStyleCnt="7" custLinFactNeighborX="-571" custLinFactNeighborY="-77973"/>
      <dgm:spPr/>
    </dgm:pt>
    <dgm:pt modelId="{932BCBA1-4A8D-354B-9854-1F6F1C50070F}" type="pres">
      <dgm:prSet presAssocID="{6854ED15-056D-430C-AD50-B137052C5186}" presName="vert1" presStyleCnt="0"/>
      <dgm:spPr/>
    </dgm:pt>
    <dgm:pt modelId="{D2F1CCA7-DE08-AA4B-945B-CAB2CB6FE98A}" type="pres">
      <dgm:prSet presAssocID="{670CF965-3109-4796-A340-D3A2F45891B1}" presName="thickLine" presStyleLbl="alignNode1" presStyleIdx="1" presStyleCnt="7"/>
      <dgm:spPr/>
    </dgm:pt>
    <dgm:pt modelId="{6D0DA423-AF62-D74A-B373-A660819621B2}" type="pres">
      <dgm:prSet presAssocID="{670CF965-3109-4796-A340-D3A2F45891B1}" presName="horz1" presStyleCnt="0"/>
      <dgm:spPr/>
    </dgm:pt>
    <dgm:pt modelId="{D3BB7414-358E-5F47-A08A-A3BFDE6A9C06}" type="pres">
      <dgm:prSet presAssocID="{670CF965-3109-4796-A340-D3A2F45891B1}" presName="tx1" presStyleLbl="revTx" presStyleIdx="1" presStyleCnt="7"/>
      <dgm:spPr/>
    </dgm:pt>
    <dgm:pt modelId="{E8AB7319-4692-F642-9216-C044A74C0E81}" type="pres">
      <dgm:prSet presAssocID="{670CF965-3109-4796-A340-D3A2F45891B1}" presName="vert1" presStyleCnt="0"/>
      <dgm:spPr/>
    </dgm:pt>
    <dgm:pt modelId="{8162BB74-F7FF-A44F-8674-0DBED6F3F77D}" type="pres">
      <dgm:prSet presAssocID="{7A684CF5-D974-4023-A375-BD19D7553DDC}" presName="thickLine" presStyleLbl="alignNode1" presStyleIdx="2" presStyleCnt="7"/>
      <dgm:spPr/>
    </dgm:pt>
    <dgm:pt modelId="{8A0AB7EC-0EA6-9940-A0B4-B9D081505192}" type="pres">
      <dgm:prSet presAssocID="{7A684CF5-D974-4023-A375-BD19D7553DDC}" presName="horz1" presStyleCnt="0"/>
      <dgm:spPr/>
    </dgm:pt>
    <dgm:pt modelId="{F984C65F-7999-1645-BBBE-1AB81064DE6A}" type="pres">
      <dgm:prSet presAssocID="{7A684CF5-D974-4023-A375-BD19D7553DDC}" presName="tx1" presStyleLbl="revTx" presStyleIdx="2" presStyleCnt="7"/>
      <dgm:spPr/>
    </dgm:pt>
    <dgm:pt modelId="{D682E650-44F8-9C49-A9C3-0E53254C0AA6}" type="pres">
      <dgm:prSet presAssocID="{7A684CF5-D974-4023-A375-BD19D7553DDC}" presName="vert1" presStyleCnt="0"/>
      <dgm:spPr/>
    </dgm:pt>
    <dgm:pt modelId="{20905879-17E1-484B-BD1F-B96EA82AA1F2}" type="pres">
      <dgm:prSet presAssocID="{D9580C7B-80BB-4753-8375-EC5F906AFAA8}" presName="thickLine" presStyleLbl="alignNode1" presStyleIdx="3" presStyleCnt="7"/>
      <dgm:spPr/>
    </dgm:pt>
    <dgm:pt modelId="{93EEA60A-271B-EB45-805B-1FB14BDDA480}" type="pres">
      <dgm:prSet presAssocID="{D9580C7B-80BB-4753-8375-EC5F906AFAA8}" presName="horz1" presStyleCnt="0"/>
      <dgm:spPr/>
    </dgm:pt>
    <dgm:pt modelId="{1836D1E9-8625-7B44-9211-8B3D8D6F011B}" type="pres">
      <dgm:prSet presAssocID="{D9580C7B-80BB-4753-8375-EC5F906AFAA8}" presName="tx1" presStyleLbl="revTx" presStyleIdx="3" presStyleCnt="7"/>
      <dgm:spPr/>
    </dgm:pt>
    <dgm:pt modelId="{2E400101-2C8A-FE43-8F77-368F1724E40F}" type="pres">
      <dgm:prSet presAssocID="{D9580C7B-80BB-4753-8375-EC5F906AFAA8}" presName="vert1" presStyleCnt="0"/>
      <dgm:spPr/>
    </dgm:pt>
    <dgm:pt modelId="{B927EE76-BE59-4646-A6A5-7E5E26D0A9D1}" type="pres">
      <dgm:prSet presAssocID="{C245125C-A37B-4943-958A-83722DE5F23D}" presName="thickLine" presStyleLbl="alignNode1" presStyleIdx="4" presStyleCnt="7"/>
      <dgm:spPr/>
    </dgm:pt>
    <dgm:pt modelId="{F51AE8BF-F379-F442-8E00-5B7D4F9493C7}" type="pres">
      <dgm:prSet presAssocID="{C245125C-A37B-4943-958A-83722DE5F23D}" presName="horz1" presStyleCnt="0"/>
      <dgm:spPr/>
    </dgm:pt>
    <dgm:pt modelId="{EB1FB771-FE7B-6B42-A188-FBFB453EADAB}" type="pres">
      <dgm:prSet presAssocID="{C245125C-A37B-4943-958A-83722DE5F23D}" presName="tx1" presStyleLbl="revTx" presStyleIdx="4" presStyleCnt="7"/>
      <dgm:spPr/>
    </dgm:pt>
    <dgm:pt modelId="{CC58F519-9B0F-774B-A87A-2F87010010BB}" type="pres">
      <dgm:prSet presAssocID="{C245125C-A37B-4943-958A-83722DE5F23D}" presName="vert1" presStyleCnt="0"/>
      <dgm:spPr/>
    </dgm:pt>
    <dgm:pt modelId="{9D43DA54-6CF4-6F4B-A662-0AB96F3B134D}" type="pres">
      <dgm:prSet presAssocID="{615C300A-C39A-481F-9A70-9137442A4094}" presName="thickLine" presStyleLbl="alignNode1" presStyleIdx="5" presStyleCnt="7"/>
      <dgm:spPr/>
    </dgm:pt>
    <dgm:pt modelId="{1AA99D01-6907-BC4D-83DB-6CE186F9D8B4}" type="pres">
      <dgm:prSet presAssocID="{615C300A-C39A-481F-9A70-9137442A4094}" presName="horz1" presStyleCnt="0"/>
      <dgm:spPr/>
    </dgm:pt>
    <dgm:pt modelId="{B8F47A9A-7CCE-9D43-8126-FD5025457602}" type="pres">
      <dgm:prSet presAssocID="{615C300A-C39A-481F-9A70-9137442A4094}" presName="tx1" presStyleLbl="revTx" presStyleIdx="5" presStyleCnt="7"/>
      <dgm:spPr/>
    </dgm:pt>
    <dgm:pt modelId="{C8CDB95E-84B5-1D4B-A665-3673885DE31B}" type="pres">
      <dgm:prSet presAssocID="{615C300A-C39A-481F-9A70-9137442A4094}" presName="vert1" presStyleCnt="0"/>
      <dgm:spPr/>
    </dgm:pt>
    <dgm:pt modelId="{1BB826C1-7B22-CE4A-B814-A63B7EDAEA0A}" type="pres">
      <dgm:prSet presAssocID="{B05DFEE8-21EA-4856-9C07-9E07D1556DBD}" presName="thickLine" presStyleLbl="alignNode1" presStyleIdx="6" presStyleCnt="7"/>
      <dgm:spPr/>
    </dgm:pt>
    <dgm:pt modelId="{B48D1FA9-A703-984F-AF13-4EC39ACBA608}" type="pres">
      <dgm:prSet presAssocID="{B05DFEE8-21EA-4856-9C07-9E07D1556DBD}" presName="horz1" presStyleCnt="0"/>
      <dgm:spPr/>
    </dgm:pt>
    <dgm:pt modelId="{83678AE4-98FE-474F-AFC5-F3D4522A7878}" type="pres">
      <dgm:prSet presAssocID="{B05DFEE8-21EA-4856-9C07-9E07D1556DBD}" presName="tx1" presStyleLbl="revTx" presStyleIdx="6" presStyleCnt="7"/>
      <dgm:spPr/>
    </dgm:pt>
    <dgm:pt modelId="{6BF2CB82-9BAE-3E4B-9179-02387E3CCD53}" type="pres">
      <dgm:prSet presAssocID="{B05DFEE8-21EA-4856-9C07-9E07D1556DBD}" presName="vert1" presStyleCnt="0"/>
      <dgm:spPr/>
    </dgm:pt>
  </dgm:ptLst>
  <dgm:cxnLst>
    <dgm:cxn modelId="{9AC5B903-0296-43A7-93B4-1E36FC18F779}" srcId="{FD87B00C-BBA6-4831-8F5B-3102C986347B}" destId="{D9580C7B-80BB-4753-8375-EC5F906AFAA8}" srcOrd="3" destOrd="0" parTransId="{CB76F5C3-361E-4C4D-94A8-4CF985935308}" sibTransId="{BAFF4489-5A1B-45EC-B759-DE8126C26C1F}"/>
    <dgm:cxn modelId="{E941B20F-B9F8-454B-AC16-6EAE1C6406F3}" srcId="{FD87B00C-BBA6-4831-8F5B-3102C986347B}" destId="{7A684CF5-D974-4023-A375-BD19D7553DDC}" srcOrd="2" destOrd="0" parTransId="{3326CE50-B997-4B0D-976F-8B17E8FDC216}" sibTransId="{E0C00862-E241-4FBB-A9DE-663EE0E1031C}"/>
    <dgm:cxn modelId="{F26D4114-6554-4513-8477-BF86F0E59BB1}" srcId="{FD87B00C-BBA6-4831-8F5B-3102C986347B}" destId="{B05DFEE8-21EA-4856-9C07-9E07D1556DBD}" srcOrd="6" destOrd="0" parTransId="{91CA6B70-CFD6-4B1E-A938-20200D39D915}" sibTransId="{A6792003-4806-45CE-B31B-1C81C8A634F5}"/>
    <dgm:cxn modelId="{968FAC20-C26F-47A5-9BA6-E7A1D15385DE}" srcId="{FD87B00C-BBA6-4831-8F5B-3102C986347B}" destId="{6854ED15-056D-430C-AD50-B137052C5186}" srcOrd="0" destOrd="0" parTransId="{1ECD7A85-0E9B-40F4-A75F-E0EDF226DF74}" sibTransId="{A0B11ECC-92B8-4CD1-B24D-DACFB4582831}"/>
    <dgm:cxn modelId="{42D0F931-1ED9-0A4C-8B81-A28A956F9DBE}" type="presOf" srcId="{D9580C7B-80BB-4753-8375-EC5F906AFAA8}" destId="{1836D1E9-8625-7B44-9211-8B3D8D6F011B}" srcOrd="0" destOrd="0" presId="urn:microsoft.com/office/officeart/2008/layout/LinedList"/>
    <dgm:cxn modelId="{D5C6AD43-25DF-4FBA-8B63-BEAA806324CB}" srcId="{FD87B00C-BBA6-4831-8F5B-3102C986347B}" destId="{615C300A-C39A-481F-9A70-9137442A4094}" srcOrd="5" destOrd="0" parTransId="{B2075D17-D158-417C-9052-9C874DCF4545}" sibTransId="{84DBDAA3-BDC4-4F7E-8E6A-615F9851D08F}"/>
    <dgm:cxn modelId="{DF05BB73-FEC3-DB4B-8A80-117B64798353}" type="presOf" srcId="{670CF965-3109-4796-A340-D3A2F45891B1}" destId="{D3BB7414-358E-5F47-A08A-A3BFDE6A9C06}" srcOrd="0" destOrd="0" presId="urn:microsoft.com/office/officeart/2008/layout/LinedList"/>
    <dgm:cxn modelId="{A835C176-8B11-4EC6-B510-AF5874DD7129}" srcId="{FD87B00C-BBA6-4831-8F5B-3102C986347B}" destId="{C245125C-A37B-4943-958A-83722DE5F23D}" srcOrd="4" destOrd="0" parTransId="{CB5C45E2-28A4-434F-A520-9E05CC9E754E}" sibTransId="{0B8A8E96-608F-447C-8DC1-A51A930E4FC7}"/>
    <dgm:cxn modelId="{F3843586-CE28-F044-97AE-E2504F9C7052}" type="presOf" srcId="{615C300A-C39A-481F-9A70-9137442A4094}" destId="{B8F47A9A-7CCE-9D43-8126-FD5025457602}" srcOrd="0" destOrd="0" presId="urn:microsoft.com/office/officeart/2008/layout/LinedList"/>
    <dgm:cxn modelId="{00DE94A2-4AA6-9F45-BBC0-3F0BFB36E75F}" type="presOf" srcId="{FD87B00C-BBA6-4831-8F5B-3102C986347B}" destId="{18B6873A-3471-084B-AB66-778246AB5095}" srcOrd="0" destOrd="0" presId="urn:microsoft.com/office/officeart/2008/layout/LinedList"/>
    <dgm:cxn modelId="{341D77BC-E0FE-6A4A-89CB-91364BD5C6F2}" type="presOf" srcId="{7A684CF5-D974-4023-A375-BD19D7553DDC}" destId="{F984C65F-7999-1645-BBBE-1AB81064DE6A}" srcOrd="0" destOrd="0" presId="urn:microsoft.com/office/officeart/2008/layout/LinedList"/>
    <dgm:cxn modelId="{8A0C77D9-7D6A-644B-A971-FF0C41D4441C}" type="presOf" srcId="{B05DFEE8-21EA-4856-9C07-9E07D1556DBD}" destId="{83678AE4-98FE-474F-AFC5-F3D4522A7878}" srcOrd="0" destOrd="0" presId="urn:microsoft.com/office/officeart/2008/layout/LinedList"/>
    <dgm:cxn modelId="{B5178BDD-65EE-964B-9F3A-BE12BD3DEB7C}" type="presOf" srcId="{C245125C-A37B-4943-958A-83722DE5F23D}" destId="{EB1FB771-FE7B-6B42-A188-FBFB453EADAB}" srcOrd="0" destOrd="0" presId="urn:microsoft.com/office/officeart/2008/layout/LinedList"/>
    <dgm:cxn modelId="{3C17E1EF-136E-4C4F-B0D2-A2FFB75F841C}" srcId="{FD87B00C-BBA6-4831-8F5B-3102C986347B}" destId="{670CF965-3109-4796-A340-D3A2F45891B1}" srcOrd="1" destOrd="0" parTransId="{9EDB1C56-16B2-41F3-BB51-9D753078C251}" sibTransId="{E71C397A-E733-4552-A776-0767C991C7E6}"/>
    <dgm:cxn modelId="{185CABF3-705A-3644-9017-1D09F8D94CD5}" type="presOf" srcId="{6854ED15-056D-430C-AD50-B137052C5186}" destId="{A9E31211-F662-DC43-962B-47B64837ECCD}" srcOrd="0" destOrd="0" presId="urn:microsoft.com/office/officeart/2008/layout/LinedList"/>
    <dgm:cxn modelId="{517D521E-D4B6-DA43-BDCC-7B070387C3D3}" type="presParOf" srcId="{18B6873A-3471-084B-AB66-778246AB5095}" destId="{3D6CD1BA-757A-7C49-A6EE-2FF8EDF61D73}" srcOrd="0" destOrd="0" presId="urn:microsoft.com/office/officeart/2008/layout/LinedList"/>
    <dgm:cxn modelId="{7ADBE5FF-3491-3C46-8348-15ABB352F593}" type="presParOf" srcId="{18B6873A-3471-084B-AB66-778246AB5095}" destId="{BACFDEC3-EB05-9E4E-B9FF-5CAEC1B57621}" srcOrd="1" destOrd="0" presId="urn:microsoft.com/office/officeart/2008/layout/LinedList"/>
    <dgm:cxn modelId="{0186D89B-4BA7-CC4E-9369-C36219AE9257}" type="presParOf" srcId="{BACFDEC3-EB05-9E4E-B9FF-5CAEC1B57621}" destId="{A9E31211-F662-DC43-962B-47B64837ECCD}" srcOrd="0" destOrd="0" presId="urn:microsoft.com/office/officeart/2008/layout/LinedList"/>
    <dgm:cxn modelId="{FD721D3F-3CFF-7D45-A7FB-AED8B0464531}" type="presParOf" srcId="{BACFDEC3-EB05-9E4E-B9FF-5CAEC1B57621}" destId="{932BCBA1-4A8D-354B-9854-1F6F1C50070F}" srcOrd="1" destOrd="0" presId="urn:microsoft.com/office/officeart/2008/layout/LinedList"/>
    <dgm:cxn modelId="{9A87DF9E-EFD5-BA4D-9880-7F3AD24553F4}" type="presParOf" srcId="{18B6873A-3471-084B-AB66-778246AB5095}" destId="{D2F1CCA7-DE08-AA4B-945B-CAB2CB6FE98A}" srcOrd="2" destOrd="0" presId="urn:microsoft.com/office/officeart/2008/layout/LinedList"/>
    <dgm:cxn modelId="{1C956467-55A0-7A47-810B-FE5DE2B5EA76}" type="presParOf" srcId="{18B6873A-3471-084B-AB66-778246AB5095}" destId="{6D0DA423-AF62-D74A-B373-A660819621B2}" srcOrd="3" destOrd="0" presId="urn:microsoft.com/office/officeart/2008/layout/LinedList"/>
    <dgm:cxn modelId="{61A34E7B-2EBF-F84B-82E2-922A1C6E77B6}" type="presParOf" srcId="{6D0DA423-AF62-D74A-B373-A660819621B2}" destId="{D3BB7414-358E-5F47-A08A-A3BFDE6A9C06}" srcOrd="0" destOrd="0" presId="urn:microsoft.com/office/officeart/2008/layout/LinedList"/>
    <dgm:cxn modelId="{A6C80DB3-7384-D242-A8AD-568253DC7F30}" type="presParOf" srcId="{6D0DA423-AF62-D74A-B373-A660819621B2}" destId="{E8AB7319-4692-F642-9216-C044A74C0E81}" srcOrd="1" destOrd="0" presId="urn:microsoft.com/office/officeart/2008/layout/LinedList"/>
    <dgm:cxn modelId="{35E1AF03-492F-F241-BE1B-5B79826E3CCF}" type="presParOf" srcId="{18B6873A-3471-084B-AB66-778246AB5095}" destId="{8162BB74-F7FF-A44F-8674-0DBED6F3F77D}" srcOrd="4" destOrd="0" presId="urn:microsoft.com/office/officeart/2008/layout/LinedList"/>
    <dgm:cxn modelId="{AFEA2170-76DE-4F4A-8F0B-AE8CC6F1EA8B}" type="presParOf" srcId="{18B6873A-3471-084B-AB66-778246AB5095}" destId="{8A0AB7EC-0EA6-9940-A0B4-B9D081505192}" srcOrd="5" destOrd="0" presId="urn:microsoft.com/office/officeart/2008/layout/LinedList"/>
    <dgm:cxn modelId="{08B7D917-E79F-4E46-BF20-1B676E4FDE60}" type="presParOf" srcId="{8A0AB7EC-0EA6-9940-A0B4-B9D081505192}" destId="{F984C65F-7999-1645-BBBE-1AB81064DE6A}" srcOrd="0" destOrd="0" presId="urn:microsoft.com/office/officeart/2008/layout/LinedList"/>
    <dgm:cxn modelId="{12E29360-E6ED-124E-AAB6-409C28613639}" type="presParOf" srcId="{8A0AB7EC-0EA6-9940-A0B4-B9D081505192}" destId="{D682E650-44F8-9C49-A9C3-0E53254C0AA6}" srcOrd="1" destOrd="0" presId="urn:microsoft.com/office/officeart/2008/layout/LinedList"/>
    <dgm:cxn modelId="{5DC77EF1-2926-D741-A37D-E57589265D63}" type="presParOf" srcId="{18B6873A-3471-084B-AB66-778246AB5095}" destId="{20905879-17E1-484B-BD1F-B96EA82AA1F2}" srcOrd="6" destOrd="0" presId="urn:microsoft.com/office/officeart/2008/layout/LinedList"/>
    <dgm:cxn modelId="{7FDEF87C-3FFB-1940-B2C0-7BBC393796DA}" type="presParOf" srcId="{18B6873A-3471-084B-AB66-778246AB5095}" destId="{93EEA60A-271B-EB45-805B-1FB14BDDA480}" srcOrd="7" destOrd="0" presId="urn:microsoft.com/office/officeart/2008/layout/LinedList"/>
    <dgm:cxn modelId="{F64C521F-257B-C04F-8478-C31A8E1AD0F7}" type="presParOf" srcId="{93EEA60A-271B-EB45-805B-1FB14BDDA480}" destId="{1836D1E9-8625-7B44-9211-8B3D8D6F011B}" srcOrd="0" destOrd="0" presId="urn:microsoft.com/office/officeart/2008/layout/LinedList"/>
    <dgm:cxn modelId="{A932A85A-404D-2C40-9FB7-7FCC2D1F3DF3}" type="presParOf" srcId="{93EEA60A-271B-EB45-805B-1FB14BDDA480}" destId="{2E400101-2C8A-FE43-8F77-368F1724E40F}" srcOrd="1" destOrd="0" presId="urn:microsoft.com/office/officeart/2008/layout/LinedList"/>
    <dgm:cxn modelId="{CDF4691D-987D-4448-99D7-473460F7FC41}" type="presParOf" srcId="{18B6873A-3471-084B-AB66-778246AB5095}" destId="{B927EE76-BE59-4646-A6A5-7E5E26D0A9D1}" srcOrd="8" destOrd="0" presId="urn:microsoft.com/office/officeart/2008/layout/LinedList"/>
    <dgm:cxn modelId="{395C6270-9A97-8341-8C3F-45D0EBAF3575}" type="presParOf" srcId="{18B6873A-3471-084B-AB66-778246AB5095}" destId="{F51AE8BF-F379-F442-8E00-5B7D4F9493C7}" srcOrd="9" destOrd="0" presId="urn:microsoft.com/office/officeart/2008/layout/LinedList"/>
    <dgm:cxn modelId="{E8ACFBCF-EA49-6343-AA0F-9CB8EDAE7A99}" type="presParOf" srcId="{F51AE8BF-F379-F442-8E00-5B7D4F9493C7}" destId="{EB1FB771-FE7B-6B42-A188-FBFB453EADAB}" srcOrd="0" destOrd="0" presId="urn:microsoft.com/office/officeart/2008/layout/LinedList"/>
    <dgm:cxn modelId="{224392D9-97D3-304E-8A53-B7A493CF6B68}" type="presParOf" srcId="{F51AE8BF-F379-F442-8E00-5B7D4F9493C7}" destId="{CC58F519-9B0F-774B-A87A-2F87010010BB}" srcOrd="1" destOrd="0" presId="urn:microsoft.com/office/officeart/2008/layout/LinedList"/>
    <dgm:cxn modelId="{27F02EE3-256D-D248-8A53-A567AD6479B3}" type="presParOf" srcId="{18B6873A-3471-084B-AB66-778246AB5095}" destId="{9D43DA54-6CF4-6F4B-A662-0AB96F3B134D}" srcOrd="10" destOrd="0" presId="urn:microsoft.com/office/officeart/2008/layout/LinedList"/>
    <dgm:cxn modelId="{DF43440E-C27E-AD4A-BF48-919187388D87}" type="presParOf" srcId="{18B6873A-3471-084B-AB66-778246AB5095}" destId="{1AA99D01-6907-BC4D-83DB-6CE186F9D8B4}" srcOrd="11" destOrd="0" presId="urn:microsoft.com/office/officeart/2008/layout/LinedList"/>
    <dgm:cxn modelId="{8909F2F5-6EF0-7249-874E-94D4045C4435}" type="presParOf" srcId="{1AA99D01-6907-BC4D-83DB-6CE186F9D8B4}" destId="{B8F47A9A-7CCE-9D43-8126-FD5025457602}" srcOrd="0" destOrd="0" presId="urn:microsoft.com/office/officeart/2008/layout/LinedList"/>
    <dgm:cxn modelId="{FF8D38B5-13BD-3245-B811-61E6C456F130}" type="presParOf" srcId="{1AA99D01-6907-BC4D-83DB-6CE186F9D8B4}" destId="{C8CDB95E-84B5-1D4B-A665-3673885DE31B}" srcOrd="1" destOrd="0" presId="urn:microsoft.com/office/officeart/2008/layout/LinedList"/>
    <dgm:cxn modelId="{C9BE5B64-4507-9141-A730-725DBC4839B5}" type="presParOf" srcId="{18B6873A-3471-084B-AB66-778246AB5095}" destId="{1BB826C1-7B22-CE4A-B814-A63B7EDAEA0A}" srcOrd="12" destOrd="0" presId="urn:microsoft.com/office/officeart/2008/layout/LinedList"/>
    <dgm:cxn modelId="{05142834-F1C6-6A48-ADF8-96670A3A638F}" type="presParOf" srcId="{18B6873A-3471-084B-AB66-778246AB5095}" destId="{B48D1FA9-A703-984F-AF13-4EC39ACBA608}" srcOrd="13" destOrd="0" presId="urn:microsoft.com/office/officeart/2008/layout/LinedList"/>
    <dgm:cxn modelId="{87220E74-DA9D-B34F-95DF-E98729A03BD1}" type="presParOf" srcId="{B48D1FA9-A703-984F-AF13-4EC39ACBA608}" destId="{83678AE4-98FE-474F-AFC5-F3D4522A7878}" srcOrd="0" destOrd="0" presId="urn:microsoft.com/office/officeart/2008/layout/LinedList"/>
    <dgm:cxn modelId="{35CB198A-EB6C-2A45-89E6-498F360DF8AE}" type="presParOf" srcId="{B48D1FA9-A703-984F-AF13-4EC39ACBA608}" destId="{6BF2CB82-9BAE-3E4B-9179-02387E3CCD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6CD1BA-757A-7C49-A6EE-2FF8EDF61D73}">
      <dsp:nvSpPr>
        <dsp:cNvPr id="0" name=""/>
        <dsp:cNvSpPr/>
      </dsp:nvSpPr>
      <dsp:spPr>
        <a:xfrm>
          <a:off x="0" y="186337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E31211-F662-DC43-962B-47B64837ECCD}">
      <dsp:nvSpPr>
        <dsp:cNvPr id="0" name=""/>
        <dsp:cNvSpPr/>
      </dsp:nvSpPr>
      <dsp:spPr>
        <a:xfrm>
          <a:off x="0" y="0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Seznamování, základy řečové etikety Profese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4114800" cy="703625"/>
      </dsp:txXfrm>
    </dsp:sp>
    <dsp:sp modelId="{D2F1CCA7-DE08-AA4B-945B-CAB2CB6FE98A}">
      <dsp:nvSpPr>
        <dsp:cNvPr id="0" name=""/>
        <dsp:cNvSpPr/>
      </dsp:nvSpPr>
      <dsp:spPr>
        <a:xfrm>
          <a:off x="0" y="704226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316657"/>
                <a:satOff val="511"/>
                <a:lumOff val="-1242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316657"/>
                <a:satOff val="511"/>
                <a:lumOff val="-1242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316657"/>
                <a:satOff val="511"/>
                <a:lumOff val="-1242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316657"/>
              <a:satOff val="511"/>
              <a:lumOff val="-1242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3BB7414-358E-5F47-A08A-A3BFDE6A9C06}">
      <dsp:nvSpPr>
        <dsp:cNvPr id="0" name=""/>
        <dsp:cNvSpPr/>
      </dsp:nvSpPr>
      <dsp:spPr>
        <a:xfrm>
          <a:off x="0" y="704226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 Orientace ve městě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704226"/>
        <a:ext cx="4114800" cy="703625"/>
      </dsp:txXfrm>
    </dsp:sp>
    <dsp:sp modelId="{8162BB74-F7FF-A44F-8674-0DBED6F3F77D}">
      <dsp:nvSpPr>
        <dsp:cNvPr id="0" name=""/>
        <dsp:cNvSpPr/>
      </dsp:nvSpPr>
      <dsp:spPr>
        <a:xfrm>
          <a:off x="0" y="1407851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633314"/>
                <a:satOff val="1022"/>
                <a:lumOff val="-2484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633314"/>
                <a:satOff val="1022"/>
                <a:lumOff val="-2484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633314"/>
                <a:satOff val="1022"/>
                <a:lumOff val="-2484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633314"/>
              <a:satOff val="1022"/>
              <a:lumOff val="-2484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84C65F-7999-1645-BBBE-1AB81064DE6A}">
      <dsp:nvSpPr>
        <dsp:cNvPr id="0" name=""/>
        <dsp:cNvSpPr/>
      </dsp:nvSpPr>
      <dsp:spPr>
        <a:xfrm>
          <a:off x="0" y="1407851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Restaurace. Jídlo a pití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407851"/>
        <a:ext cx="4114800" cy="703625"/>
      </dsp:txXfrm>
    </dsp:sp>
    <dsp:sp modelId="{20905879-17E1-484B-BD1F-B96EA82AA1F2}">
      <dsp:nvSpPr>
        <dsp:cNvPr id="0" name=""/>
        <dsp:cNvSpPr/>
      </dsp:nvSpPr>
      <dsp:spPr>
        <a:xfrm>
          <a:off x="0" y="2111476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949971"/>
                <a:satOff val="1533"/>
                <a:lumOff val="-3726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949971"/>
                <a:satOff val="1533"/>
                <a:lumOff val="-3726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949971"/>
                <a:satOff val="1533"/>
                <a:lumOff val="-3726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949971"/>
              <a:satOff val="1533"/>
              <a:lumOff val="-3726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836D1E9-8625-7B44-9211-8B3D8D6F011B}">
      <dsp:nvSpPr>
        <dsp:cNvPr id="0" name=""/>
        <dsp:cNvSpPr/>
      </dsp:nvSpPr>
      <dsp:spPr>
        <a:xfrm>
          <a:off x="0" y="2111476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4. Moje rodina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111476"/>
        <a:ext cx="4114800" cy="703625"/>
      </dsp:txXfrm>
    </dsp:sp>
    <dsp:sp modelId="{B927EE76-BE59-4646-A6A5-7E5E26D0A9D1}">
      <dsp:nvSpPr>
        <dsp:cNvPr id="0" name=""/>
        <dsp:cNvSpPr/>
      </dsp:nvSpPr>
      <dsp:spPr>
        <a:xfrm>
          <a:off x="0" y="2815101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1266629"/>
                <a:satOff val="2043"/>
                <a:lumOff val="-4967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266629"/>
                <a:satOff val="2043"/>
                <a:lumOff val="-4967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266629"/>
                <a:satOff val="2043"/>
                <a:lumOff val="-4967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1266629"/>
              <a:satOff val="2043"/>
              <a:lumOff val="-4967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1FB771-FE7B-6B42-A188-FBFB453EADAB}">
      <dsp:nvSpPr>
        <dsp:cNvPr id="0" name=""/>
        <dsp:cNvSpPr/>
      </dsp:nvSpPr>
      <dsp:spPr>
        <a:xfrm>
          <a:off x="0" y="2815101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5. Můj den / týden (+ měření času). Koníčky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2815101"/>
        <a:ext cx="4114800" cy="703625"/>
      </dsp:txXfrm>
    </dsp:sp>
    <dsp:sp modelId="{9D43DA54-6CF4-6F4B-A662-0AB96F3B134D}">
      <dsp:nvSpPr>
        <dsp:cNvPr id="0" name=""/>
        <dsp:cNvSpPr/>
      </dsp:nvSpPr>
      <dsp:spPr>
        <a:xfrm>
          <a:off x="0" y="3518726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1583286"/>
                <a:satOff val="2554"/>
                <a:lumOff val="-620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583286"/>
                <a:satOff val="2554"/>
                <a:lumOff val="-620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583286"/>
                <a:satOff val="2554"/>
                <a:lumOff val="-6209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1583286"/>
              <a:satOff val="2554"/>
              <a:lumOff val="-6209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8F47A9A-7CCE-9D43-8126-FD5025457602}">
      <dsp:nvSpPr>
        <dsp:cNvPr id="0" name=""/>
        <dsp:cNvSpPr/>
      </dsp:nvSpPr>
      <dsp:spPr>
        <a:xfrm>
          <a:off x="0" y="3518726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6. Můj minulý víkend.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18726"/>
        <a:ext cx="4114800" cy="703625"/>
      </dsp:txXfrm>
    </dsp:sp>
    <dsp:sp modelId="{1BB826C1-7B22-CE4A-B814-A63B7EDAEA0A}">
      <dsp:nvSpPr>
        <dsp:cNvPr id="0" name=""/>
        <dsp:cNvSpPr/>
      </dsp:nvSpPr>
      <dsp:spPr>
        <a:xfrm>
          <a:off x="0" y="4222351"/>
          <a:ext cx="4114800" cy="0"/>
        </a:xfrm>
        <a:prstGeom prst="line">
          <a:avLst/>
        </a:prstGeom>
        <a:gradFill rotWithShape="0">
          <a:gsLst>
            <a:gs pos="0">
              <a:schemeClr val="accent5">
                <a:hueOff val="-1899943"/>
                <a:satOff val="3065"/>
                <a:lumOff val="-7451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5">
                <a:hueOff val="-1899943"/>
                <a:satOff val="3065"/>
                <a:lumOff val="-7451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5">
                <a:hueOff val="-1899943"/>
                <a:satOff val="3065"/>
                <a:lumOff val="-7451"/>
                <a:alphaOff val="0"/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  <a:ln w="9525" cap="flat" cmpd="sng" algn="ctr">
          <a:solidFill>
            <a:schemeClr val="accent5">
              <a:hueOff val="-1899943"/>
              <a:satOff val="3065"/>
              <a:lumOff val="-7451"/>
              <a:alphaOff val="0"/>
            </a:schemeClr>
          </a:solidFill>
          <a:prstDash val="solid"/>
        </a:ln>
        <a:effectLst>
          <a:outerShdw blurRad="57150" dist="25400" dir="5400000" algn="ctr" rotWithShape="0">
            <a:srgbClr val="000000">
              <a:alpha val="2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3678AE4-98FE-474F-AFC5-F3D4522A7878}">
      <dsp:nvSpPr>
        <dsp:cNvPr id="0" name=""/>
        <dsp:cNvSpPr/>
      </dsp:nvSpPr>
      <dsp:spPr>
        <a:xfrm>
          <a:off x="0" y="4222351"/>
          <a:ext cx="4114800" cy="703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7. Tradice </a:t>
          </a:r>
          <a:r>
            <a:rPr lang="cs-CZ" sz="1600" kern="1200">
              <a:latin typeface="Times New Roman" panose="02020603050405020304" pitchFamily="18" charset="0"/>
              <a:cs typeface="Times New Roman" panose="02020603050405020304" pitchFamily="18" charset="0"/>
            </a:rPr>
            <a:t>a svátky.</a:t>
          </a:r>
          <a:endParaRPr lang="en-US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222351"/>
        <a:ext cx="4114800" cy="7036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EE7C9-107A-2842-99EC-1DCA673DCCA2}" type="datetimeFigureOut">
              <a:rPr lang="cs-CZ" smtClean="0"/>
              <a:t>17.10.2022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9B430-FA76-8345-BAF2-53581476F5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920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C9B430-FA76-8345-BAF2-53581476F52D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870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626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8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308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06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10/17/2022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45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50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24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11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01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5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418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10/17/2022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90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74" r:id="rId6"/>
    <p:sldLayoutId id="2147483769" r:id="rId7"/>
    <p:sldLayoutId id="2147483770" r:id="rId8"/>
    <p:sldLayoutId id="2147483771" r:id="rId9"/>
    <p:sldLayoutId id="2147483773" r:id="rId10"/>
    <p:sldLayoutId id="2147483772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hyperlink" Target="https://commons.wikimedia.org/wiki/File:Un-ukraine.png" TargetMode="External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A6BEC-2117-4639-B799-28CB54E8E5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24" r="8423" b="2"/>
          <a:stretch/>
        </p:blipFill>
        <p:spPr>
          <a:xfrm>
            <a:off x="4487333" y="10"/>
            <a:ext cx="7704667" cy="6877868"/>
          </a:xfrm>
          <a:custGeom>
            <a:avLst/>
            <a:gdLst/>
            <a:ahLst/>
            <a:cxnLst/>
            <a:rect l="l" t="t" r="r" b="b"/>
            <a:pathLst>
              <a:path w="7704667" h="6877878">
                <a:moveTo>
                  <a:pt x="0" y="0"/>
                </a:moveTo>
                <a:lnTo>
                  <a:pt x="7704667" y="0"/>
                </a:lnTo>
                <a:lnTo>
                  <a:pt x="7704667" y="6877878"/>
                </a:lnTo>
                <a:lnTo>
                  <a:pt x="0" y="6877878"/>
                </a:lnTo>
                <a:lnTo>
                  <a:pt x="0" y="6867939"/>
                </a:lnTo>
                <a:lnTo>
                  <a:pt x="146217" y="6867939"/>
                </a:lnTo>
                <a:lnTo>
                  <a:pt x="252811" y="6795007"/>
                </a:lnTo>
                <a:cubicBezTo>
                  <a:pt x="428996" y="6667346"/>
                  <a:pt x="601946" y="6529451"/>
                  <a:pt x="776494" y="6388681"/>
                </a:cubicBezTo>
                <a:cubicBezTo>
                  <a:pt x="1734992" y="5615677"/>
                  <a:pt x="2676361" y="4981124"/>
                  <a:pt x="2676361" y="3631852"/>
                </a:cubicBezTo>
                <a:cubicBezTo>
                  <a:pt x="2676361" y="2101350"/>
                  <a:pt x="2094814" y="761014"/>
                  <a:pt x="1053668" y="20384"/>
                </a:cubicBezTo>
                <a:lnTo>
                  <a:pt x="1038069" y="9939"/>
                </a:lnTo>
                <a:lnTo>
                  <a:pt x="0" y="9939"/>
                </a:lnTo>
                <a:close/>
              </a:path>
            </a:pathLst>
          </a:cu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CD36D47-40B7-494B-B249-3CBA333DE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5746" cy="6858000"/>
          </a:xfrm>
          <a:custGeom>
            <a:avLst/>
            <a:gdLst>
              <a:gd name="connsiteX0" fmla="*/ 0 w 7475746"/>
              <a:gd name="connsiteY0" fmla="*/ 0 h 6858000"/>
              <a:gd name="connsiteX1" fmla="*/ 5859459 w 7475746"/>
              <a:gd name="connsiteY1" fmla="*/ 0 h 6858000"/>
              <a:gd name="connsiteX2" fmla="*/ 5874848 w 7475746"/>
              <a:gd name="connsiteY2" fmla="*/ 10445 h 6858000"/>
              <a:gd name="connsiteX3" fmla="*/ 7475746 w 7475746"/>
              <a:gd name="connsiteY3" fmla="*/ 3621913 h 6858000"/>
              <a:gd name="connsiteX4" fmla="*/ 5601397 w 7475746"/>
              <a:gd name="connsiteY4" fmla="*/ 6378742 h 6858000"/>
              <a:gd name="connsiteX5" fmla="*/ 5084748 w 7475746"/>
              <a:gd name="connsiteY5" fmla="*/ 6785068 h 6858000"/>
              <a:gd name="connsiteX6" fmla="*/ 4979585 w 7475746"/>
              <a:gd name="connsiteY6" fmla="*/ 6858000 h 6858000"/>
              <a:gd name="connsiteX7" fmla="*/ 0 w 747574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5746" h="6858000">
                <a:moveTo>
                  <a:pt x="0" y="0"/>
                </a:moveTo>
                <a:lnTo>
                  <a:pt x="5859459" y="0"/>
                </a:lnTo>
                <a:lnTo>
                  <a:pt x="5874848" y="10445"/>
                </a:lnTo>
                <a:cubicBezTo>
                  <a:pt x="6902010" y="751075"/>
                  <a:pt x="7475746" y="2091411"/>
                  <a:pt x="7475746" y="3621913"/>
                </a:cubicBezTo>
                <a:cubicBezTo>
                  <a:pt x="7475746" y="4971185"/>
                  <a:pt x="6547021" y="5605738"/>
                  <a:pt x="5601397" y="6378742"/>
                </a:cubicBezTo>
                <a:cubicBezTo>
                  <a:pt x="5429193" y="6519512"/>
                  <a:pt x="5258566" y="6657407"/>
                  <a:pt x="5084748" y="6785068"/>
                </a:cubicBezTo>
                <a:lnTo>
                  <a:pt x="4979585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03AD0D1C-F8BA-4CD1-BC4D-BE1823F3E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7283242" cy="6858000"/>
          </a:xfrm>
          <a:custGeom>
            <a:avLst/>
            <a:gdLst>
              <a:gd name="connsiteX0" fmla="*/ 0 w 7163694"/>
              <a:gd name="connsiteY0" fmla="*/ 0 h 6858000"/>
              <a:gd name="connsiteX1" fmla="*/ 5525402 w 7163694"/>
              <a:gd name="connsiteY1" fmla="*/ 0 h 6858000"/>
              <a:gd name="connsiteX2" fmla="*/ 5541001 w 7163694"/>
              <a:gd name="connsiteY2" fmla="*/ 10445 h 6858000"/>
              <a:gd name="connsiteX3" fmla="*/ 7163694 w 7163694"/>
              <a:gd name="connsiteY3" fmla="*/ 3621913 h 6858000"/>
              <a:gd name="connsiteX4" fmla="*/ 5263827 w 7163694"/>
              <a:gd name="connsiteY4" fmla="*/ 6378742 h 6858000"/>
              <a:gd name="connsiteX5" fmla="*/ 4740144 w 7163694"/>
              <a:gd name="connsiteY5" fmla="*/ 6785068 h 6858000"/>
              <a:gd name="connsiteX6" fmla="*/ 4633550 w 7163694"/>
              <a:gd name="connsiteY6" fmla="*/ 6858000 h 6858000"/>
              <a:gd name="connsiteX7" fmla="*/ 0 w 7163694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63694" h="6858000">
                <a:moveTo>
                  <a:pt x="0" y="0"/>
                </a:moveTo>
                <a:lnTo>
                  <a:pt x="5525402" y="0"/>
                </a:lnTo>
                <a:lnTo>
                  <a:pt x="5541001" y="10445"/>
                </a:lnTo>
                <a:cubicBezTo>
                  <a:pt x="6582147" y="751075"/>
                  <a:pt x="7163694" y="2091411"/>
                  <a:pt x="7163694" y="3621913"/>
                </a:cubicBezTo>
                <a:cubicBezTo>
                  <a:pt x="7163694" y="4971185"/>
                  <a:pt x="6222325" y="5605738"/>
                  <a:pt x="5263827" y="6378742"/>
                </a:cubicBezTo>
                <a:cubicBezTo>
                  <a:pt x="5089279" y="6519512"/>
                  <a:pt x="4916329" y="6657407"/>
                  <a:pt x="4740144" y="6785068"/>
                </a:cubicBezTo>
                <a:lnTo>
                  <a:pt x="4633550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BA7E51E-7B6A-4A79-8F84-47C845C7A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9836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F2A051-7BE8-5840-9FC0-75F983411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0530" y="1346268"/>
            <a:ext cx="5806057" cy="3066706"/>
          </a:xfrm>
        </p:spPr>
        <p:txBody>
          <a:bodyPr anchor="b">
            <a:normAutofit/>
          </a:bodyPr>
          <a:lstStyle/>
          <a:p>
            <a:r>
              <a:rPr lang="cs-CZ" sz="6000" dirty="0"/>
              <a:t>Konverzační cvičení 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BECE2B-5697-4B4A-AD62-2018264AB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01212" y="4412974"/>
            <a:ext cx="4162357" cy="1576188"/>
          </a:xfrm>
        </p:spPr>
        <p:txBody>
          <a:bodyPr anchor="t">
            <a:normAutofit/>
          </a:bodyPr>
          <a:lstStyle/>
          <a:p>
            <a:r>
              <a:rPr lang="cs-CZ"/>
              <a:t>Podzim 2021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1524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B8F287-1C92-754C-B4DF-CA2D9D741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440" y="591312"/>
            <a:ext cx="8770571" cy="1345269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Вибачення. Подяка.</a:t>
            </a:r>
            <a:br>
              <a:rPr lang="uk-UA" dirty="0"/>
            </a:br>
            <a:r>
              <a:rPr lang="cs-CZ" dirty="0"/>
              <a:t>Omluva</a:t>
            </a:r>
            <a:r>
              <a:rPr lang="uk-UA" dirty="0"/>
              <a:t>.</a:t>
            </a:r>
            <a:r>
              <a:rPr lang="cs-CZ" dirty="0"/>
              <a:t> Poděkování.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CBCDED3-F3AB-2048-8EF3-DE681B91E2E0}"/>
              </a:ext>
            </a:extLst>
          </p:cNvPr>
          <p:cNvSpPr txBox="1"/>
          <p:nvPr/>
        </p:nvSpPr>
        <p:spPr>
          <a:xfrm>
            <a:off x="1773936" y="2153483"/>
            <a:ext cx="93756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Вибачте.			Вибач.</a:t>
            </a:r>
          </a:p>
          <a:p>
            <a:r>
              <a:rPr lang="uk-UA" dirty="0"/>
              <a:t>Пробачте.			Пробач.</a:t>
            </a:r>
            <a:endParaRPr lang="cs-CZ" dirty="0"/>
          </a:p>
          <a:p>
            <a:endParaRPr lang="uk-UA" dirty="0"/>
          </a:p>
          <a:p>
            <a:r>
              <a:rPr lang="uk-UA" dirty="0"/>
              <a:t>Вибачте, будь ласка</a:t>
            </a:r>
            <a:r>
              <a:rPr lang="cs-CZ" dirty="0"/>
              <a:t>, …</a:t>
            </a:r>
            <a:r>
              <a:rPr lang="uk-UA" dirty="0"/>
              <a:t>		Вибач, будь ласка, …</a:t>
            </a:r>
          </a:p>
          <a:p>
            <a:endParaRPr lang="uk-UA" dirty="0"/>
          </a:p>
          <a:p>
            <a:r>
              <a:rPr lang="uk-UA" dirty="0"/>
              <a:t>Перепрошую.</a:t>
            </a:r>
          </a:p>
          <a:p>
            <a:endParaRPr lang="uk-UA" dirty="0"/>
          </a:p>
          <a:p>
            <a:r>
              <a:rPr lang="uk-UA" dirty="0"/>
              <a:t>Мені дуже шкода.</a:t>
            </a:r>
          </a:p>
          <a:p>
            <a:endParaRPr lang="uk-UA" dirty="0"/>
          </a:p>
          <a:p>
            <a:r>
              <a:rPr lang="uk-UA" dirty="0"/>
              <a:t>На жаль.</a:t>
            </a:r>
          </a:p>
          <a:p>
            <a:r>
              <a:rPr lang="uk-UA" dirty="0"/>
              <a:t>___________________________</a:t>
            </a:r>
          </a:p>
          <a:p>
            <a:pPr algn="ctr"/>
            <a:r>
              <a:rPr lang="uk-UA" b="1" dirty="0"/>
              <a:t>Дякую.</a:t>
            </a:r>
          </a:p>
          <a:p>
            <a:r>
              <a:rPr lang="uk-UA" dirty="0"/>
              <a:t>Дякую вам. 				Дякую тобі.</a:t>
            </a:r>
          </a:p>
          <a:p>
            <a:r>
              <a:rPr lang="uk-UA" dirty="0"/>
              <a:t>Я дуже вам вдячний</a:t>
            </a:r>
            <a:r>
              <a:rPr lang="cs-CZ" dirty="0"/>
              <a:t>/</a:t>
            </a:r>
            <a:r>
              <a:rPr lang="uk-UA" dirty="0"/>
              <a:t>вдячна.		Я дуже тобі вдячний/вдячна.</a:t>
            </a:r>
            <a:endParaRPr lang="cs-CZ" dirty="0"/>
          </a:p>
          <a:p>
            <a:pPr algn="ctr"/>
            <a:endParaRPr lang="uk-UA" b="1" dirty="0"/>
          </a:p>
          <a:p>
            <a:pPr algn="ctr"/>
            <a:r>
              <a:rPr lang="uk-UA" b="1" dirty="0"/>
              <a:t>Спасибі.</a:t>
            </a:r>
          </a:p>
        </p:txBody>
      </p:sp>
    </p:spTree>
    <p:extLst>
      <p:ext uri="{BB962C8B-B14F-4D97-AF65-F5344CB8AC3E}">
        <p14:creationId xmlns:p14="http://schemas.microsoft.com/office/powerpoint/2010/main" val="2160450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BE70332-ECAF-47BB-8C7B-BD049452F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158" y="1068946"/>
            <a:ext cx="4960104" cy="4735506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16D9361-A35A-4DC8-AAB9-04FD2D6FEE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92" y="912854"/>
            <a:ext cx="5298208" cy="503229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87FC31AD-FBB3-4219-A758-D6F7594A0A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7583" y="1197735"/>
            <a:ext cx="4641209" cy="447461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3899553-BE46-094A-94A8-92F6C9664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7675" y="1685677"/>
            <a:ext cx="4215520" cy="236267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400" dirty="0" err="1"/>
              <a:t>Хто</a:t>
            </a:r>
            <a:r>
              <a:rPr lang="en-US" sz="4400" dirty="0"/>
              <a:t> </a:t>
            </a:r>
            <a:r>
              <a:rPr lang="en-US" sz="4400" dirty="0" err="1"/>
              <a:t>це</a:t>
            </a:r>
            <a:r>
              <a:rPr lang="en-US" sz="4400" dirty="0"/>
              <a:t>? </a:t>
            </a:r>
          </a:p>
        </p:txBody>
      </p:sp>
      <p:pic>
        <p:nvPicPr>
          <p:cNvPr id="6" name="Obrázek 5" descr="Obsah obrázku fotka, text, noviny, mnoho&#10;&#10;Popis byl vytvořen automaticky">
            <a:extLst>
              <a:ext uri="{FF2B5EF4-FFF2-40B4-BE49-F238E27FC236}">
                <a16:creationId xmlns:a16="http://schemas.microsoft.com/office/drawing/2014/main" id="{35A6F25F-24E8-F14D-A15B-E434665C18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792" r="8764" b="2688"/>
          <a:stretch/>
        </p:blipFill>
        <p:spPr>
          <a:xfrm>
            <a:off x="6337643" y="64848"/>
            <a:ext cx="5056565" cy="674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7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0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Obrázek 2" descr="Obsah obrázku osoba, podepsat, tráva, exteriér&#10;&#10;Popis byl vytvořen automaticky">
            <a:extLst>
              <a:ext uri="{FF2B5EF4-FFF2-40B4-BE49-F238E27FC236}">
                <a16:creationId xmlns:a16="http://schemas.microsoft.com/office/drawing/2014/main" id="{E8EA6CC2-3880-1540-B285-9278AF26B6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983" r="-1" b="23028"/>
          <a:stretch/>
        </p:blipFill>
        <p:spPr>
          <a:xfrm>
            <a:off x="20" y="1"/>
            <a:ext cx="12191674" cy="5716988"/>
          </a:xfrm>
          <a:custGeom>
            <a:avLst/>
            <a:gdLst/>
            <a:ahLst/>
            <a:cxnLst/>
            <a:rect l="l" t="t" r="r" b="b"/>
            <a:pathLst>
              <a:path w="12191694" h="5716988">
                <a:moveTo>
                  <a:pt x="0" y="0"/>
                </a:moveTo>
                <a:lnTo>
                  <a:pt x="12191694" y="0"/>
                </a:lnTo>
                <a:lnTo>
                  <a:pt x="12191694" y="238046"/>
                </a:lnTo>
                <a:lnTo>
                  <a:pt x="12191694" y="493101"/>
                </a:lnTo>
                <a:lnTo>
                  <a:pt x="12191694" y="705998"/>
                </a:lnTo>
                <a:lnTo>
                  <a:pt x="12191694" y="737843"/>
                </a:lnTo>
                <a:lnTo>
                  <a:pt x="12191694" y="1378272"/>
                </a:lnTo>
                <a:lnTo>
                  <a:pt x="12191694" y="1387220"/>
                </a:lnTo>
                <a:lnTo>
                  <a:pt x="12191694" y="1479151"/>
                </a:lnTo>
                <a:lnTo>
                  <a:pt x="12191694" y="2573423"/>
                </a:lnTo>
                <a:lnTo>
                  <a:pt x="12191694" y="4527530"/>
                </a:lnTo>
                <a:lnTo>
                  <a:pt x="12165034" y="4543744"/>
                </a:lnTo>
                <a:cubicBezTo>
                  <a:pt x="10850144" y="5296517"/>
                  <a:pt x="8470558" y="5716988"/>
                  <a:pt x="5753357" y="5716988"/>
                </a:cubicBezTo>
                <a:cubicBezTo>
                  <a:pt x="3357905" y="5716988"/>
                  <a:pt x="2231342" y="5036357"/>
                  <a:pt x="858976" y="4343341"/>
                </a:cubicBezTo>
                <a:cubicBezTo>
                  <a:pt x="609057" y="4217140"/>
                  <a:pt x="364243" y="4092093"/>
                  <a:pt x="137598" y="3964708"/>
                </a:cubicBezTo>
                <a:lnTo>
                  <a:pt x="0" y="3882805"/>
                </a:lnTo>
                <a:lnTo>
                  <a:pt x="0" y="2573423"/>
                </a:lnTo>
                <a:lnTo>
                  <a:pt x="0" y="1387220"/>
                </a:lnTo>
                <a:lnTo>
                  <a:pt x="0" y="1378272"/>
                </a:lnTo>
                <a:lnTo>
                  <a:pt x="0" y="1253139"/>
                </a:lnTo>
                <a:lnTo>
                  <a:pt x="0" y="737843"/>
                </a:lnTo>
                <a:lnTo>
                  <a:pt x="0" y="705998"/>
                </a:lnTo>
                <a:lnTo>
                  <a:pt x="0" y="493101"/>
                </a:lnTo>
                <a:lnTo>
                  <a:pt x="0" y="2380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29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62C4E0-3703-F445-A3CC-A59C7A0B3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Obsah obrázku snímek obrazovky&#10;&#10;Popis byl vytvořen automaticky">
            <a:extLst>
              <a:ext uri="{FF2B5EF4-FFF2-40B4-BE49-F238E27FC236}">
                <a16:creationId xmlns:a16="http://schemas.microsoft.com/office/drawing/2014/main" id="{F9CCFBAC-C3EC-1745-BE51-311B4CCBB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850" y="442220"/>
            <a:ext cx="11544300" cy="20574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19A0305-CBE2-FD4A-B29D-1C0E7E9650AD}"/>
              </a:ext>
            </a:extLst>
          </p:cNvPr>
          <p:cNvSpPr txBox="1"/>
          <p:nvPr/>
        </p:nvSpPr>
        <p:spPr>
          <a:xfrm>
            <a:off x="684602" y="3096768"/>
            <a:ext cx="11080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Питання</a:t>
            </a:r>
          </a:p>
          <a:p>
            <a:endParaRPr lang="uk-UA" dirty="0"/>
          </a:p>
          <a:p>
            <a:r>
              <a:rPr lang="uk-UA" dirty="0"/>
              <a:t>Хто ви?		</a:t>
            </a:r>
          </a:p>
          <a:p>
            <a:r>
              <a:rPr lang="uk-UA" dirty="0"/>
              <a:t>				Я студент. Я вчитель. Я математик. Я журналіст.</a:t>
            </a:r>
          </a:p>
          <a:p>
            <a:r>
              <a:rPr lang="uk-UA" dirty="0"/>
              <a:t>Яка ваша професія? 		</a:t>
            </a:r>
          </a:p>
          <a:p>
            <a:endParaRPr lang="uk-UA" dirty="0"/>
          </a:p>
          <a:p>
            <a:endParaRPr lang="uk-UA" dirty="0"/>
          </a:p>
          <a:p>
            <a:r>
              <a:rPr lang="uk-UA" dirty="0"/>
              <a:t>Чим ви займаєтесь? 			</a:t>
            </a:r>
          </a:p>
          <a:p>
            <a:r>
              <a:rPr lang="uk-UA" dirty="0"/>
              <a:t>			Я навчаюся в університеті. Я працюю вчителем в університеті.</a:t>
            </a:r>
          </a:p>
          <a:p>
            <a:r>
              <a:rPr lang="uk-UA" dirty="0"/>
              <a:t>			Я працюю журналістом в газеті, на телебаченні.</a:t>
            </a:r>
          </a:p>
          <a:p>
            <a:r>
              <a:rPr lang="uk-UA" dirty="0"/>
              <a:t>Де ви працюєте?</a:t>
            </a:r>
          </a:p>
          <a:p>
            <a:endParaRPr lang="cs-CZ" dirty="0"/>
          </a:p>
        </p:txBody>
      </p: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F23C94B2-8838-204D-8520-C0EF3C2C1B89}"/>
              </a:ext>
            </a:extLst>
          </p:cNvPr>
          <p:cNvCxnSpPr>
            <a:cxnSpLocks/>
          </p:cNvCxnSpPr>
          <p:nvPr/>
        </p:nvCxnSpPr>
        <p:spPr>
          <a:xfrm>
            <a:off x="1731264" y="3803904"/>
            <a:ext cx="2465832" cy="2438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A33BCCEB-F6B5-E048-A6A2-D7C5473E8746}"/>
              </a:ext>
            </a:extLst>
          </p:cNvPr>
          <p:cNvCxnSpPr>
            <a:cxnSpLocks/>
          </p:cNvCxnSpPr>
          <p:nvPr/>
        </p:nvCxnSpPr>
        <p:spPr>
          <a:xfrm flipV="1">
            <a:off x="3118104" y="4157472"/>
            <a:ext cx="1249680" cy="210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>
            <a:extLst>
              <a:ext uri="{FF2B5EF4-FFF2-40B4-BE49-F238E27FC236}">
                <a16:creationId xmlns:a16="http://schemas.microsoft.com/office/drawing/2014/main" id="{B6364C3F-7441-C742-B4BE-32A027803A95}"/>
              </a:ext>
            </a:extLst>
          </p:cNvPr>
          <p:cNvCxnSpPr>
            <a:cxnSpLocks/>
          </p:cNvCxnSpPr>
          <p:nvPr/>
        </p:nvCxnSpPr>
        <p:spPr>
          <a:xfrm>
            <a:off x="2243328" y="5325534"/>
            <a:ext cx="1232916" cy="207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>
            <a:extLst>
              <a:ext uri="{FF2B5EF4-FFF2-40B4-BE49-F238E27FC236}">
                <a16:creationId xmlns:a16="http://schemas.microsoft.com/office/drawing/2014/main" id="{FCFE719C-F60A-F64C-B914-05AD34ACE93B}"/>
              </a:ext>
            </a:extLst>
          </p:cNvPr>
          <p:cNvCxnSpPr>
            <a:cxnSpLocks/>
          </p:cNvCxnSpPr>
          <p:nvPr/>
        </p:nvCxnSpPr>
        <p:spPr>
          <a:xfrm flipV="1">
            <a:off x="2732532" y="5646251"/>
            <a:ext cx="672084" cy="3766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9689AEB2-3533-904C-BFCB-42C21294B527}"/>
              </a:ext>
            </a:extLst>
          </p:cNvPr>
          <p:cNvCxnSpPr>
            <a:cxnSpLocks/>
          </p:cNvCxnSpPr>
          <p:nvPr/>
        </p:nvCxnSpPr>
        <p:spPr>
          <a:xfrm flipV="1">
            <a:off x="3068574" y="4262967"/>
            <a:ext cx="1299210" cy="884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9565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7">
            <a:extLst>
              <a:ext uri="{FF2B5EF4-FFF2-40B4-BE49-F238E27FC236}">
                <a16:creationId xmlns:a16="http://schemas.microsoft.com/office/drawing/2014/main" id="{430127AE-B29E-4FDF-99D2-A2F1E7003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593B4D24-F4A8-4141-A20A-E0575D199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20" name="Group 11">
            <a:extLst>
              <a:ext uri="{FF2B5EF4-FFF2-40B4-BE49-F238E27FC236}">
                <a16:creationId xmlns:a16="http://schemas.microsoft.com/office/drawing/2014/main" id="{6CCEEF8A-4A3A-4B35-AA57-D804767F5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0"/>
            <a:ext cx="12191696" cy="6170490"/>
            <a:chOff x="-2" y="0"/>
            <a:chExt cx="12191696" cy="6170490"/>
          </a:xfrm>
        </p:grpSpPr>
        <p:sp>
          <p:nvSpPr>
            <p:cNvPr id="21" name="Freeform: Shape 12">
              <a:extLst>
                <a:ext uri="{FF2B5EF4-FFF2-40B4-BE49-F238E27FC236}">
                  <a16:creationId xmlns:a16="http://schemas.microsoft.com/office/drawing/2014/main" id="{55A741C2-AB82-4BF5-9324-5D0B56A3D0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67675" y="-3167677"/>
              <a:ext cx="5856341" cy="12191695"/>
            </a:xfrm>
            <a:custGeom>
              <a:avLst/>
              <a:gdLst>
                <a:gd name="connsiteX0" fmla="*/ 0 w 5856341"/>
                <a:gd name="connsiteY0" fmla="*/ 12191695 h 12191695"/>
                <a:gd name="connsiteX1" fmla="*/ 0 w 5856341"/>
                <a:gd name="connsiteY1" fmla="*/ 0 h 12191695"/>
                <a:gd name="connsiteX2" fmla="*/ 243849 w 5856341"/>
                <a:gd name="connsiteY2" fmla="*/ 0 h 12191695"/>
                <a:gd name="connsiteX3" fmla="*/ 505121 w 5856341"/>
                <a:gd name="connsiteY3" fmla="*/ 0 h 12191695"/>
                <a:gd name="connsiteX4" fmla="*/ 723207 w 5856341"/>
                <a:gd name="connsiteY4" fmla="*/ 0 h 12191695"/>
                <a:gd name="connsiteX5" fmla="*/ 755828 w 5856341"/>
                <a:gd name="connsiteY5" fmla="*/ 0 h 12191695"/>
                <a:gd name="connsiteX6" fmla="*/ 1411868 w 5856341"/>
                <a:gd name="connsiteY6" fmla="*/ 0 h 12191695"/>
                <a:gd name="connsiteX7" fmla="*/ 1421034 w 5856341"/>
                <a:gd name="connsiteY7" fmla="*/ 0 h 12191695"/>
                <a:gd name="connsiteX8" fmla="*/ 1515206 w 5856341"/>
                <a:gd name="connsiteY8" fmla="*/ 0 h 12191695"/>
                <a:gd name="connsiteX9" fmla="*/ 2636151 w 5856341"/>
                <a:gd name="connsiteY9" fmla="*/ 0 h 12191695"/>
                <a:gd name="connsiteX10" fmla="*/ 4637890 w 5856341"/>
                <a:gd name="connsiteY10" fmla="*/ 0 h 12191695"/>
                <a:gd name="connsiteX11" fmla="*/ 4654499 w 5856341"/>
                <a:gd name="connsiteY11" fmla="*/ 26661 h 12191695"/>
                <a:gd name="connsiteX12" fmla="*/ 5856341 w 5856341"/>
                <a:gd name="connsiteY12" fmla="*/ 6438338 h 12191695"/>
                <a:gd name="connsiteX13" fmla="*/ 4449211 w 5856341"/>
                <a:gd name="connsiteY13" fmla="*/ 11332719 h 12191695"/>
                <a:gd name="connsiteX14" fmla="*/ 4061349 w 5856341"/>
                <a:gd name="connsiteY14" fmla="*/ 12054097 h 12191695"/>
                <a:gd name="connsiteX15" fmla="*/ 3977450 w 5856341"/>
                <a:gd name="connsiteY15" fmla="*/ 12191695 h 12191695"/>
                <a:gd name="connsiteX16" fmla="*/ 2636151 w 5856341"/>
                <a:gd name="connsiteY16" fmla="*/ 12191695 h 12191695"/>
                <a:gd name="connsiteX17" fmla="*/ 1421034 w 5856341"/>
                <a:gd name="connsiteY17" fmla="*/ 12191695 h 12191695"/>
                <a:gd name="connsiteX18" fmla="*/ 1411868 w 5856341"/>
                <a:gd name="connsiteY18" fmla="*/ 12191695 h 12191695"/>
                <a:gd name="connsiteX19" fmla="*/ 1283685 w 5856341"/>
                <a:gd name="connsiteY19" fmla="*/ 12191695 h 12191695"/>
                <a:gd name="connsiteX20" fmla="*/ 755828 w 5856341"/>
                <a:gd name="connsiteY20" fmla="*/ 12191695 h 12191695"/>
                <a:gd name="connsiteX21" fmla="*/ 723207 w 5856341"/>
                <a:gd name="connsiteY21" fmla="*/ 12191695 h 12191695"/>
                <a:gd name="connsiteX22" fmla="*/ 505121 w 5856341"/>
                <a:gd name="connsiteY22" fmla="*/ 12191695 h 12191695"/>
                <a:gd name="connsiteX23" fmla="*/ 243849 w 5856341"/>
                <a:gd name="connsiteY23" fmla="*/ 12191695 h 1219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856341" h="12191695">
                  <a:moveTo>
                    <a:pt x="0" y="12191695"/>
                  </a:moveTo>
                  <a:lnTo>
                    <a:pt x="0" y="0"/>
                  </a:lnTo>
                  <a:lnTo>
                    <a:pt x="243849" y="0"/>
                  </a:lnTo>
                  <a:lnTo>
                    <a:pt x="505121" y="0"/>
                  </a:lnTo>
                  <a:lnTo>
                    <a:pt x="723207" y="0"/>
                  </a:lnTo>
                  <a:lnTo>
                    <a:pt x="755828" y="0"/>
                  </a:lnTo>
                  <a:lnTo>
                    <a:pt x="1411868" y="0"/>
                  </a:lnTo>
                  <a:lnTo>
                    <a:pt x="1421034" y="0"/>
                  </a:lnTo>
                  <a:lnTo>
                    <a:pt x="1515206" y="0"/>
                  </a:lnTo>
                  <a:lnTo>
                    <a:pt x="2636151" y="0"/>
                  </a:lnTo>
                  <a:lnTo>
                    <a:pt x="4637890" y="0"/>
                  </a:lnTo>
                  <a:lnTo>
                    <a:pt x="4654499" y="26661"/>
                  </a:lnTo>
                  <a:cubicBezTo>
                    <a:pt x="5425621" y="1341551"/>
                    <a:pt x="5856341" y="3721137"/>
                    <a:pt x="5856341" y="6438338"/>
                  </a:cubicBezTo>
                  <a:cubicBezTo>
                    <a:pt x="5856341" y="8833790"/>
                    <a:pt x="5159120" y="9960353"/>
                    <a:pt x="4449211" y="11332719"/>
                  </a:cubicBezTo>
                  <a:cubicBezTo>
                    <a:pt x="4319934" y="11582638"/>
                    <a:pt x="4191839" y="11827452"/>
                    <a:pt x="4061349" y="12054097"/>
                  </a:cubicBezTo>
                  <a:lnTo>
                    <a:pt x="3977450" y="12191695"/>
                  </a:lnTo>
                  <a:lnTo>
                    <a:pt x="2636151" y="12191695"/>
                  </a:lnTo>
                  <a:lnTo>
                    <a:pt x="1421034" y="12191695"/>
                  </a:lnTo>
                  <a:lnTo>
                    <a:pt x="1411868" y="12191695"/>
                  </a:lnTo>
                  <a:lnTo>
                    <a:pt x="1283685" y="12191695"/>
                  </a:lnTo>
                  <a:lnTo>
                    <a:pt x="755828" y="12191695"/>
                  </a:lnTo>
                  <a:lnTo>
                    <a:pt x="723207" y="12191695"/>
                  </a:lnTo>
                  <a:lnTo>
                    <a:pt x="505121" y="12191695"/>
                  </a:lnTo>
                  <a:lnTo>
                    <a:pt x="243849" y="12191695"/>
                  </a:ln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13">
              <a:extLst>
                <a:ext uri="{FF2B5EF4-FFF2-40B4-BE49-F238E27FC236}">
                  <a16:creationId xmlns:a16="http://schemas.microsoft.com/office/drawing/2014/main" id="{DCD46807-BF17-4E5D-90A8-A062604C0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6277" y="-874927"/>
              <a:ext cx="1899138" cy="12191695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3" name="Freeform: Shape 14">
              <a:extLst>
                <a:ext uri="{FF2B5EF4-FFF2-40B4-BE49-F238E27FC236}">
                  <a16:creationId xmlns:a16="http://schemas.microsoft.com/office/drawing/2014/main" id="{823926DB-76C8-474A-B5FB-F43C59E33F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143758" y="-1037574"/>
              <a:ext cx="1904176" cy="12191695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4" name="Freeform: Shape 15">
              <a:extLst>
                <a:ext uri="{FF2B5EF4-FFF2-40B4-BE49-F238E27FC236}">
                  <a16:creationId xmlns:a16="http://schemas.microsoft.com/office/drawing/2014/main" id="{3C1F5347-E00A-4E12-AC11-18E0B1AF2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247015" y="-1314429"/>
              <a:ext cx="1697663" cy="12191695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567D102E-6709-7C4E-8BE1-E49F232B6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6670" y="0"/>
            <a:ext cx="6857365" cy="882289"/>
          </a:xfr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 dirty="0" err="1"/>
              <a:t>Професія</a:t>
            </a:r>
            <a:endParaRPr lang="en-US" dirty="0"/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9852B387-F45A-5746-98A8-B352D9900C4D}"/>
              </a:ext>
            </a:extLst>
          </p:cNvPr>
          <p:cNvSpPr txBox="1">
            <a:spLocks/>
          </p:cNvSpPr>
          <p:nvPr/>
        </p:nvSpPr>
        <p:spPr>
          <a:xfrm>
            <a:off x="883419" y="1001659"/>
            <a:ext cx="10844212" cy="5536769"/>
          </a:xfrm>
          <a:prstGeom prst="rect">
            <a:avLst/>
          </a:prstGeom>
        </p:spPr>
        <p:txBody>
          <a:bodyPr vert="horz" lIns="109728" tIns="109728" rIns="109728" bIns="91440" numCol="3" rtlCol="0">
            <a:noAutofit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вчитель – вчителька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письменник – письменниця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студент – студентка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митець – </a:t>
            </a:r>
            <a:r>
              <a:rPr lang="uk-UA" sz="16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мисткиня</a:t>
            </a:r>
            <a:endParaRPr lang="uk-UA" sz="16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актор – актриса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медсестра – </a:t>
            </a:r>
            <a:r>
              <a:rPr lang="uk-UA" sz="16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медбрат</a:t>
            </a:r>
            <a:endParaRPr lang="uk-UA" sz="16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художник – художниця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лікар – лікарка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водій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перукар – перукарка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повар (кухар – кухарка)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журналіст – журналістка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IT спеціаліст(ка)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продавець – </a:t>
            </a:r>
            <a:r>
              <a:rPr lang="uk-UA" sz="1600" b="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продавчиня</a:t>
            </a:r>
            <a:endParaRPr lang="uk-UA" sz="1600" b="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перекладач – перекладачка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поліцейський – поліцейська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пожежник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інженер(ка)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чиновник – чиновниця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музикант(ка)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співак – співачка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спортсмен(ка)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учений – учена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робочий – робоча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механік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листоноша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директор(ка)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програміст(ка)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бізнесмен – </a:t>
            </a:r>
            <a:r>
              <a:rPr lang="uk-UA" sz="1600" b="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гов</a:t>
            </a:r>
            <a:r>
              <a:rPr lang="uk-UA" sz="16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uk-UA" sz="1600" b="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бізнесменка</a:t>
            </a:r>
            <a:r>
              <a:rPr lang="uk-UA" sz="1600" b="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менеджер(ка)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бухгалтер(ка)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ветеринар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офіціант – офіціантка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військовий – військова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лінгвіст – лінгвістка (мовознавець)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прибиральник – прибиральниця</a:t>
            </a:r>
          </a:p>
          <a:p>
            <a:pPr>
              <a:spcBef>
                <a:spcPts val="930"/>
              </a:spcBef>
              <a:buFont typeface="Corbel" panose="020B0503020204020204" pitchFamily="34" charset="0"/>
            </a:pPr>
            <a:r>
              <a:rPr lang="uk-UA" sz="1600" b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політик</a:t>
            </a:r>
          </a:p>
        </p:txBody>
      </p:sp>
    </p:spTree>
    <p:extLst>
      <p:ext uri="{BB962C8B-B14F-4D97-AF65-F5344CB8AC3E}">
        <p14:creationId xmlns:p14="http://schemas.microsoft.com/office/powerpoint/2010/main" val="2780784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F50A80E-5DCB-4320-9947-73BF2D6F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E9C9717-43F9-44EA-9215-3F2D15B1C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004D1-3DCE-405F-9046-6DE912409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319957-918B-4BBC-B357-957813808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4E5F18F-9D70-4BE5-8A38-603463EE8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7626" y="0"/>
            <a:ext cx="10678291" cy="6858000"/>
            <a:chOff x="547626" y="0"/>
            <a:chExt cx="10678291" cy="685800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91F8D69-709A-4575-A393-B4C26481AF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6083" y="0"/>
              <a:ext cx="9841377" cy="6858000"/>
            </a:xfrm>
            <a:custGeom>
              <a:avLst/>
              <a:gdLst>
                <a:gd name="connsiteX0" fmla="*/ 8218354 w 9841377"/>
                <a:gd name="connsiteY0" fmla="*/ 0 h 6858000"/>
                <a:gd name="connsiteX1" fmla="*/ 5551962 w 9841377"/>
                <a:gd name="connsiteY1" fmla="*/ 0 h 6858000"/>
                <a:gd name="connsiteX2" fmla="*/ 5482342 w 9841377"/>
                <a:gd name="connsiteY2" fmla="*/ 0 h 6858000"/>
                <a:gd name="connsiteX3" fmla="*/ 4359035 w 9841377"/>
                <a:gd name="connsiteY3" fmla="*/ 0 h 6858000"/>
                <a:gd name="connsiteX4" fmla="*/ 4289415 w 9841377"/>
                <a:gd name="connsiteY4" fmla="*/ 0 h 6858000"/>
                <a:gd name="connsiteX5" fmla="*/ 1623023 w 9841377"/>
                <a:gd name="connsiteY5" fmla="*/ 0 h 6858000"/>
                <a:gd name="connsiteX6" fmla="*/ 1600899 w 9841377"/>
                <a:gd name="connsiteY6" fmla="*/ 14997 h 6858000"/>
                <a:gd name="connsiteX7" fmla="*/ 0 w 9841377"/>
                <a:gd name="connsiteY7" fmla="*/ 3621656 h 6858000"/>
                <a:gd name="connsiteX8" fmla="*/ 1874350 w 9841377"/>
                <a:gd name="connsiteY8" fmla="*/ 6374814 h 6858000"/>
                <a:gd name="connsiteX9" fmla="*/ 2390998 w 9841377"/>
                <a:gd name="connsiteY9" fmla="*/ 6780599 h 6858000"/>
                <a:gd name="connsiteX10" fmla="*/ 2502754 w 9841377"/>
                <a:gd name="connsiteY10" fmla="*/ 6858000 h 6858000"/>
                <a:gd name="connsiteX11" fmla="*/ 4289415 w 9841377"/>
                <a:gd name="connsiteY11" fmla="*/ 6858000 h 6858000"/>
                <a:gd name="connsiteX12" fmla="*/ 4359035 w 9841377"/>
                <a:gd name="connsiteY12" fmla="*/ 6858000 h 6858000"/>
                <a:gd name="connsiteX13" fmla="*/ 5482342 w 9841377"/>
                <a:gd name="connsiteY13" fmla="*/ 6858000 h 6858000"/>
                <a:gd name="connsiteX14" fmla="*/ 5551962 w 9841377"/>
                <a:gd name="connsiteY14" fmla="*/ 6858000 h 6858000"/>
                <a:gd name="connsiteX15" fmla="*/ 7338623 w 9841377"/>
                <a:gd name="connsiteY15" fmla="*/ 6858000 h 6858000"/>
                <a:gd name="connsiteX16" fmla="*/ 7450379 w 9841377"/>
                <a:gd name="connsiteY16" fmla="*/ 6780599 h 6858000"/>
                <a:gd name="connsiteX17" fmla="*/ 7967027 w 9841377"/>
                <a:gd name="connsiteY17" fmla="*/ 6374814 h 6858000"/>
                <a:gd name="connsiteX18" fmla="*/ 9841377 w 9841377"/>
                <a:gd name="connsiteY18" fmla="*/ 3621656 h 6858000"/>
                <a:gd name="connsiteX19" fmla="*/ 8240478 w 9841377"/>
                <a:gd name="connsiteY19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841377" h="6858000">
                  <a:moveTo>
                    <a:pt x="8218354" y="0"/>
                  </a:moveTo>
                  <a:lnTo>
                    <a:pt x="5551962" y="0"/>
                  </a:lnTo>
                  <a:lnTo>
                    <a:pt x="5482342" y="0"/>
                  </a:lnTo>
                  <a:lnTo>
                    <a:pt x="4359035" y="0"/>
                  </a:lnTo>
                  <a:lnTo>
                    <a:pt x="4289415" y="0"/>
                  </a:lnTo>
                  <a:lnTo>
                    <a:pt x="1623023" y="0"/>
                  </a:lnTo>
                  <a:lnTo>
                    <a:pt x="1600899" y="14997"/>
                  </a:lnTo>
                  <a:cubicBezTo>
                    <a:pt x="573736" y="754641"/>
                    <a:pt x="0" y="2093192"/>
                    <a:pt x="0" y="3621656"/>
                  </a:cubicBezTo>
                  <a:cubicBezTo>
                    <a:pt x="0" y="4969131"/>
                    <a:pt x="928725" y="5602839"/>
                    <a:pt x="1874350" y="6374814"/>
                  </a:cubicBezTo>
                  <a:cubicBezTo>
                    <a:pt x="2046553" y="6515397"/>
                    <a:pt x="2217180" y="6653108"/>
                    <a:pt x="2390998" y="6780599"/>
                  </a:cubicBezTo>
                  <a:lnTo>
                    <a:pt x="2502754" y="6858000"/>
                  </a:lnTo>
                  <a:lnTo>
                    <a:pt x="4289415" y="6858000"/>
                  </a:lnTo>
                  <a:lnTo>
                    <a:pt x="4359035" y="6858000"/>
                  </a:lnTo>
                  <a:lnTo>
                    <a:pt x="5482342" y="6858000"/>
                  </a:lnTo>
                  <a:lnTo>
                    <a:pt x="5551962" y="6858000"/>
                  </a:lnTo>
                  <a:lnTo>
                    <a:pt x="7338623" y="6858000"/>
                  </a:lnTo>
                  <a:lnTo>
                    <a:pt x="7450379" y="6780599"/>
                  </a:lnTo>
                  <a:cubicBezTo>
                    <a:pt x="7624197" y="6653108"/>
                    <a:pt x="7794824" y="6515397"/>
                    <a:pt x="7967027" y="6374814"/>
                  </a:cubicBezTo>
                  <a:cubicBezTo>
                    <a:pt x="8912652" y="5602839"/>
                    <a:pt x="9841377" y="4969131"/>
                    <a:pt x="9841377" y="3621656"/>
                  </a:cubicBezTo>
                  <a:cubicBezTo>
                    <a:pt x="9841377" y="2093192"/>
                    <a:pt x="9267641" y="754641"/>
                    <a:pt x="8240478" y="14997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0981015-32A2-4B76-9F2E-0A8D6EC8EC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547626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8532F4-8B67-47B7-B58A-5DD3E1BE52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760922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C87DA9F-8DB2-4D48-8716-A928FBB8A5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2672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95EA065-AC5D-431D-927E-87FF05884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96194" y="0"/>
              <a:ext cx="2529723" cy="6858000"/>
            </a:xfrm>
            <a:custGeom>
              <a:avLst/>
              <a:gdLst>
                <a:gd name="connsiteX0" fmla="*/ 1258269 w 2529723"/>
                <a:gd name="connsiteY0" fmla="*/ 0 h 6858000"/>
                <a:gd name="connsiteX1" fmla="*/ 1275627 w 2529723"/>
                <a:gd name="connsiteY1" fmla="*/ 0 h 6858000"/>
                <a:gd name="connsiteX2" fmla="*/ 1302560 w 2529723"/>
                <a:gd name="connsiteY2" fmla="*/ 24338 h 6858000"/>
                <a:gd name="connsiteX3" fmla="*/ 2522825 w 2529723"/>
                <a:gd name="connsiteY3" fmla="*/ 3678515 h 6858000"/>
                <a:gd name="connsiteX4" fmla="*/ 557500 w 2529723"/>
                <a:gd name="connsiteY4" fmla="*/ 6451411 h 6858000"/>
                <a:gd name="connsiteX5" fmla="*/ 32482 w 2529723"/>
                <a:gd name="connsiteY5" fmla="*/ 6849373 h 6858000"/>
                <a:gd name="connsiteX6" fmla="*/ 19531 w 2529723"/>
                <a:gd name="connsiteY6" fmla="*/ 6858000 h 6858000"/>
                <a:gd name="connsiteX7" fmla="*/ 0 w 2529723"/>
                <a:gd name="connsiteY7" fmla="*/ 6858000 h 6858000"/>
                <a:gd name="connsiteX8" fmla="*/ 14202 w 2529723"/>
                <a:gd name="connsiteY8" fmla="*/ 6848540 h 6858000"/>
                <a:gd name="connsiteX9" fmla="*/ 539221 w 2529723"/>
                <a:gd name="connsiteY9" fmla="*/ 6450578 h 6858000"/>
                <a:gd name="connsiteX10" fmla="*/ 2504546 w 2529723"/>
                <a:gd name="connsiteY10" fmla="*/ 3677682 h 6858000"/>
                <a:gd name="connsiteX11" fmla="*/ 1284280 w 2529723"/>
                <a:gd name="connsiteY11" fmla="*/ 235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9723" h="6858000">
                  <a:moveTo>
                    <a:pt x="1258269" y="0"/>
                  </a:moveTo>
                  <a:lnTo>
                    <a:pt x="1275627" y="0"/>
                  </a:lnTo>
                  <a:lnTo>
                    <a:pt x="1302560" y="24338"/>
                  </a:lnTo>
                  <a:cubicBezTo>
                    <a:pt x="2156831" y="855667"/>
                    <a:pt x="2590622" y="2191755"/>
                    <a:pt x="2522825" y="3678515"/>
                  </a:cubicBezTo>
                  <a:cubicBezTo>
                    <a:pt x="2459072" y="5076606"/>
                    <a:pt x="1519830" y="5692656"/>
                    <a:pt x="557500" y="6451411"/>
                  </a:cubicBezTo>
                  <a:cubicBezTo>
                    <a:pt x="382255" y="6589587"/>
                    <a:pt x="208689" y="6724853"/>
                    <a:pt x="32482" y="6849373"/>
                  </a:cubicBezTo>
                  <a:lnTo>
                    <a:pt x="19531" y="6858000"/>
                  </a:lnTo>
                  <a:lnTo>
                    <a:pt x="0" y="6858000"/>
                  </a:lnTo>
                  <a:lnTo>
                    <a:pt x="14202" y="6848540"/>
                  </a:lnTo>
                  <a:cubicBezTo>
                    <a:pt x="190409" y="6724020"/>
                    <a:pt x="363976" y="6588754"/>
                    <a:pt x="539221" y="6450578"/>
                  </a:cubicBezTo>
                  <a:cubicBezTo>
                    <a:pt x="1501550" y="5691822"/>
                    <a:pt x="2440792" y="5075773"/>
                    <a:pt x="2504546" y="3677682"/>
                  </a:cubicBezTo>
                  <a:cubicBezTo>
                    <a:pt x="2572343" y="2190921"/>
                    <a:pt x="2138551" y="854834"/>
                    <a:pt x="1284280" y="235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E37E2DD-C7FE-4D6C-8F1D-5031E96A7F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76187" y="0"/>
              <a:ext cx="2536434" cy="6858000"/>
            </a:xfrm>
            <a:custGeom>
              <a:avLst/>
              <a:gdLst>
                <a:gd name="connsiteX0" fmla="*/ 879731 w 2536434"/>
                <a:gd name="connsiteY0" fmla="*/ 0 h 6858000"/>
                <a:gd name="connsiteX1" fmla="*/ 913411 w 2536434"/>
                <a:gd name="connsiteY1" fmla="*/ 0 h 6858000"/>
                <a:gd name="connsiteX2" fmla="*/ 935535 w 2536434"/>
                <a:gd name="connsiteY2" fmla="*/ 14997 h 6858000"/>
                <a:gd name="connsiteX3" fmla="*/ 2536434 w 2536434"/>
                <a:gd name="connsiteY3" fmla="*/ 3621656 h 6858000"/>
                <a:gd name="connsiteX4" fmla="*/ 662084 w 2536434"/>
                <a:gd name="connsiteY4" fmla="*/ 6374814 h 6858000"/>
                <a:gd name="connsiteX5" fmla="*/ 145436 w 2536434"/>
                <a:gd name="connsiteY5" fmla="*/ 6780599 h 6858000"/>
                <a:gd name="connsiteX6" fmla="*/ 33680 w 2536434"/>
                <a:gd name="connsiteY6" fmla="*/ 6858000 h 6858000"/>
                <a:gd name="connsiteX7" fmla="*/ 0 w 2536434"/>
                <a:gd name="connsiteY7" fmla="*/ 6858000 h 6858000"/>
                <a:gd name="connsiteX8" fmla="*/ 111756 w 2536434"/>
                <a:gd name="connsiteY8" fmla="*/ 6780599 h 6858000"/>
                <a:gd name="connsiteX9" fmla="*/ 628404 w 2536434"/>
                <a:gd name="connsiteY9" fmla="*/ 6374814 h 6858000"/>
                <a:gd name="connsiteX10" fmla="*/ 2502754 w 2536434"/>
                <a:gd name="connsiteY10" fmla="*/ 3621656 h 6858000"/>
                <a:gd name="connsiteX11" fmla="*/ 901855 w 2536434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36434" h="6858000">
                  <a:moveTo>
                    <a:pt x="879731" y="0"/>
                  </a:moveTo>
                  <a:lnTo>
                    <a:pt x="913411" y="0"/>
                  </a:lnTo>
                  <a:lnTo>
                    <a:pt x="935535" y="14997"/>
                  </a:lnTo>
                  <a:cubicBezTo>
                    <a:pt x="1962698" y="754641"/>
                    <a:pt x="2536434" y="2093192"/>
                    <a:pt x="2536434" y="3621656"/>
                  </a:cubicBezTo>
                  <a:cubicBezTo>
                    <a:pt x="2536434" y="4969131"/>
                    <a:pt x="1607709" y="5602839"/>
                    <a:pt x="662084" y="6374814"/>
                  </a:cubicBezTo>
                  <a:cubicBezTo>
                    <a:pt x="489881" y="6515397"/>
                    <a:pt x="319254" y="6653108"/>
                    <a:pt x="145436" y="6780599"/>
                  </a:cubicBezTo>
                  <a:lnTo>
                    <a:pt x="33680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78B68BA-AB87-4EB5-97C2-F1F304E193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44946" y="0"/>
              <a:ext cx="2261351" cy="6858000"/>
            </a:xfrm>
            <a:custGeom>
              <a:avLst/>
              <a:gdLst>
                <a:gd name="connsiteX0" fmla="*/ 879731 w 2521425"/>
                <a:gd name="connsiteY0" fmla="*/ 0 h 6858000"/>
                <a:gd name="connsiteX1" fmla="*/ 898402 w 2521425"/>
                <a:gd name="connsiteY1" fmla="*/ 0 h 6858000"/>
                <a:gd name="connsiteX2" fmla="*/ 920526 w 2521425"/>
                <a:gd name="connsiteY2" fmla="*/ 14997 h 6858000"/>
                <a:gd name="connsiteX3" fmla="*/ 2521425 w 2521425"/>
                <a:gd name="connsiteY3" fmla="*/ 3621656 h 6858000"/>
                <a:gd name="connsiteX4" fmla="*/ 647075 w 2521425"/>
                <a:gd name="connsiteY4" fmla="*/ 6374814 h 6858000"/>
                <a:gd name="connsiteX5" fmla="*/ 130427 w 2521425"/>
                <a:gd name="connsiteY5" fmla="*/ 6780599 h 6858000"/>
                <a:gd name="connsiteX6" fmla="*/ 18671 w 2521425"/>
                <a:gd name="connsiteY6" fmla="*/ 6858000 h 6858000"/>
                <a:gd name="connsiteX7" fmla="*/ 0 w 2521425"/>
                <a:gd name="connsiteY7" fmla="*/ 6858000 h 6858000"/>
                <a:gd name="connsiteX8" fmla="*/ 111756 w 2521425"/>
                <a:gd name="connsiteY8" fmla="*/ 6780599 h 6858000"/>
                <a:gd name="connsiteX9" fmla="*/ 628404 w 2521425"/>
                <a:gd name="connsiteY9" fmla="*/ 6374814 h 6858000"/>
                <a:gd name="connsiteX10" fmla="*/ 2502754 w 2521425"/>
                <a:gd name="connsiteY10" fmla="*/ 3621656 h 6858000"/>
                <a:gd name="connsiteX11" fmla="*/ 901855 w 2521425"/>
                <a:gd name="connsiteY11" fmla="*/ 1499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21425" h="6858000">
                  <a:moveTo>
                    <a:pt x="879731" y="0"/>
                  </a:moveTo>
                  <a:lnTo>
                    <a:pt x="898402" y="0"/>
                  </a:lnTo>
                  <a:lnTo>
                    <a:pt x="920526" y="14997"/>
                  </a:lnTo>
                  <a:cubicBezTo>
                    <a:pt x="1947689" y="754641"/>
                    <a:pt x="2521425" y="2093192"/>
                    <a:pt x="2521425" y="3621656"/>
                  </a:cubicBezTo>
                  <a:cubicBezTo>
                    <a:pt x="2521425" y="4969131"/>
                    <a:pt x="1592700" y="5602839"/>
                    <a:pt x="647075" y="6374814"/>
                  </a:cubicBezTo>
                  <a:cubicBezTo>
                    <a:pt x="474872" y="6515397"/>
                    <a:pt x="304245" y="6653108"/>
                    <a:pt x="130427" y="6780599"/>
                  </a:cubicBezTo>
                  <a:lnTo>
                    <a:pt x="18671" y="6858000"/>
                  </a:lnTo>
                  <a:lnTo>
                    <a:pt x="0" y="6858000"/>
                  </a:lnTo>
                  <a:lnTo>
                    <a:pt x="111756" y="6780599"/>
                  </a:lnTo>
                  <a:cubicBezTo>
                    <a:pt x="285574" y="6653108"/>
                    <a:pt x="456201" y="6515397"/>
                    <a:pt x="628404" y="6374814"/>
                  </a:cubicBezTo>
                  <a:cubicBezTo>
                    <a:pt x="1574029" y="5602839"/>
                    <a:pt x="2502754" y="4969131"/>
                    <a:pt x="2502754" y="3621656"/>
                  </a:cubicBezTo>
                  <a:cubicBezTo>
                    <a:pt x="2502754" y="2093192"/>
                    <a:pt x="1929018" y="754641"/>
                    <a:pt x="901855" y="14997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C6B46A4-DE5A-5342-A3EC-7885C81C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922" y="1127760"/>
            <a:ext cx="10883452" cy="5730240"/>
          </a:xfrm>
        </p:spPr>
        <p:txBody>
          <a:bodyPr vert="horz" lIns="109728" tIns="109728" rIns="109728" bIns="91440" numCol="3" rtlCol="0" anchor="b">
            <a:noAutofit/>
          </a:bodyPr>
          <a:lstStyle/>
          <a:p>
            <a:pPr>
              <a:lnSpc>
                <a:spcPct val="120000"/>
              </a:lnSpc>
            </a:pP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MUŽ (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чоловік)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Angličan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англієць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Američan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Čech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Francouz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француз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італієць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Polák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поляк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росіянин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Slovák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словак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Španěl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іспанець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Bulhar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болгарин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КРАЇНИ І НАЦІОНАЛЬНОСТІ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ŽENA (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жінка)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Angličanka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англійка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Američanka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американка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Češka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чешка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Francouzka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француженка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Italka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італійка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німкеня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полячка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словачка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Španělka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Bulharka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болгарка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ZEMĚ (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країна)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Anglie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США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Чехія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Francie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Франція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Itálie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Італія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Německo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Німеччина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Польща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Slovensko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Словаччина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Španělsko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Іспанія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Bulharsko - </a:t>
            </a:r>
            <a: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Болгарія</a:t>
            </a:r>
            <a:br>
              <a:rPr lang="uk-UA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sz="14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059537D8-282D-EE47-9C0D-74ED42FDE5C1}"/>
              </a:ext>
            </a:extLst>
          </p:cNvPr>
          <p:cNvSpPr txBox="1">
            <a:spLocks/>
          </p:cNvSpPr>
          <p:nvPr/>
        </p:nvSpPr>
        <p:spPr>
          <a:xfrm>
            <a:off x="1743456" y="2334768"/>
            <a:ext cx="9282635" cy="3395472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75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2904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AF50A80E-5DCB-4320-9947-73BF2D6F0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E9C9717-43F9-44EA-9215-3F2D15B1C7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66004D1-3DCE-405F-9046-6DE912409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319957-918B-4BBC-B357-957813808C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2689967-BCE4-4CB3-AB4A-E9B6EC055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7C86C65-70F5-4826-A10D-0E4FB096B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736" y="1948070"/>
            <a:ext cx="5261264" cy="4909930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6A857B9-D582-4DD3-82BC-5CBF33E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5856" y="1391478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FCA064-5324-D148-9944-095C04F8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523" y="-73128"/>
            <a:ext cx="4708452" cy="1275601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uk-UA" sz="5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Вправи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48DB528-CEE1-450E-9D70-38B97A906B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88038" y="-9274"/>
            <a:ext cx="4164597" cy="2593830"/>
          </a:xfrm>
          <a:custGeom>
            <a:avLst/>
            <a:gdLst>
              <a:gd name="connsiteX0" fmla="*/ 133289 w 4164597"/>
              <a:gd name="connsiteY0" fmla="*/ 0 h 2593830"/>
              <a:gd name="connsiteX1" fmla="*/ 4092252 w 4164597"/>
              <a:gd name="connsiteY1" fmla="*/ 0 h 2593830"/>
              <a:gd name="connsiteX2" fmla="*/ 4093505 w 4164597"/>
              <a:gd name="connsiteY2" fmla="*/ 4697 h 2593830"/>
              <a:gd name="connsiteX3" fmla="*/ 4164597 w 4164597"/>
              <a:gd name="connsiteY3" fmla="*/ 667356 h 2593830"/>
              <a:gd name="connsiteX4" fmla="*/ 3948235 w 4164597"/>
              <a:gd name="connsiteY4" fmla="*/ 1308175 h 2593830"/>
              <a:gd name="connsiteX5" fmla="*/ 3307638 w 4164597"/>
              <a:gd name="connsiteY5" fmla="*/ 1904868 h 2593830"/>
              <a:gd name="connsiteX6" fmla="*/ 3166793 w 4164597"/>
              <a:gd name="connsiteY6" fmla="*/ 2019010 h 2593830"/>
              <a:gd name="connsiteX7" fmla="*/ 2009464 w 4164597"/>
              <a:gd name="connsiteY7" fmla="*/ 2593830 h 2593830"/>
              <a:gd name="connsiteX8" fmla="*/ 484916 w 4164597"/>
              <a:gd name="connsiteY8" fmla="*/ 1659479 h 2593830"/>
              <a:gd name="connsiteX9" fmla="*/ 322444 w 4164597"/>
              <a:gd name="connsiteY9" fmla="*/ 1420446 h 2593830"/>
              <a:gd name="connsiteX10" fmla="*/ 0 w 4164597"/>
              <a:gd name="connsiteY10" fmla="*/ 667356 h 2593830"/>
              <a:gd name="connsiteX11" fmla="*/ 109866 w 4164597"/>
              <a:gd name="connsiteY11" fmla="*/ 54693 h 2593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164597" h="2593830">
                <a:moveTo>
                  <a:pt x="133289" y="0"/>
                </a:moveTo>
                <a:lnTo>
                  <a:pt x="4092252" y="0"/>
                </a:lnTo>
                <a:lnTo>
                  <a:pt x="4093505" y="4697"/>
                </a:lnTo>
                <a:cubicBezTo>
                  <a:pt x="4140342" y="213236"/>
                  <a:pt x="4164597" y="435919"/>
                  <a:pt x="4164597" y="667356"/>
                </a:cubicBezTo>
                <a:cubicBezTo>
                  <a:pt x="4164597" y="913589"/>
                  <a:pt x="4097838" y="1111209"/>
                  <a:pt x="3948235" y="1308175"/>
                </a:cubicBezTo>
                <a:cubicBezTo>
                  <a:pt x="3791750" y="1514209"/>
                  <a:pt x="3556619" y="1703978"/>
                  <a:pt x="3307638" y="1904868"/>
                </a:cubicBezTo>
                <a:cubicBezTo>
                  <a:pt x="3261702" y="1941888"/>
                  <a:pt x="3214247" y="1980217"/>
                  <a:pt x="3166793" y="2019010"/>
                </a:cubicBezTo>
                <a:cubicBezTo>
                  <a:pt x="2742021" y="2366203"/>
                  <a:pt x="2431999" y="2593830"/>
                  <a:pt x="2009464" y="2593830"/>
                </a:cubicBezTo>
                <a:cubicBezTo>
                  <a:pt x="1365648" y="2593830"/>
                  <a:pt x="909688" y="2314413"/>
                  <a:pt x="484916" y="1659479"/>
                </a:cubicBezTo>
                <a:cubicBezTo>
                  <a:pt x="429330" y="1573757"/>
                  <a:pt x="374993" y="1495793"/>
                  <a:pt x="322444" y="1420446"/>
                </a:cubicBezTo>
                <a:cubicBezTo>
                  <a:pt x="104652" y="1108029"/>
                  <a:pt x="0" y="945558"/>
                  <a:pt x="0" y="667356"/>
                </a:cubicBezTo>
                <a:cubicBezTo>
                  <a:pt x="0" y="460178"/>
                  <a:pt x="36898" y="254891"/>
                  <a:pt x="109866" y="54693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E3E61E5-7309-4B68-89DB-E5CAE4841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6185" y="0"/>
            <a:ext cx="4013331" cy="2509504"/>
          </a:xfrm>
          <a:custGeom>
            <a:avLst/>
            <a:gdLst>
              <a:gd name="connsiteX0" fmla="*/ 165872 w 4013331"/>
              <a:gd name="connsiteY0" fmla="*/ 0 h 2509504"/>
              <a:gd name="connsiteX1" fmla="*/ 3920309 w 4013331"/>
              <a:gd name="connsiteY1" fmla="*/ 0 h 2509504"/>
              <a:gd name="connsiteX2" fmla="*/ 3944821 w 4013331"/>
              <a:gd name="connsiteY2" fmla="*/ 89161 h 2509504"/>
              <a:gd name="connsiteX3" fmla="*/ 4013331 w 4013331"/>
              <a:gd name="connsiteY3" fmla="*/ 708622 h 2509504"/>
              <a:gd name="connsiteX4" fmla="*/ 3804827 w 4013331"/>
              <a:gd name="connsiteY4" fmla="*/ 1307663 h 2509504"/>
              <a:gd name="connsiteX5" fmla="*/ 3187498 w 4013331"/>
              <a:gd name="connsiteY5" fmla="*/ 1865458 h 2509504"/>
              <a:gd name="connsiteX6" fmla="*/ 3051769 w 4013331"/>
              <a:gd name="connsiteY6" fmla="*/ 1972158 h 2509504"/>
              <a:gd name="connsiteX7" fmla="*/ 1936476 w 4013331"/>
              <a:gd name="connsiteY7" fmla="*/ 2509504 h 2509504"/>
              <a:gd name="connsiteX8" fmla="*/ 467303 w 4013331"/>
              <a:gd name="connsiteY8" fmla="*/ 1636066 h 2509504"/>
              <a:gd name="connsiteX9" fmla="*/ 310732 w 4013331"/>
              <a:gd name="connsiteY9" fmla="*/ 1412615 h 2509504"/>
              <a:gd name="connsiteX10" fmla="*/ 0 w 4013331"/>
              <a:gd name="connsiteY10" fmla="*/ 708622 h 2509504"/>
              <a:gd name="connsiteX11" fmla="*/ 105875 w 4013331"/>
              <a:gd name="connsiteY11" fmla="*/ 135898 h 250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13331" h="2509504">
                <a:moveTo>
                  <a:pt x="165872" y="0"/>
                </a:moveTo>
                <a:lnTo>
                  <a:pt x="3920309" y="0"/>
                </a:lnTo>
                <a:lnTo>
                  <a:pt x="3944821" y="89161"/>
                </a:lnTo>
                <a:cubicBezTo>
                  <a:pt x="3989957" y="284106"/>
                  <a:pt x="4013331" y="492271"/>
                  <a:pt x="4013331" y="708622"/>
                </a:cubicBezTo>
                <a:cubicBezTo>
                  <a:pt x="4013331" y="938801"/>
                  <a:pt x="3948997" y="1123538"/>
                  <a:pt x="3804827" y="1307663"/>
                </a:cubicBezTo>
                <a:cubicBezTo>
                  <a:pt x="3654026" y="1500266"/>
                  <a:pt x="3427436" y="1677663"/>
                  <a:pt x="3187498" y="1865458"/>
                </a:cubicBezTo>
                <a:cubicBezTo>
                  <a:pt x="3143231" y="1900064"/>
                  <a:pt x="3097499" y="1935893"/>
                  <a:pt x="3051769" y="1972158"/>
                </a:cubicBezTo>
                <a:cubicBezTo>
                  <a:pt x="2642425" y="2296716"/>
                  <a:pt x="2343664" y="2509504"/>
                  <a:pt x="1936476" y="2509504"/>
                </a:cubicBezTo>
                <a:cubicBezTo>
                  <a:pt x="1316045" y="2509504"/>
                  <a:pt x="876648" y="2248303"/>
                  <a:pt x="467303" y="1636066"/>
                </a:cubicBezTo>
                <a:cubicBezTo>
                  <a:pt x="413736" y="1555930"/>
                  <a:pt x="361372" y="1483050"/>
                  <a:pt x="310732" y="1412615"/>
                </a:cubicBezTo>
                <a:cubicBezTo>
                  <a:pt x="100850" y="1120566"/>
                  <a:pt x="0" y="968686"/>
                  <a:pt x="0" y="708622"/>
                </a:cubicBezTo>
                <a:cubicBezTo>
                  <a:pt x="0" y="514950"/>
                  <a:pt x="35558" y="323046"/>
                  <a:pt x="105875" y="135898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8904A42-15F0-4BEF-A06A-DCCD3D2C1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0125" y="0"/>
            <a:ext cx="4389519" cy="2684308"/>
          </a:xfrm>
          <a:custGeom>
            <a:avLst/>
            <a:gdLst>
              <a:gd name="connsiteX0" fmla="*/ 106190 w 4389519"/>
              <a:gd name="connsiteY0" fmla="*/ 0 h 2684308"/>
              <a:gd name="connsiteX1" fmla="*/ 4339652 w 4389519"/>
              <a:gd name="connsiteY1" fmla="*/ 0 h 2684308"/>
              <a:gd name="connsiteX2" fmla="*/ 4368235 w 4389519"/>
              <a:gd name="connsiteY2" fmla="*/ 183124 h 2684308"/>
              <a:gd name="connsiteX3" fmla="*/ 4376420 w 4389519"/>
              <a:gd name="connsiteY3" fmla="*/ 846236 h 2684308"/>
              <a:gd name="connsiteX4" fmla="*/ 4090147 w 4389519"/>
              <a:gd name="connsiteY4" fmla="*/ 1502099 h 2684308"/>
              <a:gd name="connsiteX5" fmla="*/ 3362552 w 4389519"/>
              <a:gd name="connsiteY5" fmla="*/ 2072468 h 2684308"/>
              <a:gd name="connsiteX6" fmla="*/ 3204152 w 4389519"/>
              <a:gd name="connsiteY6" fmla="*/ 2179892 h 2684308"/>
              <a:gd name="connsiteX7" fmla="*/ 1936072 w 4389519"/>
              <a:gd name="connsiteY7" fmla="*/ 2679731 h 2684308"/>
              <a:gd name="connsiteX8" fmla="*/ 421690 w 4389519"/>
              <a:gd name="connsiteY8" fmla="*/ 1554434 h 2684308"/>
              <a:gd name="connsiteX9" fmla="*/ 273167 w 4389519"/>
              <a:gd name="connsiteY9" fmla="*/ 1287451 h 2684308"/>
              <a:gd name="connsiteX10" fmla="*/ 4118 w 4389519"/>
              <a:gd name="connsiteY10" fmla="*/ 463709 h 2684308"/>
              <a:gd name="connsiteX11" fmla="*/ 61565 w 4389519"/>
              <a:gd name="connsiteY11" fmla="*/ 140457 h 268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89519" h="2684308">
                <a:moveTo>
                  <a:pt x="106190" y="0"/>
                </a:moveTo>
                <a:lnTo>
                  <a:pt x="4339652" y="0"/>
                </a:lnTo>
                <a:lnTo>
                  <a:pt x="4368235" y="183124"/>
                </a:lnTo>
                <a:cubicBezTo>
                  <a:pt x="4393363" y="394800"/>
                  <a:pt x="4396437" y="617440"/>
                  <a:pt x="4376420" y="846236"/>
                </a:cubicBezTo>
                <a:cubicBezTo>
                  <a:pt x="4353703" y="1105885"/>
                  <a:pt x="4265383" y="1308143"/>
                  <a:pt x="4090147" y="1502099"/>
                </a:cubicBezTo>
                <a:cubicBezTo>
                  <a:pt x="3906850" y="1704987"/>
                  <a:pt x="3642485" y="1883499"/>
                  <a:pt x="3362552" y="2072468"/>
                </a:cubicBezTo>
                <a:cubicBezTo>
                  <a:pt x="3310910" y="2107285"/>
                  <a:pt x="3257553" y="2143343"/>
                  <a:pt x="3204152" y="2179892"/>
                </a:cubicBezTo>
                <a:cubicBezTo>
                  <a:pt x="2726165" y="2506987"/>
                  <a:pt x="2379682" y="2718542"/>
                  <a:pt x="1936072" y="2679731"/>
                </a:cubicBezTo>
                <a:cubicBezTo>
                  <a:pt x="1260149" y="2620595"/>
                  <a:pt x="807225" y="2284071"/>
                  <a:pt x="421690" y="1554434"/>
                </a:cubicBezTo>
                <a:cubicBezTo>
                  <a:pt x="371240" y="1458934"/>
                  <a:pt x="321385" y="1371732"/>
                  <a:pt x="273167" y="1287451"/>
                </a:cubicBezTo>
                <a:cubicBezTo>
                  <a:pt x="73334" y="938007"/>
                  <a:pt x="-21548" y="757071"/>
                  <a:pt x="4118" y="463709"/>
                </a:cubicBezTo>
                <a:cubicBezTo>
                  <a:pt x="13675" y="354475"/>
                  <a:pt x="32873" y="246587"/>
                  <a:pt x="61565" y="140457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B4D6438-495E-40D8-A2AF-D6697DA07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21867" y="1"/>
            <a:ext cx="3401415" cy="2207855"/>
          </a:xfrm>
          <a:custGeom>
            <a:avLst/>
            <a:gdLst>
              <a:gd name="connsiteX0" fmla="*/ 181555 w 3401415"/>
              <a:gd name="connsiteY0" fmla="*/ 0 h 2207855"/>
              <a:gd name="connsiteX1" fmla="*/ 3298827 w 3401415"/>
              <a:gd name="connsiteY1" fmla="*/ 0 h 2207855"/>
              <a:gd name="connsiteX2" fmla="*/ 3311223 w 3401415"/>
              <a:gd name="connsiteY2" fmla="*/ 34797 h 2207855"/>
              <a:gd name="connsiteX3" fmla="*/ 3401415 w 3401415"/>
              <a:gd name="connsiteY3" fmla="*/ 681555 h 2207855"/>
              <a:gd name="connsiteX4" fmla="*/ 3224702 w 3401415"/>
              <a:gd name="connsiteY4" fmla="*/ 1189259 h 2207855"/>
              <a:gd name="connsiteX5" fmla="*/ 2701498 w 3401415"/>
              <a:gd name="connsiteY5" fmla="*/ 1662006 h 2207855"/>
              <a:gd name="connsiteX6" fmla="*/ 2586463 w 3401415"/>
              <a:gd name="connsiteY6" fmla="*/ 1752439 h 2207855"/>
              <a:gd name="connsiteX7" fmla="*/ 1641219 w 3401415"/>
              <a:gd name="connsiteY7" fmla="*/ 2207855 h 2207855"/>
              <a:gd name="connsiteX8" fmla="*/ 396053 w 3401415"/>
              <a:gd name="connsiteY8" fmla="*/ 1467590 h 2207855"/>
              <a:gd name="connsiteX9" fmla="*/ 263354 w 3401415"/>
              <a:gd name="connsiteY9" fmla="*/ 1278210 h 2207855"/>
              <a:gd name="connsiteX10" fmla="*/ 0 w 3401415"/>
              <a:gd name="connsiteY10" fmla="*/ 681555 h 2207855"/>
              <a:gd name="connsiteX11" fmla="*/ 159122 w 3401415"/>
              <a:gd name="connsiteY11" fmla="*/ 38981 h 2207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01415" h="2207855">
                <a:moveTo>
                  <a:pt x="181555" y="0"/>
                </a:moveTo>
                <a:lnTo>
                  <a:pt x="3298827" y="0"/>
                </a:lnTo>
                <a:lnTo>
                  <a:pt x="3311223" y="34797"/>
                </a:lnTo>
                <a:cubicBezTo>
                  <a:pt x="3370461" y="233986"/>
                  <a:pt x="3401415" y="452351"/>
                  <a:pt x="3401415" y="681555"/>
                </a:cubicBezTo>
                <a:cubicBezTo>
                  <a:pt x="3401415" y="876639"/>
                  <a:pt x="3346890" y="1033208"/>
                  <a:pt x="3224702" y="1189259"/>
                </a:cubicBezTo>
                <a:cubicBezTo>
                  <a:pt x="3096894" y="1352496"/>
                  <a:pt x="2904852" y="1502846"/>
                  <a:pt x="2701498" y="1662006"/>
                </a:cubicBezTo>
                <a:cubicBezTo>
                  <a:pt x="2663980" y="1691337"/>
                  <a:pt x="2625221" y="1721703"/>
                  <a:pt x="2586463" y="1752439"/>
                </a:cubicBezTo>
                <a:cubicBezTo>
                  <a:pt x="2239532" y="2027511"/>
                  <a:pt x="1986324" y="2207855"/>
                  <a:pt x="1641219" y="2207855"/>
                </a:cubicBezTo>
                <a:cubicBezTo>
                  <a:pt x="1115386" y="2207855"/>
                  <a:pt x="742984" y="1986480"/>
                  <a:pt x="396053" y="1467590"/>
                </a:cubicBezTo>
                <a:cubicBezTo>
                  <a:pt x="350654" y="1399674"/>
                  <a:pt x="306273" y="1337906"/>
                  <a:pt x="263354" y="1278210"/>
                </a:cubicBezTo>
                <a:cubicBezTo>
                  <a:pt x="85473" y="1030689"/>
                  <a:pt x="0" y="901968"/>
                  <a:pt x="0" y="681555"/>
                </a:cubicBezTo>
                <a:cubicBezTo>
                  <a:pt x="0" y="462698"/>
                  <a:pt x="53576" y="246506"/>
                  <a:pt x="159122" y="38981"/>
                </a:cubicBezTo>
                <a:close/>
              </a:path>
            </a:pathLst>
          </a:custGeom>
          <a:noFill/>
          <a:ln w="158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5208F27-B5FE-414B-B2F7-340BD4053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449" y="1550504"/>
            <a:ext cx="5448246" cy="5307496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190B1E87-EDFB-4D74-B288-2C27E290A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959" y="2256518"/>
            <a:ext cx="4930889" cy="4601483"/>
          </a:xfrm>
          <a:custGeom>
            <a:avLst/>
            <a:gdLst>
              <a:gd name="connsiteX0" fmla="*/ 2486925 w 4930889"/>
              <a:gd name="connsiteY0" fmla="*/ 1243 h 4601483"/>
              <a:gd name="connsiteX1" fmla="*/ 3569374 w 4930889"/>
              <a:gd name="connsiteY1" fmla="*/ 324181 h 4601483"/>
              <a:gd name="connsiteX2" fmla="*/ 4856238 w 4930889"/>
              <a:gd name="connsiteY2" fmla="*/ 1766524 h 4601483"/>
              <a:gd name="connsiteX3" fmla="*/ 4930889 w 4930889"/>
              <a:gd name="connsiteY3" fmla="*/ 1950930 h 4601483"/>
              <a:gd name="connsiteX4" fmla="*/ 4930888 w 4930889"/>
              <a:gd name="connsiteY4" fmla="*/ 3928933 h 4601483"/>
              <a:gd name="connsiteX5" fmla="*/ 4836868 w 4930889"/>
              <a:gd name="connsiteY5" fmla="*/ 4118750 h 4601483"/>
              <a:gd name="connsiteX6" fmla="*/ 4475082 w 4930889"/>
              <a:gd name="connsiteY6" fmla="*/ 4521220 h 4601483"/>
              <a:gd name="connsiteX7" fmla="*/ 4350095 w 4930889"/>
              <a:gd name="connsiteY7" fmla="*/ 4601483 h 4601483"/>
              <a:gd name="connsiteX8" fmla="*/ 997316 w 4930889"/>
              <a:gd name="connsiteY8" fmla="*/ 4601483 h 4601483"/>
              <a:gd name="connsiteX9" fmla="*/ 892840 w 4930889"/>
              <a:gd name="connsiteY9" fmla="*/ 4484501 h 4601483"/>
              <a:gd name="connsiteX10" fmla="*/ 407191 w 4930889"/>
              <a:gd name="connsiteY10" fmla="*/ 3560852 h 4601483"/>
              <a:gd name="connsiteX11" fmla="*/ 201279 w 4930889"/>
              <a:gd name="connsiteY11" fmla="*/ 1442391 h 4601483"/>
              <a:gd name="connsiteX12" fmla="*/ 2486925 w 4930889"/>
              <a:gd name="connsiteY12" fmla="*/ 1243 h 460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9" h="4601483">
                <a:moveTo>
                  <a:pt x="2486925" y="1243"/>
                </a:moveTo>
                <a:cubicBezTo>
                  <a:pt x="2843347" y="13472"/>
                  <a:pt x="3209341" y="116316"/>
                  <a:pt x="3569374" y="324181"/>
                </a:cubicBezTo>
                <a:cubicBezTo>
                  <a:pt x="4132718" y="649428"/>
                  <a:pt x="4585943" y="1173553"/>
                  <a:pt x="4856238" y="1766524"/>
                </a:cubicBezTo>
                <a:lnTo>
                  <a:pt x="4930889" y="1950930"/>
                </a:lnTo>
                <a:lnTo>
                  <a:pt x="4930888" y="3928933"/>
                </a:lnTo>
                <a:lnTo>
                  <a:pt x="4836868" y="4118750"/>
                </a:lnTo>
                <a:cubicBezTo>
                  <a:pt x="4733861" y="4297163"/>
                  <a:pt x="4611785" y="4422507"/>
                  <a:pt x="4475082" y="4521220"/>
                </a:cubicBezTo>
                <a:lnTo>
                  <a:pt x="4350095" y="4601483"/>
                </a:lnTo>
                <a:lnTo>
                  <a:pt x="997316" y="4601483"/>
                </a:lnTo>
                <a:lnTo>
                  <a:pt x="892840" y="4484501"/>
                </a:lnTo>
                <a:cubicBezTo>
                  <a:pt x="678469" y="4214961"/>
                  <a:pt x="542824" y="3894419"/>
                  <a:pt x="407191" y="3560852"/>
                </a:cubicBezTo>
                <a:cubicBezTo>
                  <a:pt x="109259" y="2828169"/>
                  <a:pt x="-222537" y="2176461"/>
                  <a:pt x="201279" y="1442391"/>
                </a:cubicBezTo>
                <a:cubicBezTo>
                  <a:pt x="727747" y="530521"/>
                  <a:pt x="1576073" y="-30011"/>
                  <a:pt x="2486925" y="1243"/>
                </a:cubicBezTo>
                <a:close/>
              </a:path>
            </a:pathLst>
          </a:custGeom>
          <a:noFill/>
          <a:ln w="158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0D7555A-859F-B44D-8B0C-5275805710A7}"/>
              </a:ext>
            </a:extLst>
          </p:cNvPr>
          <p:cNvSpPr txBox="1"/>
          <p:nvPr/>
        </p:nvSpPr>
        <p:spPr>
          <a:xfrm>
            <a:off x="1375409" y="1361500"/>
            <a:ext cx="103289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cs-CZ" b="1" dirty="0"/>
              <a:t>Řekněte ukrajinsky:</a:t>
            </a:r>
          </a:p>
          <a:p>
            <a:endParaRPr lang="cs-CZ" dirty="0"/>
          </a:p>
          <a:p>
            <a:r>
              <a:rPr lang="cs-CZ" dirty="0"/>
              <a:t>1. Eva není Ruska. Je Češka. …………………………………………………………………………………………………</a:t>
            </a:r>
          </a:p>
          <a:p>
            <a:r>
              <a:rPr lang="cs-CZ" dirty="0"/>
              <a:t>2. Marina není Němka. Je Bulharka. ……………………………………………………………………………………</a:t>
            </a:r>
          </a:p>
          <a:p>
            <a:r>
              <a:rPr lang="cs-CZ" dirty="0"/>
              <a:t>3. Petr není Čech. Je Slovák. …………………………………………………………………………………………………</a:t>
            </a:r>
          </a:p>
          <a:p>
            <a:r>
              <a:rPr lang="cs-CZ" dirty="0"/>
              <a:t>4. Pedro není Francouz. Je Španěl. ………………………………………………………………………………………</a:t>
            </a:r>
          </a:p>
          <a:p>
            <a:r>
              <a:rPr lang="cs-CZ" dirty="0"/>
              <a:t>5. Robert není Rus. Je Američan. …………………………………………………………………………………………</a:t>
            </a:r>
          </a:p>
          <a:p>
            <a:r>
              <a:rPr lang="cs-CZ" dirty="0"/>
              <a:t>6. </a:t>
            </a:r>
            <a:r>
              <a:rPr lang="ru-RU" dirty="0"/>
              <a:t>С</a:t>
            </a:r>
            <a:r>
              <a:rPr lang="cs-CZ" dirty="0" err="1"/>
              <a:t>ristofer</a:t>
            </a:r>
            <a:r>
              <a:rPr lang="cs-CZ" dirty="0"/>
              <a:t> není Angličan. Je Francouz. …………………………………………………………………………………</a:t>
            </a:r>
          </a:p>
          <a:p>
            <a:r>
              <a:rPr lang="cs-CZ" dirty="0"/>
              <a:t>7. </a:t>
            </a:r>
            <a:r>
              <a:rPr lang="cs-CZ" dirty="0" err="1"/>
              <a:t>Katarzyna</a:t>
            </a:r>
            <a:r>
              <a:rPr lang="cs-CZ" dirty="0"/>
              <a:t> není Slovenka. Je Polka. ……………………………………………………………………………………</a:t>
            </a:r>
          </a:p>
          <a:p>
            <a:r>
              <a:rPr lang="cs-CZ" dirty="0"/>
              <a:t>8. Mario není Španěl. Je Ital. ………………………………………………………………………………………………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1692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1E5456-A315-5F47-A623-CBE066F28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112" y="243840"/>
            <a:ext cx="9582912" cy="2068436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br>
              <a:rPr lang="ru-RU" dirty="0"/>
            </a:br>
            <a:r>
              <a:rPr lang="ru-RU" dirty="0" err="1"/>
              <a:t>Зверніть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: </a:t>
            </a:r>
            <a:br>
              <a:rPr lang="ru-RU" dirty="0"/>
            </a:br>
            <a:r>
              <a:rPr lang="ru-RU" dirty="0" err="1"/>
              <a:t>Чехі</a:t>
            </a:r>
            <a:r>
              <a:rPr lang="ru-RU" dirty="0" err="1">
                <a:solidFill>
                  <a:srgbClr val="00B0F0"/>
                </a:solidFill>
              </a:rPr>
              <a:t>я</a:t>
            </a:r>
            <a:r>
              <a:rPr lang="ru-RU" dirty="0"/>
              <a:t> - </a:t>
            </a:r>
            <a:r>
              <a:rPr lang="ru-RU" dirty="0" err="1"/>
              <a:t>Звідки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? Я з </a:t>
            </a:r>
            <a:r>
              <a:rPr lang="ru-RU" dirty="0" err="1"/>
              <a:t>Чехі</a:t>
            </a:r>
            <a:r>
              <a:rPr lang="ru-RU" dirty="0" err="1">
                <a:solidFill>
                  <a:srgbClr val="00B0F0"/>
                </a:solidFill>
              </a:rPr>
              <a:t>ї</a:t>
            </a:r>
            <a:r>
              <a:rPr lang="ru-RU" dirty="0"/>
              <a:t>.</a:t>
            </a:r>
            <a:br>
              <a:rPr lang="ru-RU" dirty="0"/>
            </a:br>
            <a:r>
              <a:rPr lang="ru-RU" sz="2200" dirty="0" err="1"/>
              <a:t>Англі</a:t>
            </a:r>
            <a:r>
              <a:rPr lang="ru-RU" sz="2200" dirty="0" err="1">
                <a:solidFill>
                  <a:srgbClr val="00B0F0"/>
                </a:solidFill>
              </a:rPr>
              <a:t>я</a:t>
            </a:r>
            <a:r>
              <a:rPr lang="ru-RU" sz="2200" dirty="0"/>
              <a:t> - з </a:t>
            </a:r>
            <a:r>
              <a:rPr lang="ru-RU" sz="2200" dirty="0" err="1"/>
              <a:t>Англі</a:t>
            </a:r>
            <a:r>
              <a:rPr lang="ru-RU" sz="2200" dirty="0" err="1">
                <a:solidFill>
                  <a:srgbClr val="00B0F0"/>
                </a:solidFill>
              </a:rPr>
              <a:t>ї</a:t>
            </a:r>
            <a:r>
              <a:rPr lang="ru-RU" sz="2200" dirty="0"/>
              <a:t>, </a:t>
            </a:r>
            <a:r>
              <a:rPr lang="ru-RU" sz="2200" dirty="0" err="1"/>
              <a:t>Польщ</a:t>
            </a:r>
            <a:r>
              <a:rPr lang="ru-RU" sz="2200" dirty="0" err="1">
                <a:solidFill>
                  <a:srgbClr val="00B0F0"/>
                </a:solidFill>
              </a:rPr>
              <a:t>а</a:t>
            </a:r>
            <a:r>
              <a:rPr lang="ru-RU" sz="2200" dirty="0"/>
              <a:t> - з </a:t>
            </a:r>
            <a:r>
              <a:rPr lang="ru-RU" sz="2200" dirty="0" err="1"/>
              <a:t>Польщ</a:t>
            </a:r>
            <a:r>
              <a:rPr lang="ru-RU" sz="2200" dirty="0" err="1">
                <a:solidFill>
                  <a:srgbClr val="00B0F0"/>
                </a:solidFill>
              </a:rPr>
              <a:t>і</a:t>
            </a:r>
            <a:r>
              <a:rPr lang="ru-RU" sz="2200" dirty="0"/>
              <a:t>, США - з США, </a:t>
            </a:r>
            <a:r>
              <a:rPr lang="ru-RU" sz="2200" dirty="0" err="1"/>
              <a:t>Словачинн</a:t>
            </a:r>
            <a:r>
              <a:rPr lang="ru-RU" sz="2200" dirty="0" err="1">
                <a:solidFill>
                  <a:srgbClr val="00B0F0"/>
                </a:solidFill>
              </a:rPr>
              <a:t>а</a:t>
            </a:r>
            <a:r>
              <a:rPr lang="ru-RU" sz="2200" dirty="0"/>
              <a:t> – </a:t>
            </a:r>
            <a:r>
              <a:rPr lang="ru-RU" sz="2200" dirty="0" err="1"/>
              <a:t>зі</a:t>
            </a:r>
            <a:r>
              <a:rPr lang="ru-RU" sz="2200" dirty="0"/>
              <a:t> </a:t>
            </a:r>
            <a:r>
              <a:rPr lang="ru-RU" sz="2200" dirty="0" err="1"/>
              <a:t>Словачинн</a:t>
            </a:r>
            <a:r>
              <a:rPr lang="ru-RU" sz="2200" dirty="0" err="1">
                <a:solidFill>
                  <a:srgbClr val="00B0F0"/>
                </a:solidFill>
              </a:rPr>
              <a:t>и</a:t>
            </a:r>
            <a:r>
              <a:rPr lang="ru-RU" sz="2200" dirty="0"/>
              <a:t>, Америк</a:t>
            </a:r>
            <a:r>
              <a:rPr lang="ru-RU" sz="2200" dirty="0">
                <a:solidFill>
                  <a:srgbClr val="00B0F0"/>
                </a:solidFill>
              </a:rPr>
              <a:t>а</a:t>
            </a:r>
            <a:r>
              <a:rPr lang="ru-RU" sz="2200" dirty="0"/>
              <a:t> - з Америк</a:t>
            </a:r>
            <a:r>
              <a:rPr lang="ru-RU" sz="2200" dirty="0">
                <a:solidFill>
                  <a:srgbClr val="00B0F0"/>
                </a:solidFill>
              </a:rPr>
              <a:t>и</a:t>
            </a:r>
            <a:endParaRPr lang="cs-CZ" dirty="0">
              <a:solidFill>
                <a:srgbClr val="00B0F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2BE430-DF83-DD4D-8ADD-DD4C9747C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7656" y="2312276"/>
            <a:ext cx="5860518" cy="4301884"/>
          </a:xfrm>
        </p:spPr>
        <p:txBody>
          <a:bodyPr>
            <a:normAutofit/>
          </a:bodyPr>
          <a:lstStyle/>
          <a:p>
            <a:r>
              <a:rPr lang="ru-RU" b="1" dirty="0"/>
              <a:t>Б) </a:t>
            </a:r>
            <a:r>
              <a:rPr lang="ru-RU" b="1" dirty="0" err="1"/>
              <a:t>Запитуйте</a:t>
            </a:r>
            <a:r>
              <a:rPr lang="ru-RU" b="1" dirty="0"/>
              <a:t> один у одного. </a:t>
            </a:r>
            <a:r>
              <a:rPr lang="ru-RU" b="1" dirty="0" err="1"/>
              <a:t>Відповідайте</a:t>
            </a:r>
            <a:r>
              <a:rPr lang="ru-RU" b="1" dirty="0"/>
              <a:t>. </a:t>
            </a:r>
            <a:r>
              <a:rPr lang="ru-RU" b="1" dirty="0" err="1"/>
              <a:t>Керуйтеся</a:t>
            </a:r>
            <a:r>
              <a:rPr lang="ru-RU" b="1" dirty="0"/>
              <a:t> </a:t>
            </a:r>
            <a:r>
              <a:rPr lang="ru-RU" b="1" dirty="0" err="1"/>
              <a:t>пропозиціями</a:t>
            </a:r>
            <a:r>
              <a:rPr lang="ru-RU" b="1" dirty="0"/>
              <a:t> з </a:t>
            </a:r>
            <a:r>
              <a:rPr lang="ru-RU" b="1" dirty="0" err="1"/>
              <a:t>частини</a:t>
            </a:r>
            <a:r>
              <a:rPr lang="ru-RU" b="1" dirty="0"/>
              <a:t> А.</a:t>
            </a:r>
          </a:p>
          <a:p>
            <a:r>
              <a:rPr lang="ru-RU" i="1" dirty="0"/>
              <a:t>приклад:</a:t>
            </a:r>
          </a:p>
          <a:p>
            <a:r>
              <a:rPr lang="ru-RU" dirty="0"/>
              <a:t>Ева з </a:t>
            </a:r>
            <a:r>
              <a:rPr lang="ru-RU" dirty="0" err="1"/>
              <a:t>Чехії</a:t>
            </a:r>
            <a:r>
              <a:rPr lang="ru-RU" dirty="0"/>
              <a:t>? </a:t>
            </a:r>
          </a:p>
          <a:p>
            <a:r>
              <a:rPr lang="ru-RU" dirty="0"/>
              <a:t>Так, вона з </a:t>
            </a:r>
            <a:r>
              <a:rPr lang="ru-RU" dirty="0" err="1"/>
              <a:t>Чехії</a:t>
            </a:r>
            <a:r>
              <a:rPr lang="ru-RU" dirty="0"/>
              <a:t>. Вона чешка.</a:t>
            </a:r>
          </a:p>
          <a:p>
            <a:r>
              <a:rPr lang="ru-RU" dirty="0"/>
              <a:t>Ева з </a:t>
            </a:r>
            <a:r>
              <a:rPr lang="ru-RU" dirty="0" err="1"/>
              <a:t>Росії</a:t>
            </a:r>
            <a:r>
              <a:rPr lang="ru-RU" dirty="0"/>
              <a:t>? </a:t>
            </a:r>
          </a:p>
          <a:p>
            <a:r>
              <a:rPr lang="ru-RU" dirty="0" err="1"/>
              <a:t>Ні</a:t>
            </a:r>
            <a:r>
              <a:rPr lang="ru-RU" dirty="0"/>
              <a:t>, вона не з </a:t>
            </a:r>
            <a:r>
              <a:rPr lang="ru-RU" dirty="0" err="1"/>
              <a:t>Росії</a:t>
            </a:r>
            <a:r>
              <a:rPr lang="ru-RU" dirty="0"/>
              <a:t>, вона з </a:t>
            </a:r>
            <a:r>
              <a:rPr lang="ru-RU" dirty="0" err="1"/>
              <a:t>Чехії</a:t>
            </a:r>
            <a:r>
              <a:rPr lang="ru-RU" dirty="0"/>
              <a:t>. Вона не </a:t>
            </a:r>
            <a:r>
              <a:rPr lang="ru-RU" dirty="0" err="1"/>
              <a:t>росіянка</a:t>
            </a:r>
            <a:r>
              <a:rPr lang="ru-RU" dirty="0"/>
              <a:t>, вона чешка.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381B80A-45AD-0943-966B-8E53351509FA}"/>
              </a:ext>
            </a:extLst>
          </p:cNvPr>
          <p:cNvSpPr txBox="1"/>
          <p:nvPr/>
        </p:nvSpPr>
        <p:spPr>
          <a:xfrm>
            <a:off x="942618" y="2312276"/>
            <a:ext cx="4744975" cy="4212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arenR"/>
            </a:pPr>
            <a:r>
              <a:rPr lang="cs-CZ" b="1" dirty="0"/>
              <a:t>Řekněte ukrajinsky: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cs-CZ" dirty="0"/>
              <a:t>Eva není Ruska. Je Češka</a:t>
            </a:r>
            <a:r>
              <a:rPr lang="uk-UA" dirty="0"/>
              <a:t>.</a:t>
            </a:r>
          </a:p>
          <a:p>
            <a:pPr>
              <a:lnSpc>
                <a:spcPct val="150000"/>
              </a:lnSpc>
            </a:pPr>
            <a:r>
              <a:rPr lang="cs-CZ" dirty="0"/>
              <a:t>2. Marina není Němka. Je Bulharka.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uk-UA" dirty="0"/>
              <a:t>3</a:t>
            </a:r>
            <a:r>
              <a:rPr lang="cs-CZ" dirty="0"/>
              <a:t>. Petr není Čech. Je Slovák.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4. Pedro není Francouz. Je Španěl.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5. Robert není Rus. Je Američan.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6. </a:t>
            </a:r>
            <a:r>
              <a:rPr lang="ru-RU" dirty="0"/>
              <a:t>С</a:t>
            </a:r>
            <a:r>
              <a:rPr lang="cs-CZ" dirty="0" err="1"/>
              <a:t>ristofer</a:t>
            </a:r>
            <a:r>
              <a:rPr lang="cs-CZ" dirty="0"/>
              <a:t> není Angličan. Je Francouz.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7. </a:t>
            </a:r>
            <a:r>
              <a:rPr lang="cs-CZ" dirty="0" err="1"/>
              <a:t>Katarzyna</a:t>
            </a:r>
            <a:r>
              <a:rPr lang="cs-CZ" dirty="0"/>
              <a:t> není Slovenka. Je Polka. </a:t>
            </a:r>
            <a:endParaRPr lang="uk-UA" dirty="0"/>
          </a:p>
          <a:p>
            <a:pPr>
              <a:lnSpc>
                <a:spcPct val="150000"/>
              </a:lnSpc>
            </a:pPr>
            <a:r>
              <a:rPr lang="cs-CZ" dirty="0"/>
              <a:t>8. Mario není Španěl. Je Ital. </a:t>
            </a:r>
          </a:p>
        </p:txBody>
      </p:sp>
    </p:spTree>
    <p:extLst>
      <p:ext uri="{BB962C8B-B14F-4D97-AF65-F5344CB8AC3E}">
        <p14:creationId xmlns:p14="http://schemas.microsoft.com/office/powerpoint/2010/main" val="3144943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9BA1B-044A-F44D-B72B-0A95666FA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067" y="266217"/>
            <a:ext cx="8770571" cy="73419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Запам’ятайте!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B20FAC-E0E0-834D-9D51-0AEF873F1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3134" y="2095017"/>
            <a:ext cx="9815331" cy="4496765"/>
          </a:xfrm>
        </p:spPr>
        <p:txBody>
          <a:bodyPr>
            <a:normAutofit/>
          </a:bodyPr>
          <a:lstStyle/>
          <a:p>
            <a:r>
              <a:rPr lang="uk-UA" dirty="0"/>
              <a:t>- Добрий день! Мене звати Іван. Я студент. Я навчаюся в університеті імені Івана Франка.</a:t>
            </a:r>
          </a:p>
          <a:p>
            <a:r>
              <a:rPr lang="uk-UA" dirty="0"/>
              <a:t>- Добрий день! Я </a:t>
            </a:r>
            <a:r>
              <a:rPr lang="uk-UA" dirty="0" err="1"/>
              <a:t>Роберто</a:t>
            </a:r>
            <a:r>
              <a:rPr lang="uk-UA" dirty="0"/>
              <a:t>. Я лектор іспанської мови. Я працюю в університеті імені Івана Франка.</a:t>
            </a:r>
          </a:p>
          <a:p>
            <a:pPr marL="285750" indent="-285750">
              <a:buFontTx/>
              <a:buChar char="-"/>
            </a:pPr>
            <a:r>
              <a:rPr lang="uk-UA" dirty="0"/>
              <a:t>Доброго дня! Мене звуть </a:t>
            </a:r>
            <a:r>
              <a:rPr lang="uk-UA" dirty="0" err="1"/>
              <a:t>Луціє</a:t>
            </a:r>
            <a:r>
              <a:rPr lang="uk-UA" dirty="0"/>
              <a:t>. Я навчаюсь в університеті </a:t>
            </a:r>
            <a:r>
              <a:rPr lang="uk-UA" dirty="0" err="1"/>
              <a:t>Масарика</a:t>
            </a:r>
            <a:r>
              <a:rPr lang="uk-UA" dirty="0"/>
              <a:t>, а також працюю лектором чеської мови. Я вивчаю англійську мову та викладаю чеську мову.</a:t>
            </a:r>
          </a:p>
          <a:p>
            <a:pPr marL="285750" indent="-285750">
              <a:buFontTx/>
              <a:buChar char="-"/>
            </a:pPr>
            <a:r>
              <a:rPr lang="uk-UA" dirty="0"/>
              <a:t>Доброго дня! Мене звуть Анна. Я навчаюсь в університеті імені Тараса Шевченка. Я вивчаю економіку. Я працюю в ресторані. Я офіціантка. </a:t>
            </a:r>
          </a:p>
          <a:p>
            <a:endParaRPr lang="uk-UA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198D2628-1012-1748-BA85-7BF87091F57D}"/>
              </a:ext>
            </a:extLst>
          </p:cNvPr>
          <p:cNvSpPr txBox="1">
            <a:spLocks/>
          </p:cNvSpPr>
          <p:nvPr/>
        </p:nvSpPr>
        <p:spPr>
          <a:xfrm>
            <a:off x="1710714" y="894220"/>
            <a:ext cx="8770571" cy="1315250"/>
          </a:xfrm>
          <a:prstGeom prst="rect">
            <a:avLst/>
          </a:prstGeom>
        </p:spPr>
        <p:txBody>
          <a:bodyPr vert="horz" lIns="109728" tIns="109728" rIns="109728" bIns="91440" rtlCol="0" anchor="b">
            <a:normAutofit fontScale="97500" lnSpcReduction="10000"/>
          </a:bodyPr>
          <a:lstStyle>
            <a:lvl1pPr algn="l" defTabSz="914400" rtl="0" eaLnBrk="1" latinLnBrk="0" hangingPunct="1">
              <a:lnSpc>
                <a:spcPct val="130000"/>
              </a:lnSpc>
              <a:spcBef>
                <a:spcPct val="0"/>
              </a:spcBef>
              <a:buNone/>
              <a:defRPr sz="3200" b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dirty="0"/>
              <a:t>Я навчаюся. Я працюю.</a:t>
            </a:r>
          </a:p>
          <a:p>
            <a:pPr algn="ctr"/>
            <a:r>
              <a:rPr lang="uk-UA" dirty="0"/>
              <a:t>Я вивчаю (що?) Я викладаю (що?)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9705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E108DB-7255-304C-A784-6493445DE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714" y="894220"/>
            <a:ext cx="8770571" cy="65737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Сім‘я </a:t>
            </a:r>
            <a:r>
              <a:rPr lang="cs-CZ" dirty="0"/>
              <a:t>/ </a:t>
            </a:r>
            <a:r>
              <a:rPr lang="uk-UA" dirty="0"/>
              <a:t>Родина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E552B15-73B7-C04B-BE2B-C93C72397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0" y="2093844"/>
            <a:ext cx="8770571" cy="4479234"/>
          </a:xfrm>
        </p:spPr>
        <p:txBody>
          <a:bodyPr numCol="2"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МАМА, МАТІР, МАТИ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máma, matka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ТАТО, БАТЬКО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táta, otec // 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ОТЕЦЬ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ДОЧКА, ДОНЬКА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dcera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ОНУКА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ОНУК/ВНУК (ВНУЧКА)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СЕСТРА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sestra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bratr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ДЯДЯ, ДЯДЬКО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strýc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ТІТКА, ТЬОТЯ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teta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БАБУСЯ, БАБА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babička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ДІДУСЬ, ДІД/ДІДО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dědeček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ДВОЮРІДНА СЕСТРА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sestřenice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ДВОЮРІДНИЙ БРАТ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bratranec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ЧОЛОВІК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manžel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ДРУЖИНА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manželka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// ПОДРУЖЖЯ</a:t>
            </a: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ПЛЕМІННИК -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synovec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ПЛЕМІННИЦЯ – </a:t>
            </a: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neteř</a:t>
            </a:r>
            <a:endParaRPr lang="uk-UA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ТЕСТЬ і ТЕЩА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СВЕКОР і СВЕКРУХА</a:t>
            </a:r>
          </a:p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СВОЯК і СВОЯЧКА (ШВАГЕР)</a:t>
            </a:r>
          </a:p>
          <a:p>
            <a:r>
              <a:rPr lang="uk-UA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БАТЬКИ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РОДИЧ і РОДИЧКА - РОДИЧІ</a:t>
            </a:r>
          </a:p>
        </p:txBody>
      </p:sp>
    </p:spTree>
    <p:extLst>
      <p:ext uri="{BB962C8B-B14F-4D97-AF65-F5344CB8AC3E}">
        <p14:creationId xmlns:p14="http://schemas.microsoft.com/office/powerpoint/2010/main" val="967120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9" name="Obrázek 18" descr="Obsah obrázku mapa&#10;&#10;Popis byl vytvořen automaticky">
            <a:extLst>
              <a:ext uri="{FF2B5EF4-FFF2-40B4-BE49-F238E27FC236}">
                <a16:creationId xmlns:a16="http://schemas.microsoft.com/office/drawing/2014/main" id="{768197B4-B790-364D-A9AD-909348F02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r="1" b="7146"/>
          <a:stretch/>
        </p:blipFill>
        <p:spPr>
          <a:xfrm>
            <a:off x="0" y="736315"/>
            <a:ext cx="7595700" cy="538536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29" name="Freeform: Shape 28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9C1D1C1-DCF3-4691-BA2F-7BCEF46089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0918724"/>
              </p:ext>
            </p:extLst>
          </p:nvPr>
        </p:nvGraphicFramePr>
        <p:xfrm>
          <a:off x="7903105" y="1195158"/>
          <a:ext cx="4114800" cy="4926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382706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stůl&#10;&#10;Popis byl vytvořen automaticky">
            <a:extLst>
              <a:ext uri="{FF2B5EF4-FFF2-40B4-BE49-F238E27FC236}">
                <a16:creationId xmlns:a16="http://schemas.microsoft.com/office/drawing/2014/main" id="{3491E147-3BF9-6640-8D01-65B494AE2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3946" r="3372"/>
          <a:stretch/>
        </p:blipFill>
        <p:spPr>
          <a:xfrm>
            <a:off x="1108256" y="1819909"/>
            <a:ext cx="10550345" cy="361823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936BE89-D864-FA49-BC14-F376E7D7A485}"/>
              </a:ext>
            </a:extLst>
          </p:cNvPr>
          <p:cNvSpPr txBox="1"/>
          <p:nvPr/>
        </p:nvSpPr>
        <p:spPr>
          <a:xfrm>
            <a:off x="3014662" y="942975"/>
            <a:ext cx="620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Присвійні займенники</a:t>
            </a:r>
            <a:endParaRPr lang="cs-CZ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15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8557FF-7078-7145-84AF-21BA2259D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575" y="1229298"/>
            <a:ext cx="9469249" cy="148336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Вік</a:t>
            </a:r>
            <a:br>
              <a:rPr lang="uk-UA" dirty="0"/>
            </a:br>
            <a:r>
              <a:rPr lang="uk-UA" dirty="0"/>
              <a:t>Скільки тобі років? Скільки вам років?</a:t>
            </a:r>
            <a:br>
              <a:rPr lang="uk-UA" dirty="0"/>
            </a:br>
            <a:r>
              <a:rPr lang="uk-UA" dirty="0"/>
              <a:t>Скільки йому / їй років? </a:t>
            </a:r>
            <a:br>
              <a:rPr lang="uk-UA" dirty="0"/>
            </a:br>
            <a:endParaRPr lang="cs-CZ" dirty="0"/>
          </a:p>
        </p:txBody>
      </p:sp>
      <p:graphicFrame>
        <p:nvGraphicFramePr>
          <p:cNvPr id="4" name="Tabulka 4">
            <a:extLst>
              <a:ext uri="{FF2B5EF4-FFF2-40B4-BE49-F238E27FC236}">
                <a16:creationId xmlns:a16="http://schemas.microsoft.com/office/drawing/2014/main" id="{CA338A8C-7ED2-514C-A1A7-DFFFA5F2EE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4163583"/>
              </p:ext>
            </p:extLst>
          </p:nvPr>
        </p:nvGraphicFramePr>
        <p:xfrm>
          <a:off x="513683" y="2395959"/>
          <a:ext cx="3438203" cy="14782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771449">
                  <a:extLst>
                    <a:ext uri="{9D8B030D-6E8A-4147-A177-3AD203B41FA5}">
                      <a16:colId xmlns:a16="http://schemas.microsoft.com/office/drawing/2014/main" val="1764066215"/>
                    </a:ext>
                  </a:extLst>
                </a:gridCol>
                <a:gridCol w="1666754">
                  <a:extLst>
                    <a:ext uri="{9D8B030D-6E8A-4147-A177-3AD203B41FA5}">
                      <a16:colId xmlns:a16="http://schemas.microsoft.com/office/drawing/2014/main" val="1214371663"/>
                    </a:ext>
                  </a:extLst>
                </a:gridCol>
              </a:tblGrid>
              <a:tr h="335666">
                <a:tc>
                  <a:txBody>
                    <a:bodyPr/>
                    <a:lstStyle/>
                    <a:p>
                      <a:r>
                        <a:rPr lang="uk-UA" dirty="0"/>
                        <a:t>Я  - МЕНІ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МИ - НАМ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387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ТИ - ТОБІ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ВИ  - ВАМ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506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ВІН - ЙОМУ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ВОНИ - ЇМ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064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ВОНА - ЇЙ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62253"/>
                  </a:ext>
                </a:extLst>
              </a:tr>
            </a:tbl>
          </a:graphicData>
        </a:graphic>
      </p:graphicFrame>
      <p:graphicFrame>
        <p:nvGraphicFramePr>
          <p:cNvPr id="6" name="Tabulka 6">
            <a:extLst>
              <a:ext uri="{FF2B5EF4-FFF2-40B4-BE49-F238E27FC236}">
                <a16:creationId xmlns:a16="http://schemas.microsoft.com/office/drawing/2014/main" id="{252BC0FF-9EBD-6943-89BA-ACC4483A9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034043"/>
              </p:ext>
            </p:extLst>
          </p:nvPr>
        </p:nvGraphicFramePr>
        <p:xfrm>
          <a:off x="4907666" y="2372391"/>
          <a:ext cx="6423948" cy="3777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457">
                  <a:extLst>
                    <a:ext uri="{9D8B030D-6E8A-4147-A177-3AD203B41FA5}">
                      <a16:colId xmlns:a16="http://schemas.microsoft.com/office/drawing/2014/main" val="1091704023"/>
                    </a:ext>
                  </a:extLst>
                </a:gridCol>
                <a:gridCol w="2639824">
                  <a:extLst>
                    <a:ext uri="{9D8B030D-6E8A-4147-A177-3AD203B41FA5}">
                      <a16:colId xmlns:a16="http://schemas.microsoft.com/office/drawing/2014/main" val="1115742082"/>
                    </a:ext>
                  </a:extLst>
                </a:gridCol>
                <a:gridCol w="2084667">
                  <a:extLst>
                    <a:ext uri="{9D8B030D-6E8A-4147-A177-3AD203B41FA5}">
                      <a16:colId xmlns:a16="http://schemas.microsoft.com/office/drawing/2014/main" val="3274891743"/>
                    </a:ext>
                  </a:extLst>
                </a:gridCol>
              </a:tblGrid>
              <a:tr h="440257">
                <a:tc>
                  <a:txBody>
                    <a:bodyPr/>
                    <a:lstStyle/>
                    <a:p>
                      <a:r>
                        <a:rPr lang="uk-UA" dirty="0"/>
                        <a:t>1 - один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11 – одинадцять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20 – двадцять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943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2 – два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12 – дванадцять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30 – тридцять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571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3 – три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13 – тринадцять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40 – сорок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3785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4 – чотири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14 - чотирнадцять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50 – п'ятдесят 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8538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5 – п‘ять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15 – п’ятнадцять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60 – шістдесят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6745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6 – шість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16 – шістнадцять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70 – сімдесят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94912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7 – сім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17 – сімнадцять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80 – вісімдесят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7536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8 – вісім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dirty="0"/>
                        <a:t>18 - вісімнадцять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90 – дев'яносто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219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9 – дев‘ять 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19 – дев’ятнадцять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/>
                        <a:t>100 – сто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810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/>
                        <a:t>10 – десять 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4601638"/>
                  </a:ext>
                </a:extLst>
              </a:tr>
            </a:tbl>
          </a:graphicData>
        </a:graphic>
      </p:graphicFrame>
      <p:graphicFrame>
        <p:nvGraphicFramePr>
          <p:cNvPr id="3" name="Tabulka 4">
            <a:extLst>
              <a:ext uri="{FF2B5EF4-FFF2-40B4-BE49-F238E27FC236}">
                <a16:creationId xmlns:a16="http://schemas.microsoft.com/office/drawing/2014/main" id="{EE34F7E4-486B-A14C-BD77-C95D50F9C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4343047"/>
              </p:ext>
            </p:extLst>
          </p:nvPr>
        </p:nvGraphicFramePr>
        <p:xfrm>
          <a:off x="277793" y="4050300"/>
          <a:ext cx="4629873" cy="2529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629873">
                  <a:extLst>
                    <a:ext uri="{9D8B030D-6E8A-4147-A177-3AD203B41FA5}">
                      <a16:colId xmlns:a16="http://schemas.microsoft.com/office/drawing/2014/main" val="3553400779"/>
                    </a:ext>
                  </a:extLst>
                </a:gridCol>
              </a:tblGrid>
              <a:tr h="593394">
                <a:tc>
                  <a:txBody>
                    <a:bodyPr/>
                    <a:lstStyle/>
                    <a:p>
                      <a:r>
                        <a:rPr lang="uk-UA" dirty="0"/>
                        <a:t>один РІК</a:t>
                      </a:r>
                    </a:p>
                    <a:p>
                      <a:r>
                        <a:rPr lang="uk-UA" dirty="0"/>
                        <a:t>два, три, чотири РОКИ</a:t>
                      </a:r>
                      <a:endParaRPr lang="uk-UA" sz="1600" dirty="0"/>
                    </a:p>
                    <a:p>
                      <a:r>
                        <a:rPr lang="uk-UA" sz="1800" dirty="0"/>
                        <a:t>п‘ять, шість, одинадцять, … РОКІВ</a:t>
                      </a:r>
                    </a:p>
                    <a:p>
                      <a:endParaRPr lang="uk-UA" dirty="0"/>
                    </a:p>
                    <a:p>
                      <a:r>
                        <a:rPr lang="uk-UA" dirty="0">
                          <a:solidFill>
                            <a:srgbClr val="FF0000"/>
                          </a:solidFill>
                        </a:rPr>
                        <a:t>АЛЕ!!!</a:t>
                      </a:r>
                    </a:p>
                    <a:p>
                      <a:r>
                        <a:rPr lang="uk-UA" dirty="0"/>
                        <a:t>двадцять </a:t>
                      </a:r>
                      <a:r>
                        <a:rPr lang="uk-UA" dirty="0">
                          <a:solidFill>
                            <a:srgbClr val="0070C0"/>
                          </a:solidFill>
                        </a:rPr>
                        <a:t>один </a:t>
                      </a:r>
                      <a:r>
                        <a:rPr lang="uk-UA" dirty="0"/>
                        <a:t>РІК</a:t>
                      </a:r>
                    </a:p>
                    <a:p>
                      <a:r>
                        <a:rPr lang="uk-UA" dirty="0"/>
                        <a:t>двадцять </a:t>
                      </a:r>
                      <a:r>
                        <a:rPr lang="uk-UA" dirty="0">
                          <a:solidFill>
                            <a:srgbClr val="0070C0"/>
                          </a:solidFill>
                        </a:rPr>
                        <a:t>два, три, чотири </a:t>
                      </a:r>
                      <a:r>
                        <a:rPr lang="uk-UA" dirty="0"/>
                        <a:t>РОКИ</a:t>
                      </a:r>
                    </a:p>
                    <a:p>
                      <a:r>
                        <a:rPr lang="uk-UA" dirty="0"/>
                        <a:t>двадцять </a:t>
                      </a:r>
                      <a:r>
                        <a:rPr lang="uk-UA" dirty="0">
                          <a:solidFill>
                            <a:srgbClr val="0070C0"/>
                          </a:solidFill>
                        </a:rPr>
                        <a:t>п’ять, шість, … </a:t>
                      </a:r>
                      <a:r>
                        <a:rPr lang="uk-UA" dirty="0"/>
                        <a:t>РОКІВ</a:t>
                      </a:r>
                    </a:p>
                    <a:p>
                      <a:r>
                        <a:rPr lang="uk-UA" sz="1600" dirty="0"/>
                        <a:t>тридцять </a:t>
                      </a:r>
                      <a:r>
                        <a:rPr lang="uk-UA" sz="1600" dirty="0">
                          <a:solidFill>
                            <a:srgbClr val="0070C0"/>
                          </a:solidFill>
                        </a:rPr>
                        <a:t>один</a:t>
                      </a:r>
                      <a:r>
                        <a:rPr lang="uk-UA" sz="1600" dirty="0"/>
                        <a:t> РІК, тридцять </a:t>
                      </a:r>
                      <a:r>
                        <a:rPr lang="uk-UA" sz="1600" dirty="0">
                          <a:solidFill>
                            <a:srgbClr val="0070C0"/>
                          </a:solidFill>
                        </a:rPr>
                        <a:t>два</a:t>
                      </a:r>
                      <a:r>
                        <a:rPr lang="uk-UA" sz="1600" dirty="0"/>
                        <a:t> РОКИ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0952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42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1F437A2-AD4A-5B45-BF0C-DD4DA6758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541" y="-1022667"/>
            <a:ext cx="4148511" cy="2045334"/>
          </a:xfrm>
        </p:spPr>
        <p:txBody>
          <a:bodyPr anchor="b">
            <a:normAutofit/>
          </a:bodyPr>
          <a:lstStyle/>
          <a:p>
            <a:r>
              <a:rPr lang="uk-UA" dirty="0"/>
              <a:t>Хто який?</a:t>
            </a:r>
            <a:endParaRPr lang="cs-CZ" dirty="0"/>
          </a:p>
        </p:txBody>
      </p:sp>
      <p:pic>
        <p:nvPicPr>
          <p:cNvPr id="1025" name="Picture 1" descr="page1image3168352">
            <a:extLst>
              <a:ext uri="{FF2B5EF4-FFF2-40B4-BE49-F238E27FC236}">
                <a16:creationId xmlns:a16="http://schemas.microsoft.com/office/drawing/2014/main" id="{21A9670F-3266-0141-A425-B5F7E34C7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59" y="164149"/>
            <a:ext cx="7846001" cy="249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image3174592">
            <a:extLst>
              <a:ext uri="{FF2B5EF4-FFF2-40B4-BE49-F238E27FC236}">
                <a16:creationId xmlns:a16="http://schemas.microsoft.com/office/drawing/2014/main" id="{4042698D-0BB5-8247-89A2-454640C87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62" y="3250722"/>
            <a:ext cx="7845857" cy="343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C39284A-2EB9-D94D-A709-2D5C03F43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1705" y="1296548"/>
            <a:ext cx="3819636" cy="5561452"/>
          </a:xfrm>
        </p:spPr>
        <p:txBody>
          <a:bodyPr>
            <a:normAutofit/>
          </a:bodyPr>
          <a:lstStyle/>
          <a:p>
            <a:r>
              <a:rPr lang="uk-UA" dirty="0"/>
              <a:t>У кого коротке волосся?</a:t>
            </a:r>
          </a:p>
          <a:p>
            <a:r>
              <a:rPr lang="uk-UA" dirty="0"/>
              <a:t>Хто високий?</a:t>
            </a:r>
          </a:p>
          <a:p>
            <a:r>
              <a:rPr lang="uk-UA" dirty="0"/>
              <a:t>Хто низький?</a:t>
            </a:r>
          </a:p>
          <a:p>
            <a:r>
              <a:rPr lang="uk-UA" dirty="0"/>
              <a:t>Хто носить окуляри?</a:t>
            </a:r>
          </a:p>
          <a:p>
            <a:r>
              <a:rPr lang="uk-UA" dirty="0"/>
              <a:t>Хто шатен?</a:t>
            </a:r>
          </a:p>
          <a:p>
            <a:r>
              <a:rPr lang="uk-UA" dirty="0"/>
              <a:t>Хто має руде волосся?</a:t>
            </a:r>
          </a:p>
          <a:p>
            <a:r>
              <a:rPr lang="uk-UA" dirty="0"/>
              <a:t>У кого довге волосся?</a:t>
            </a:r>
          </a:p>
          <a:p>
            <a:r>
              <a:rPr lang="uk-UA" dirty="0"/>
              <a:t>У кого є борода?</a:t>
            </a:r>
          </a:p>
          <a:p>
            <a:r>
              <a:rPr lang="uk-UA" dirty="0"/>
              <a:t>Хто із них блондин?</a:t>
            </a:r>
          </a:p>
          <a:p>
            <a:r>
              <a:rPr lang="uk-UA" dirty="0"/>
              <a:t>Хто сумний?</a:t>
            </a:r>
          </a:p>
          <a:p>
            <a:r>
              <a:rPr lang="uk-UA" dirty="0"/>
              <a:t>Хто веселий?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43F292F-B21F-0E4F-B1E6-21FECEC42F64}"/>
              </a:ext>
            </a:extLst>
          </p:cNvPr>
          <p:cNvSpPr txBox="1"/>
          <p:nvPr/>
        </p:nvSpPr>
        <p:spPr>
          <a:xfrm>
            <a:off x="170659" y="244977"/>
            <a:ext cx="8133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Дмитро                    Ольга               Ігор                 Марина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7167F02-A1E7-0E46-8C1F-02F4D04050E2}"/>
              </a:ext>
            </a:extLst>
          </p:cNvPr>
          <p:cNvSpPr txBox="1"/>
          <p:nvPr/>
        </p:nvSpPr>
        <p:spPr>
          <a:xfrm>
            <a:off x="531021" y="2881390"/>
            <a:ext cx="687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Ірина		Олег		Лілія		Микола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1180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E06F1B-2CD2-A54F-B97C-CFDC7A6A0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044" y="371254"/>
            <a:ext cx="6040385" cy="6486746"/>
          </a:xfrm>
        </p:spPr>
        <p:txBody>
          <a:bodyPr vert="horz" lIns="109728" tIns="109728" rIns="109728" bIns="91440" rtlCol="0" anchor="t"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uk-UA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Відгадайте, ким хочуть стати діти:</a:t>
            </a:r>
            <a:endParaRPr lang="uk-UA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Аня каже: Я люблю ходити до школи, я люблю вчитися і читати. Мій улюблений предмет – географія.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Денис каже: Я люблю допомагати людям. Я завжди допомагаю батькам і бабусі з дідусем. Я допомагаю тваринам.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Марина каже: Я люблю дізнаватися нову інформацію про інші країни. У мене є збірка енциклопедій про інші країни. Я люблю фотографувати.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Сашко каже: Я люблю допомагати мамі на кухні. Мені подобається записувати нові рецепти від мами і бабусі. Найбільше я люблю допомагати пекти.</a:t>
            </a:r>
          </a:p>
          <a:p>
            <a:pPr>
              <a:lnSpc>
                <a:spcPct val="130000"/>
              </a:lnSpc>
            </a:pPr>
            <a:r>
              <a:rPr lang="uk-UA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Ірина каже: Я люблю тварин, я б хотіла їм допомагати. Папуга моєї подруги захворів, мені було його дуже шкода. Я б хотіла йому допомогти.</a:t>
            </a:r>
          </a:p>
          <a:p>
            <a:pPr>
              <a:lnSpc>
                <a:spcPct val="130000"/>
              </a:lnSpc>
            </a:pPr>
            <a:endParaRPr lang="uk-UA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5FB5BB-F968-7043-A864-1109BB3141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8" r="4" b="4"/>
          <a:stretch/>
        </p:blipFill>
        <p:spPr>
          <a:xfrm>
            <a:off x="729205" y="1013100"/>
            <a:ext cx="3361441" cy="458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43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AE812FE-5EA1-6B47-A856-156999ABE5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240" y="178417"/>
            <a:ext cx="8684435" cy="6679583"/>
          </a:xfrm>
        </p:spPr>
      </p:pic>
    </p:spTree>
    <p:extLst>
      <p:ext uri="{BB962C8B-B14F-4D97-AF65-F5344CB8AC3E}">
        <p14:creationId xmlns:p14="http://schemas.microsoft.com/office/powerpoint/2010/main" val="29130179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ACBD85E-A404-45CB-B532-1039E479D4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67675" y="-3167677"/>
            <a:ext cx="5856341" cy="12191695"/>
          </a:xfrm>
          <a:custGeom>
            <a:avLst/>
            <a:gdLst>
              <a:gd name="connsiteX0" fmla="*/ 0 w 5856341"/>
              <a:gd name="connsiteY0" fmla="*/ 12191695 h 12191695"/>
              <a:gd name="connsiteX1" fmla="*/ 0 w 5856341"/>
              <a:gd name="connsiteY1" fmla="*/ 0 h 12191695"/>
              <a:gd name="connsiteX2" fmla="*/ 243849 w 5856341"/>
              <a:gd name="connsiteY2" fmla="*/ 0 h 12191695"/>
              <a:gd name="connsiteX3" fmla="*/ 505121 w 5856341"/>
              <a:gd name="connsiteY3" fmla="*/ 0 h 12191695"/>
              <a:gd name="connsiteX4" fmla="*/ 723207 w 5856341"/>
              <a:gd name="connsiteY4" fmla="*/ 0 h 12191695"/>
              <a:gd name="connsiteX5" fmla="*/ 755828 w 5856341"/>
              <a:gd name="connsiteY5" fmla="*/ 0 h 12191695"/>
              <a:gd name="connsiteX6" fmla="*/ 1411868 w 5856341"/>
              <a:gd name="connsiteY6" fmla="*/ 0 h 12191695"/>
              <a:gd name="connsiteX7" fmla="*/ 1421034 w 5856341"/>
              <a:gd name="connsiteY7" fmla="*/ 0 h 12191695"/>
              <a:gd name="connsiteX8" fmla="*/ 1515206 w 5856341"/>
              <a:gd name="connsiteY8" fmla="*/ 0 h 12191695"/>
              <a:gd name="connsiteX9" fmla="*/ 2636151 w 5856341"/>
              <a:gd name="connsiteY9" fmla="*/ 0 h 12191695"/>
              <a:gd name="connsiteX10" fmla="*/ 4637890 w 5856341"/>
              <a:gd name="connsiteY10" fmla="*/ 0 h 12191695"/>
              <a:gd name="connsiteX11" fmla="*/ 4654499 w 5856341"/>
              <a:gd name="connsiteY11" fmla="*/ 26661 h 12191695"/>
              <a:gd name="connsiteX12" fmla="*/ 5856341 w 5856341"/>
              <a:gd name="connsiteY12" fmla="*/ 6438338 h 12191695"/>
              <a:gd name="connsiteX13" fmla="*/ 4449211 w 5856341"/>
              <a:gd name="connsiteY13" fmla="*/ 11332719 h 12191695"/>
              <a:gd name="connsiteX14" fmla="*/ 4061349 w 5856341"/>
              <a:gd name="connsiteY14" fmla="*/ 12054097 h 12191695"/>
              <a:gd name="connsiteX15" fmla="*/ 3977450 w 5856341"/>
              <a:gd name="connsiteY15" fmla="*/ 12191695 h 12191695"/>
              <a:gd name="connsiteX16" fmla="*/ 2636151 w 5856341"/>
              <a:gd name="connsiteY16" fmla="*/ 12191695 h 12191695"/>
              <a:gd name="connsiteX17" fmla="*/ 1421034 w 5856341"/>
              <a:gd name="connsiteY17" fmla="*/ 12191695 h 12191695"/>
              <a:gd name="connsiteX18" fmla="*/ 1411868 w 5856341"/>
              <a:gd name="connsiteY18" fmla="*/ 12191695 h 12191695"/>
              <a:gd name="connsiteX19" fmla="*/ 1283685 w 5856341"/>
              <a:gd name="connsiteY19" fmla="*/ 12191695 h 12191695"/>
              <a:gd name="connsiteX20" fmla="*/ 755828 w 5856341"/>
              <a:gd name="connsiteY20" fmla="*/ 12191695 h 12191695"/>
              <a:gd name="connsiteX21" fmla="*/ 723207 w 5856341"/>
              <a:gd name="connsiteY21" fmla="*/ 12191695 h 12191695"/>
              <a:gd name="connsiteX22" fmla="*/ 505121 w 5856341"/>
              <a:gd name="connsiteY22" fmla="*/ 12191695 h 12191695"/>
              <a:gd name="connsiteX23" fmla="*/ 243849 w 5856341"/>
              <a:gd name="connsiteY23" fmla="*/ 12191695 h 12191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56341" h="12191695">
                <a:moveTo>
                  <a:pt x="0" y="12191695"/>
                </a:moveTo>
                <a:lnTo>
                  <a:pt x="0" y="0"/>
                </a:lnTo>
                <a:lnTo>
                  <a:pt x="243849" y="0"/>
                </a:lnTo>
                <a:lnTo>
                  <a:pt x="505121" y="0"/>
                </a:lnTo>
                <a:lnTo>
                  <a:pt x="723207" y="0"/>
                </a:lnTo>
                <a:lnTo>
                  <a:pt x="755828" y="0"/>
                </a:lnTo>
                <a:lnTo>
                  <a:pt x="1411868" y="0"/>
                </a:lnTo>
                <a:lnTo>
                  <a:pt x="1421034" y="0"/>
                </a:lnTo>
                <a:lnTo>
                  <a:pt x="1515206" y="0"/>
                </a:lnTo>
                <a:lnTo>
                  <a:pt x="2636151" y="0"/>
                </a:lnTo>
                <a:lnTo>
                  <a:pt x="4637890" y="0"/>
                </a:lnTo>
                <a:lnTo>
                  <a:pt x="4654499" y="26661"/>
                </a:lnTo>
                <a:cubicBezTo>
                  <a:pt x="5425621" y="1341551"/>
                  <a:pt x="5856341" y="3721137"/>
                  <a:pt x="5856341" y="6438338"/>
                </a:cubicBezTo>
                <a:cubicBezTo>
                  <a:pt x="5856341" y="8833790"/>
                  <a:pt x="5159120" y="9960353"/>
                  <a:pt x="4449211" y="11332719"/>
                </a:cubicBezTo>
                <a:cubicBezTo>
                  <a:pt x="4319934" y="11582638"/>
                  <a:pt x="4191839" y="11827452"/>
                  <a:pt x="4061349" y="12054097"/>
                </a:cubicBezTo>
                <a:lnTo>
                  <a:pt x="3977450" y="12191695"/>
                </a:lnTo>
                <a:lnTo>
                  <a:pt x="2636151" y="12191695"/>
                </a:lnTo>
                <a:lnTo>
                  <a:pt x="1421034" y="12191695"/>
                </a:lnTo>
                <a:lnTo>
                  <a:pt x="1411868" y="12191695"/>
                </a:lnTo>
                <a:lnTo>
                  <a:pt x="1283685" y="12191695"/>
                </a:lnTo>
                <a:lnTo>
                  <a:pt x="755828" y="12191695"/>
                </a:lnTo>
                <a:lnTo>
                  <a:pt x="723207" y="12191695"/>
                </a:lnTo>
                <a:lnTo>
                  <a:pt x="505121" y="12191695"/>
                </a:lnTo>
                <a:lnTo>
                  <a:pt x="243849" y="1219169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B1626B1-BAC7-4893-A5AC-620597685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6277" y="-874927"/>
            <a:ext cx="1899138" cy="12191695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64E9910-51FE-45BF-973D-9D2401FD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143758" y="-1037574"/>
            <a:ext cx="1904176" cy="12191695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031B199-50CE-1A43-BD44-8AC56A470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005" y="687510"/>
            <a:ext cx="11183679" cy="310347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F3E0EDE-647C-3247-B668-45ABC1504DE8}"/>
              </a:ext>
            </a:extLst>
          </p:cNvPr>
          <p:cNvSpPr txBox="1"/>
          <p:nvPr/>
        </p:nvSpPr>
        <p:spPr>
          <a:xfrm>
            <a:off x="3986213" y="3956147"/>
            <a:ext cx="73866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Відповідайте:</a:t>
            </a:r>
          </a:p>
          <a:p>
            <a:pPr marL="342900" indent="-342900">
              <a:buAutoNum type="arabicPeriod"/>
            </a:pPr>
            <a:r>
              <a:rPr lang="uk-UA" dirty="0"/>
              <a:t>Скільки Дмитрові років?</a:t>
            </a:r>
          </a:p>
          <a:p>
            <a:pPr marL="342900" indent="-342900">
              <a:buAutoNum type="arabicPeriod"/>
            </a:pPr>
            <a:r>
              <a:rPr lang="uk-UA" dirty="0"/>
              <a:t>Де він працює?</a:t>
            </a:r>
          </a:p>
          <a:p>
            <a:pPr marL="342900" indent="-342900">
              <a:buAutoNum type="arabicPeriod"/>
            </a:pPr>
            <a:r>
              <a:rPr lang="uk-UA" dirty="0"/>
              <a:t>Де знаходиться його робота?</a:t>
            </a:r>
          </a:p>
          <a:p>
            <a:pPr marL="342900" indent="-342900">
              <a:buAutoNum type="arabicPeriod"/>
            </a:pPr>
            <a:r>
              <a:rPr lang="uk-UA" dirty="0"/>
              <a:t>Що роблять в його фірмі?</a:t>
            </a:r>
          </a:p>
          <a:p>
            <a:pPr marL="342900" indent="-342900">
              <a:buAutoNum type="arabicPeriod"/>
            </a:pPr>
            <a:r>
              <a:rPr lang="uk-UA" dirty="0"/>
              <a:t>Яка робота у Дмитра?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5120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A45393-CB28-EA42-8D59-54B8460C5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512" y="-191764"/>
            <a:ext cx="8770571" cy="2142484"/>
          </a:xfrm>
        </p:spPr>
        <p:txBody>
          <a:bodyPr/>
          <a:lstStyle/>
          <a:p>
            <a:pPr algn="ctr"/>
            <a:r>
              <a:rPr lang="cs-CZ" dirty="0"/>
              <a:t>Abeceda</a:t>
            </a:r>
            <a:br>
              <a:rPr lang="cs-CZ" dirty="0"/>
            </a:br>
            <a:r>
              <a:rPr lang="cs-CZ" dirty="0"/>
              <a:t>Samohlásky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6FCA32-B529-3F44-B525-1F671BE82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349" y="2141588"/>
            <a:ext cx="1552219" cy="3651504"/>
          </a:xfrm>
        </p:spPr>
        <p:txBody>
          <a:bodyPr>
            <a:normAutofit fontScale="92500"/>
          </a:bodyPr>
          <a:lstStyle/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а 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у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[U u]</a:t>
            </a:r>
            <a:endParaRPr lang="uk-UA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о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е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 і</a:t>
            </a:r>
          </a:p>
          <a:p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endParaRPr lang="cs-CZ" dirty="0"/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FBBC29A7-C50B-7842-B7B2-3A397FC4C21C}"/>
              </a:ext>
            </a:extLst>
          </p:cNvPr>
          <p:cNvSpPr txBox="1">
            <a:spLocks/>
          </p:cNvSpPr>
          <p:nvPr/>
        </p:nvSpPr>
        <p:spPr>
          <a:xfrm>
            <a:off x="4543780" y="2324468"/>
            <a:ext cx="7038619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800" b="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None/>
              <a:defRPr sz="16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-320040" algn="l" defTabSz="914400" rtl="0" eaLnBrk="1" latinLnBrk="0" hangingPunct="1">
              <a:lnSpc>
                <a:spcPct val="140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2024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4028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6032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880360" indent="-320040" algn="l" defTabSz="914400" rtl="0" eaLnBrk="1" latinLnBrk="0" hangingPunct="1">
              <a:lnSpc>
                <a:spcPct val="111000"/>
              </a:lnSpc>
              <a:spcBef>
                <a:spcPts val="930"/>
              </a:spcBef>
              <a:buFont typeface="Corbel" panose="020B0503020204020204" pitchFamily="34" charset="0"/>
              <a:buChar char="–"/>
              <a:defRPr sz="1400" i="1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Souhlásky, které po měkkých konsonantech označuji samohlásku: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я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йа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‘а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Ярослав, яблуко</a:t>
            </a:r>
          </a:p>
          <a:p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йу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‘у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cs-CZ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Юрій, ювілей</a:t>
            </a:r>
          </a:p>
          <a:p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Є є 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йе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‘е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[Je]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Євген, Європа</a:t>
            </a:r>
          </a:p>
          <a:p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uk-UA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йі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nebo [</a:t>
            </a:r>
            <a:r>
              <a:rPr lang="uk-UA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‘і</a:t>
            </a:r>
            <a:r>
              <a:rPr lang="cs-CZ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[Ji]</a:t>
            </a:r>
            <a:r>
              <a:rPr lang="uk-UA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їжа, їжак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917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0D57FB-6CA3-BE4C-82D1-698C9C787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276851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Abeceda</a:t>
            </a:r>
            <a:br>
              <a:rPr lang="cs-CZ" dirty="0"/>
            </a:br>
            <a:r>
              <a:rPr lang="cs-CZ" dirty="0"/>
              <a:t>Souhlásky – konsonanty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CB7A95-9434-E442-98E9-DB5BC7012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00" y="2239124"/>
            <a:ext cx="11564899" cy="3930028"/>
          </a:xfrm>
        </p:spPr>
        <p:txBody>
          <a:bodyPr>
            <a:noAutofit/>
          </a:bodyPr>
          <a:lstStyle/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б 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[b]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уся	З з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[z]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нак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[p]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ір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[c]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ибуля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в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[v]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		Й й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[j]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ех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г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[h]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риб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[k]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іт		С с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[s]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ветр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кола</a:t>
            </a: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Ґ ґ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[g]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ґ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азда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 л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[l]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ітр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[t]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	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šč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</a:t>
            </a:r>
          </a:p>
          <a:p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[d]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ім		М м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[m]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	Ф ф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[f]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утбол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лял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 ж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ž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аба 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[n]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іж		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[ch]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ліб	‘ - м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ясо, здоров</a:t>
            </a:r>
            <a:r>
              <a:rPr lang="uk-UA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				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53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ACD869-73E8-8B41-8FC6-319BB3FD3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Seznamování, základy řečové etikety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ПРИВІТАННЯ</a:t>
            </a:r>
            <a:endParaRPr lang="cs-CZ" dirty="0"/>
          </a:p>
        </p:txBody>
      </p:sp>
      <p:pic>
        <p:nvPicPr>
          <p:cNvPr id="8" name="Obrázek 7" descr="Obsah obrázku interiér, položky, stůl, displej&#10;&#10;Popis byl vytvořen automaticky">
            <a:extLst>
              <a:ext uri="{FF2B5EF4-FFF2-40B4-BE49-F238E27FC236}">
                <a16:creationId xmlns:a16="http://schemas.microsoft.com/office/drawing/2014/main" id="{A6FBEB6D-2E97-1D49-A491-CFB1A112B6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8325" y="2330444"/>
            <a:ext cx="85344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79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B14CA-46EB-2348-98D2-1219CBC96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616" y="0"/>
            <a:ext cx="8770571" cy="2161556"/>
          </a:xfrm>
        </p:spPr>
        <p:txBody>
          <a:bodyPr>
            <a:normAutofit/>
          </a:bodyPr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Seznamování, základy řečové etikety</a:t>
            </a:r>
            <a:b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ПРОЩАННЯ</a:t>
            </a:r>
            <a:endParaRPr lang="cs-CZ" dirty="0"/>
          </a:p>
        </p:txBody>
      </p:sp>
      <p:pic>
        <p:nvPicPr>
          <p:cNvPr id="5" name="Obrázek 4" descr="Obsah obrázku interiér, stůl, položky, zubní kartáček&#10;&#10;Popis byl vytvořen automaticky">
            <a:extLst>
              <a:ext uri="{FF2B5EF4-FFF2-40B4-BE49-F238E27FC236}">
                <a16:creationId xmlns:a16="http://schemas.microsoft.com/office/drawing/2014/main" id="{8C461FAB-DBC2-0949-972C-9ECE44B30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5402" y="2297938"/>
            <a:ext cx="9086785" cy="409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19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0E00C3-4613-415F-BE3A-78FBAD906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0495175" cy="6858000"/>
          </a:xfrm>
          <a:custGeom>
            <a:avLst/>
            <a:gdLst>
              <a:gd name="connsiteX0" fmla="*/ 0 w 10495175"/>
              <a:gd name="connsiteY0" fmla="*/ 0 h 6858000"/>
              <a:gd name="connsiteX1" fmla="*/ 5289224 w 10495175"/>
              <a:gd name="connsiteY1" fmla="*/ 0 h 6858000"/>
              <a:gd name="connsiteX2" fmla="*/ 6736007 w 10495175"/>
              <a:gd name="connsiteY2" fmla="*/ 0 h 6858000"/>
              <a:gd name="connsiteX3" fmla="*/ 6998753 w 10495175"/>
              <a:gd name="connsiteY3" fmla="*/ 0 h 6858000"/>
              <a:gd name="connsiteX4" fmla="*/ 7778919 w 10495175"/>
              <a:gd name="connsiteY4" fmla="*/ 0 h 6858000"/>
              <a:gd name="connsiteX5" fmla="*/ 8872152 w 10495175"/>
              <a:gd name="connsiteY5" fmla="*/ 0 h 6858000"/>
              <a:gd name="connsiteX6" fmla="*/ 8894276 w 10495175"/>
              <a:gd name="connsiteY6" fmla="*/ 14997 h 6858000"/>
              <a:gd name="connsiteX7" fmla="*/ 10495175 w 10495175"/>
              <a:gd name="connsiteY7" fmla="*/ 3621656 h 6858000"/>
              <a:gd name="connsiteX8" fmla="*/ 8620825 w 10495175"/>
              <a:gd name="connsiteY8" fmla="*/ 6374814 h 6858000"/>
              <a:gd name="connsiteX9" fmla="*/ 8104177 w 10495175"/>
              <a:gd name="connsiteY9" fmla="*/ 6780599 h 6858000"/>
              <a:gd name="connsiteX10" fmla="*/ 7992421 w 10495175"/>
              <a:gd name="connsiteY10" fmla="*/ 6858000 h 6858000"/>
              <a:gd name="connsiteX11" fmla="*/ 7778919 w 10495175"/>
              <a:gd name="connsiteY11" fmla="*/ 6858000 h 6858000"/>
              <a:gd name="connsiteX12" fmla="*/ 6998753 w 10495175"/>
              <a:gd name="connsiteY12" fmla="*/ 6858000 h 6858000"/>
              <a:gd name="connsiteX13" fmla="*/ 6736007 w 10495175"/>
              <a:gd name="connsiteY13" fmla="*/ 6858000 h 6858000"/>
              <a:gd name="connsiteX14" fmla="*/ 5289224 w 10495175"/>
              <a:gd name="connsiteY14" fmla="*/ 6858000 h 6858000"/>
              <a:gd name="connsiteX15" fmla="*/ 0 w 10495175"/>
              <a:gd name="connsiteY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495175" h="6858000">
                <a:moveTo>
                  <a:pt x="0" y="0"/>
                </a:moveTo>
                <a:lnTo>
                  <a:pt x="5289224" y="0"/>
                </a:lnTo>
                <a:lnTo>
                  <a:pt x="6736007" y="0"/>
                </a:lnTo>
                <a:lnTo>
                  <a:pt x="6998753" y="0"/>
                </a:lnTo>
                <a:lnTo>
                  <a:pt x="7778919" y="0"/>
                </a:lnTo>
                <a:lnTo>
                  <a:pt x="8872152" y="0"/>
                </a:lnTo>
                <a:lnTo>
                  <a:pt x="8894276" y="14997"/>
                </a:lnTo>
                <a:cubicBezTo>
                  <a:pt x="9921439" y="754641"/>
                  <a:pt x="10495175" y="2093192"/>
                  <a:pt x="10495175" y="3621656"/>
                </a:cubicBezTo>
                <a:cubicBezTo>
                  <a:pt x="10495175" y="4969131"/>
                  <a:pt x="9566450" y="5602839"/>
                  <a:pt x="8620825" y="6374814"/>
                </a:cubicBezTo>
                <a:cubicBezTo>
                  <a:pt x="8448622" y="6515397"/>
                  <a:pt x="8277995" y="6653108"/>
                  <a:pt x="8104177" y="6780599"/>
                </a:cubicBezTo>
                <a:lnTo>
                  <a:pt x="7992421" y="6858000"/>
                </a:lnTo>
                <a:lnTo>
                  <a:pt x="7778919" y="6858000"/>
                </a:lnTo>
                <a:lnTo>
                  <a:pt x="6998753" y="6858000"/>
                </a:lnTo>
                <a:lnTo>
                  <a:pt x="6736007" y="6858000"/>
                </a:lnTo>
                <a:lnTo>
                  <a:pt x="528922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9802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85964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Obrázek 3" descr="Obsah obrázku text, osoba, žena, fotka&#10;&#10;Popis byl vytvořen automaticky">
            <a:extLst>
              <a:ext uri="{FF2B5EF4-FFF2-40B4-BE49-F238E27FC236}">
                <a16:creationId xmlns:a16="http://schemas.microsoft.com/office/drawing/2014/main" id="{EF5F0DE2-B283-244C-884F-7E2AB217BD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t="6368" b="2674"/>
          <a:stretch/>
        </p:blipFill>
        <p:spPr>
          <a:xfrm>
            <a:off x="-1" y="10"/>
            <a:ext cx="10293244" cy="6857990"/>
          </a:xfrm>
          <a:custGeom>
            <a:avLst/>
            <a:gdLst/>
            <a:ahLst/>
            <a:cxnLst/>
            <a:rect l="l" t="t" r="r" b="b"/>
            <a:pathLst>
              <a:path w="10293244" h="6858000">
                <a:moveTo>
                  <a:pt x="0" y="0"/>
                </a:moveTo>
                <a:lnTo>
                  <a:pt x="947949" y="0"/>
                </a:lnTo>
                <a:lnTo>
                  <a:pt x="3371353" y="0"/>
                </a:lnTo>
                <a:lnTo>
                  <a:pt x="5289223" y="0"/>
                </a:lnTo>
                <a:lnTo>
                  <a:pt x="5484191" y="0"/>
                </a:lnTo>
                <a:lnTo>
                  <a:pt x="5653963" y="0"/>
                </a:lnTo>
                <a:lnTo>
                  <a:pt x="6142799" y="0"/>
                </a:lnTo>
                <a:lnTo>
                  <a:pt x="6723887" y="0"/>
                </a:lnTo>
                <a:lnTo>
                  <a:pt x="7520328" y="0"/>
                </a:lnTo>
                <a:lnTo>
                  <a:pt x="8636365" y="0"/>
                </a:lnTo>
                <a:lnTo>
                  <a:pt x="8658951" y="14997"/>
                </a:lnTo>
                <a:cubicBezTo>
                  <a:pt x="9707540" y="754641"/>
                  <a:pt x="10293244" y="2093192"/>
                  <a:pt x="10293244" y="3621656"/>
                </a:cubicBezTo>
                <a:cubicBezTo>
                  <a:pt x="10293244" y="4969131"/>
                  <a:pt x="9345146" y="5602839"/>
                  <a:pt x="8379796" y="6374814"/>
                </a:cubicBezTo>
                <a:cubicBezTo>
                  <a:pt x="8204000" y="6515397"/>
                  <a:pt x="8029814" y="6653108"/>
                  <a:pt x="7852370" y="6780599"/>
                </a:cubicBezTo>
                <a:lnTo>
                  <a:pt x="7738283" y="6858000"/>
                </a:lnTo>
                <a:lnTo>
                  <a:pt x="7520328" y="6858000"/>
                </a:lnTo>
                <a:lnTo>
                  <a:pt x="6723887" y="6858000"/>
                </a:lnTo>
                <a:lnTo>
                  <a:pt x="6142799" y="6858000"/>
                </a:lnTo>
                <a:lnTo>
                  <a:pt x="5653963" y="6858000"/>
                </a:lnTo>
                <a:lnTo>
                  <a:pt x="5484191" y="6858000"/>
                </a:lnTo>
                <a:lnTo>
                  <a:pt x="5289223" y="6858000"/>
                </a:lnTo>
                <a:lnTo>
                  <a:pt x="3371353" y="6858000"/>
                </a:lnTo>
                <a:lnTo>
                  <a:pt x="947949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971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54BE45-4C82-2A41-AC7C-EC56ABC96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045" y="1346200"/>
            <a:ext cx="5624118" cy="3284538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endParaRPr lang="en-US" sz="5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6CB0275-66F1-4491-93B8-121D0C717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14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8D32C3D-8F76-4E99-BE56-0836CC38C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84938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E1C70B4-E636-0645-B225-9549C24ED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237" r="2473" b="5254"/>
          <a:stretch/>
        </p:blipFill>
        <p:spPr>
          <a:xfrm>
            <a:off x="13565" y="0"/>
            <a:ext cx="5033023" cy="6857990"/>
          </a:xfrm>
          <a:custGeom>
            <a:avLst/>
            <a:gdLst/>
            <a:ahLst/>
            <a:cxnLst/>
            <a:rect l="l" t="t" r="r" b="b"/>
            <a:pathLst>
              <a:path w="4710787" h="6858000">
                <a:moveTo>
                  <a:pt x="0" y="0"/>
                </a:moveTo>
                <a:lnTo>
                  <a:pt x="1214365" y="0"/>
                </a:lnTo>
                <a:lnTo>
                  <a:pt x="1994531" y="0"/>
                </a:lnTo>
                <a:lnTo>
                  <a:pt x="3087764" y="0"/>
                </a:lnTo>
                <a:lnTo>
                  <a:pt x="3109888" y="14997"/>
                </a:lnTo>
                <a:cubicBezTo>
                  <a:pt x="4137051" y="754641"/>
                  <a:pt x="4710787" y="2093192"/>
                  <a:pt x="4710787" y="3621656"/>
                </a:cubicBezTo>
                <a:cubicBezTo>
                  <a:pt x="4710787" y="4969131"/>
                  <a:pt x="3782062" y="5602839"/>
                  <a:pt x="2836437" y="6374814"/>
                </a:cubicBezTo>
                <a:cubicBezTo>
                  <a:pt x="2664234" y="6515397"/>
                  <a:pt x="2493607" y="6653108"/>
                  <a:pt x="2319789" y="6780599"/>
                </a:cubicBezTo>
                <a:lnTo>
                  <a:pt x="2208033" y="6858000"/>
                </a:lnTo>
                <a:lnTo>
                  <a:pt x="1994531" y="6858000"/>
                </a:lnTo>
                <a:lnTo>
                  <a:pt x="121436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0766076-46F5-42D5-A773-2B3BEF2B8B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5575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D9E4F948-C2F8-CD45-A216-B14335EDF7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3700"/>
          <a:stretch/>
        </p:blipFill>
        <p:spPr>
          <a:xfrm>
            <a:off x="6090045" y="234945"/>
            <a:ext cx="5833731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48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FD1B7087-48A7-1C48-B68B-9326870C76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830"/>
          <a:stretch/>
        </p:blipFill>
        <p:spPr>
          <a:xfrm>
            <a:off x="5917813" y="687074"/>
            <a:ext cx="5648324" cy="5483851"/>
          </a:xfrm>
          <a:prstGeom prst="rect">
            <a:avLst/>
          </a:prstGeom>
        </p:spPr>
      </p:pic>
      <p:pic>
        <p:nvPicPr>
          <p:cNvPr id="7" name="Obrázek 6" descr="Obsah obrázku text, osoba, noviny&#10;&#10;Popis byl vytvořen automaticky">
            <a:extLst>
              <a:ext uri="{FF2B5EF4-FFF2-40B4-BE49-F238E27FC236}">
                <a16:creationId xmlns:a16="http://schemas.microsoft.com/office/drawing/2014/main" id="{E41E1E48-1B5C-EE44-BC4C-4A26F840C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06"/>
          <a:stretch/>
        </p:blipFill>
        <p:spPr>
          <a:xfrm>
            <a:off x="877824" y="0"/>
            <a:ext cx="5039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140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1674</Words>
  <Application>Microsoft Office PowerPoint</Application>
  <PresentationFormat>Širokoúhlá obrazovka</PresentationFormat>
  <Paragraphs>234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Meiryo</vt:lpstr>
      <vt:lpstr>Calibri</vt:lpstr>
      <vt:lpstr>Corbel</vt:lpstr>
      <vt:lpstr>Times New Roman</vt:lpstr>
      <vt:lpstr>SketchLinesVTI</vt:lpstr>
      <vt:lpstr>Konverzační cvičení I</vt:lpstr>
      <vt:lpstr>Prezentace aplikace PowerPoint</vt:lpstr>
      <vt:lpstr>Abeceda Samohlásky </vt:lpstr>
      <vt:lpstr>Abeceda Souhlásky – konsonanty </vt:lpstr>
      <vt:lpstr>1. Seznamování, základy řečové etikety ПРИВІТАННЯ</vt:lpstr>
      <vt:lpstr>1. Seznamování, základy řečové etikety ПРОЩАННЯ</vt:lpstr>
      <vt:lpstr>Prezentace aplikace PowerPoint</vt:lpstr>
      <vt:lpstr>Prezentace aplikace PowerPoint</vt:lpstr>
      <vt:lpstr>Prezentace aplikace PowerPoint</vt:lpstr>
      <vt:lpstr>Вибачення. Подяка. Omluva. Poděkování.</vt:lpstr>
      <vt:lpstr>Хто це? </vt:lpstr>
      <vt:lpstr>Prezentace aplikace PowerPoint</vt:lpstr>
      <vt:lpstr>Prezentace aplikace PowerPoint</vt:lpstr>
      <vt:lpstr>Професія</vt:lpstr>
      <vt:lpstr>       українець   MUŽ (чоловік) Angličan - англієць Američan - американець Čech - чех Francouz - француз Ital - італієць Němec - німець Polák - поляк Rus - росіянин Slovák - словак Španěl - іспанець Bulhar - болгарин         КРАЇНИ І НАЦІОНАЛЬНОСТІ  українка  ŽENA (жінка) Angličanka - англійка Američanka - американка Češka - чешка Francouzka - француженка Italka - італійка Němka - німкеня Polka - полячка Ruska - росіянка Slovenka - словачка Španělka - іспанка Bulharka - болгарка           Україна  ZEMĚ (країна) Anglie - Англія USA - США Česko - Чехія Francie - Франція Itálie - Італія Německo - Німеччина Polsko - Польща Rusko - Росія Slovensko - Словаччина Španělsko - Іспанія Bulharsko - Болгарія    </vt:lpstr>
      <vt:lpstr>Вправи</vt:lpstr>
      <vt:lpstr>  Зверніть увагу:  Чехія - Звідки ви? Я з Чехії. Англія - з Англії, Польща - з Польщі, США - з США, Словачинна – зі Словачинни, Америка - з Америки</vt:lpstr>
      <vt:lpstr>Запам’ятайте!</vt:lpstr>
      <vt:lpstr>Сім‘я / Родина</vt:lpstr>
      <vt:lpstr>Prezentace aplikace PowerPoint</vt:lpstr>
      <vt:lpstr>Вік Скільки тобі років? Скільки вам років? Скільки йому / їй років?  </vt:lpstr>
      <vt:lpstr>Хто який?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Konverzační cvičení I</dc:title>
  <dc:creator>Krystyna Kuznietsova</dc:creator>
  <cp:lastModifiedBy>Krystyna Kuznietsova</cp:lastModifiedBy>
  <cp:revision>11</cp:revision>
  <dcterms:created xsi:type="dcterms:W3CDTF">2020-11-15T16:38:32Z</dcterms:created>
  <dcterms:modified xsi:type="dcterms:W3CDTF">2022-10-17T13:31:18Z</dcterms:modified>
</cp:coreProperties>
</file>