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2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5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5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6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5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7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7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C1BE-9F58-4F93-A96B-9DE45A536D8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B666-4A09-4442-A801-7A689D33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494-12#Text" TargetMode="External"/><Relationship Id="rId2" Type="http://schemas.openxmlformats.org/officeDocument/2006/relationships/hyperlink" Target="https://life.pravda.com.ua/travel/2014/05/13/16746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90AgJokL6o" TargetMode="External"/><Relationship Id="rId5" Type="http://schemas.openxmlformats.org/officeDocument/2006/relationships/hyperlink" Target="https://www.youtube.com/watch?v=HuGiDXUVOjk" TargetMode="External"/><Relationship Id="rId4" Type="http://schemas.openxmlformats.org/officeDocument/2006/relationships/hyperlink" Target="https://www.youtube.com/watch?v=T9oV7YrZDM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P4OOwHhxxI" TargetMode="External"/><Relationship Id="rId2" Type="http://schemas.openxmlformats.org/officeDocument/2006/relationships/hyperlink" Target="https://www.youtube.com/watch?v=2cvb_9u8Mf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adiosvoboda.org/a/chexija-ukrajinci-stereotyp/29807228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z_aXZca-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Національні меншини в Україні</a:t>
            </a:r>
            <a:br>
              <a:rPr lang="uk-U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Olga Macíčková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831" y="365125"/>
            <a:ext cx="10626970" cy="514472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Національні меншини - </a:t>
            </a:r>
            <a:r>
              <a:rPr lang="uk-UA" sz="3200" dirty="0"/>
              <a:t>групи </a:t>
            </a:r>
            <a:r>
              <a:rPr lang="uk-UA" sz="3200" dirty="0" smtClean="0"/>
              <a:t>громадян </a:t>
            </a:r>
            <a:r>
              <a:rPr lang="uk-UA" sz="3200" dirty="0"/>
              <a:t>України, які не є українцями за національністю, виявляють почуття </a:t>
            </a:r>
            <a:r>
              <a:rPr lang="uk-UA" sz="3200" dirty="0" smtClean="0"/>
              <a:t>національного </a:t>
            </a:r>
            <a:r>
              <a:rPr lang="uk-UA" sz="3200" dirty="0"/>
              <a:t>самоусвідомлення та спільності між собою. </a:t>
            </a:r>
            <a:r>
              <a:rPr lang="uk-UA" sz="3200" dirty="0" smtClean="0"/>
              <a:t>Правовий </a:t>
            </a:r>
            <a:r>
              <a:rPr lang="uk-UA" sz="3200" dirty="0"/>
              <a:t>статус Н. м. У. визначений Конституцією України, Законом «Про національні меншини в Україні» (1992), </a:t>
            </a:r>
            <a:r>
              <a:rPr lang="uk-UA" sz="3200" dirty="0" smtClean="0"/>
              <a:t>міжнародними </a:t>
            </a:r>
            <a:r>
              <a:rPr lang="uk-UA" sz="3200" dirty="0"/>
              <a:t>договорами України. </a:t>
            </a:r>
            <a:r>
              <a:rPr lang="uk-UA" sz="3200" dirty="0"/>
              <a:t> Конституція України гарантує всім націям і народностям, які мешкають на її території, рівні громадянські, політичні, соціальні, економічні й культурні права і свободи.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866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54" y="932235"/>
            <a:ext cx="5719909" cy="4284534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086929"/>
              </p:ext>
            </p:extLst>
          </p:nvPr>
        </p:nvGraphicFramePr>
        <p:xfrm>
          <a:off x="480646" y="-409807"/>
          <a:ext cx="5615354" cy="726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4" imgW="5829041" imgH="7543800" progId="AcroExch.Document.DC">
                  <p:embed/>
                </p:oleObj>
              </mc:Choice>
              <mc:Fallback>
                <p:oleObj name="Acrobat Document" r:id="rId4" imgW="582904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646" y="-409807"/>
                        <a:ext cx="5615354" cy="726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2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Посилання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https://life.pravda.com.ua/travel/2014/05/13/167467/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uk-UA" b="1" dirty="0"/>
              <a:t>Сім етнографічних чудес </a:t>
            </a:r>
            <a:r>
              <a:rPr lang="uk-UA" b="1" dirty="0" smtClean="0"/>
              <a:t>України</a:t>
            </a:r>
            <a:endParaRPr lang="cs-CZ" b="1" dirty="0" smtClean="0"/>
          </a:p>
          <a:p>
            <a:r>
              <a:rPr lang="en-US" b="1" dirty="0" smtClean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zakon.rada.gov.ua/laws/show/2494-12#Text</a:t>
            </a:r>
            <a:r>
              <a:rPr lang="cs-CZ" b="1" dirty="0" smtClean="0"/>
              <a:t> - </a:t>
            </a:r>
            <a:r>
              <a:rPr lang="uk-UA" b="1" dirty="0" smtClean="0"/>
              <a:t>закон</a:t>
            </a:r>
            <a:endParaRPr lang="uk-UA" b="1" dirty="0" smtClean="0"/>
          </a:p>
          <a:p>
            <a:r>
              <a:rPr lang="cs-CZ" b="1" dirty="0" smtClean="0">
                <a:hlinkClick r:id="rId4"/>
              </a:rPr>
              <a:t>https://www.youtube.com/watch?v=T9oV7YrZDMg</a:t>
            </a:r>
            <a:r>
              <a:rPr lang="uk-UA" b="1" dirty="0" smtClean="0"/>
              <a:t> –</a:t>
            </a:r>
          </a:p>
          <a:p>
            <a:r>
              <a:rPr lang="uk-UA" b="1" dirty="0" smtClean="0"/>
              <a:t> </a:t>
            </a:r>
            <a:r>
              <a:rPr lang="ru-RU" b="1" dirty="0"/>
              <a:t>Словаки України. Хто вони? • </a:t>
            </a:r>
            <a:r>
              <a:rPr lang="ru-RU" b="1" dirty="0" smtClean="0"/>
              <a:t>Ukraïner</a:t>
            </a:r>
          </a:p>
          <a:p>
            <a:r>
              <a:rPr lang="en-US" b="1" dirty="0" smtClean="0">
                <a:hlinkClick r:id="rId5"/>
              </a:rPr>
              <a:t>https://www.youtube.com/watch?v=HuGiDXUVOjk</a:t>
            </a:r>
            <a:r>
              <a:rPr lang="uk-UA" b="1" dirty="0" smtClean="0"/>
              <a:t> - </a:t>
            </a:r>
            <a:r>
              <a:rPr lang="en-US" b="1" dirty="0" err="1"/>
              <a:t>Kdo</a:t>
            </a:r>
            <a:r>
              <a:rPr lang="en-US" b="1" dirty="0"/>
              <a:t> </a:t>
            </a:r>
            <a:r>
              <a:rPr lang="en-US" b="1" dirty="0" err="1"/>
              <a:t>jsou</a:t>
            </a:r>
            <a:r>
              <a:rPr lang="en-US" b="1" dirty="0"/>
              <a:t> </a:t>
            </a:r>
            <a:r>
              <a:rPr lang="en-US" b="1" dirty="0" err="1"/>
              <a:t>ukrajinští</a:t>
            </a:r>
            <a:r>
              <a:rPr lang="en-US" b="1" dirty="0"/>
              <a:t> </a:t>
            </a:r>
            <a:r>
              <a:rPr lang="en-US" b="1" dirty="0" err="1"/>
              <a:t>Češi</a:t>
            </a:r>
            <a:r>
              <a:rPr lang="en-US" b="1" dirty="0"/>
              <a:t>? • </a:t>
            </a:r>
            <a:r>
              <a:rPr lang="en-US" b="1" dirty="0" err="1" smtClean="0"/>
              <a:t>Ukraïner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https://www.youtube.com/watch?v=L90AgJokL6o</a:t>
            </a:r>
            <a:r>
              <a:rPr lang="en-US" b="1" dirty="0" smtClean="0"/>
              <a:t> - </a:t>
            </a:r>
            <a:r>
              <a:rPr lang="ru-RU" b="1" dirty="0"/>
              <a:t>Світлана Шульга про історію чехів на Волині | Ретро-Волинь</a:t>
            </a:r>
          </a:p>
          <a:p>
            <a:endParaRPr lang="ru-RU" b="1" dirty="0"/>
          </a:p>
          <a:p>
            <a:endParaRPr lang="cs-CZ" b="1" dirty="0" smtClean="0"/>
          </a:p>
          <a:p>
            <a:endParaRPr lang="uk-U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2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Стереотипи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www.youtube.com/watch?v=2cvb_9u8Mfg</a:t>
            </a:r>
            <a:r>
              <a:rPr lang="uk-UA" dirty="0" smtClean="0"/>
              <a:t> - </a:t>
            </a:r>
            <a:r>
              <a:rPr lang="ru-RU" b="1" dirty="0"/>
              <a:t>Національні меншини в Україні: факти і </a:t>
            </a:r>
            <a:r>
              <a:rPr lang="ru-RU" b="1" dirty="0" smtClean="0"/>
              <a:t>стереотипи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https://www.youtube.com/watch?v=0P4OOwHhxxI</a:t>
            </a:r>
            <a:r>
              <a:rPr lang="uk-UA" dirty="0" smtClean="0"/>
              <a:t> - </a:t>
            </a:r>
            <a:r>
              <a:rPr lang="ru-RU" b="1" dirty="0"/>
              <a:t>Ось що думають іноземці про Україну! 12 стереотипів про Україну та </a:t>
            </a:r>
            <a:r>
              <a:rPr lang="ru-RU" b="1" dirty="0" smtClean="0"/>
              <a:t>українців</a:t>
            </a:r>
            <a:endParaRPr lang="uk-UA" dirty="0"/>
          </a:p>
          <a:p>
            <a:r>
              <a:rPr lang="en-US" dirty="0" smtClean="0">
                <a:hlinkClick r:id="rId4"/>
              </a:rPr>
              <a:t>https://www.radiosvoboda.org/a/chexija-ukrajinci-stereotyp/29807228.html</a:t>
            </a:r>
            <a:r>
              <a:rPr lang="uk-UA" dirty="0" smtClean="0"/>
              <a:t> - </a:t>
            </a:r>
            <a:r>
              <a:rPr lang="ru-RU" dirty="0"/>
              <a:t>У Чехії намагаються зламати стереотипи про українців</a:t>
            </a:r>
          </a:p>
          <a:p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2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Подивитися відео і відповісти на питання, поставлені іноземним студентам</a:t>
            </a:r>
          </a:p>
          <a:p>
            <a:r>
              <a:rPr lang="en-US" dirty="0" smtClean="0">
                <a:hlinkClick r:id="rId2"/>
              </a:rPr>
              <a:t>https://www.youtube.com/watch?v=4Vz_aXZca-I</a:t>
            </a:r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3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Acrobat Document</vt:lpstr>
      <vt:lpstr>Національні меншини в Україні </vt:lpstr>
      <vt:lpstr>Національні меншини - групи громадян України, які не є українцями за національністю, виявляють почуття національного самоусвідомлення та спільності між собою. Правовий статус Н. м. У. визначений Конституцією України, Законом «Про національні меншини в Україні» (1992), міжнародними договорами України.  Конституція України гарантує всім націям і народностям, які мешкають на її території, рівні громадянські, політичні, соціальні, економічні й культурні права і свободи.</vt:lpstr>
      <vt:lpstr>PowerPoint Presentation</vt:lpstr>
      <vt:lpstr>Посилання</vt:lpstr>
      <vt:lpstr>Стереотипи</vt:lpstr>
      <vt:lpstr>Домашнє завдання</vt:lpstr>
    </vt:vector>
  </TitlesOfParts>
  <Company>Homecredit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Національні меншини в Україні </dc:title>
  <dc:creator>Macicek Martin</dc:creator>
  <cp:lastModifiedBy>Macicek Martin</cp:lastModifiedBy>
  <cp:revision>8</cp:revision>
  <dcterms:created xsi:type="dcterms:W3CDTF">2023-10-03T18:24:06Z</dcterms:created>
  <dcterms:modified xsi:type="dcterms:W3CDTF">2023-10-16T22:51:44Z</dcterms:modified>
</cp:coreProperties>
</file>