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40" r:id="rId8"/>
    <p:sldId id="439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604017" y="2382465"/>
            <a:ext cx="2284506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Rané křesťanství</a:t>
            </a:r>
          </a:p>
          <a:p>
            <a:pPr algn="ctr"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narození Krista do roku 380</a:t>
            </a:r>
          </a:p>
          <a:p>
            <a:pPr algn="ctr" eaLnBrk="1" hangingPunct="1"/>
            <a:endParaRPr lang="cs-CZ" altLang="cs-CZ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1401B51-1773-5130-94BE-5A1108799A2F}"/>
              </a:ext>
            </a:extLst>
          </p:cNvPr>
          <p:cNvSpPr/>
          <p:nvPr/>
        </p:nvSpPr>
        <p:spPr>
          <a:xfrm>
            <a:off x="4853354" y="759034"/>
            <a:ext cx="6432452" cy="452431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Zeměpisné souvislosti</a:t>
            </a:r>
          </a:p>
          <a:p>
            <a:endParaRPr lang="cs-CZ" sz="12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Rané křesťanství je spjato téměř výlučně v prostoru římského impéria, které tehdy bylo považováno za 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oikumené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rozumějme celý obydlený svět. Za hranicemi se v představách Římanů nacházela pouze pustina a barbaři, a tyto hranice křesťané při misiích v tomto období téměř nikdy nepřekročili.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však nevzniklo v jednom z center římské říše, nýbrž na její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periferii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menších vesnicích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severní Galileje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Jeruzalémě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bylo důležitým geografickým a ideologickým centrem křesťanství až do jeho zničení římskými legiemi během židovského povstání v roce 70.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 se křesťanství začalo šířit do velkoměst římské říše,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Antiochie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Říma.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jediné generace došlo k transformaci z původně židovského venkovského hnutí v plně funkční městské náboženství.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příčinu rychlého rozmachu křesťanství lze považovat hospodářskou a politickou situaci, která byla definována podmínkami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Pax romana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Ten umožnil vysokou mobilitu.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Prvním velkým střediskem nového náboženství byla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Antiochie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které sídlilo kulturně, jazykově a nábožensky velmi pestré obyvatelstvo. Zde zřejmě poprvé vzniká křesťanská skupina z nežidovského obyvatelstva. Členové této skupiny jsou svým okolím označováni jako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Zásluhy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Saula (Pavla) z </a:t>
            </a:r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Tarsu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působil v oblasti východního Středomoří,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Egeidy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Malé Asie. Kolem roku 60 přišel Pavel do Říma, kde již byla ustavena samostatná křesťanská obec.</a:t>
            </a:r>
          </a:p>
        </p:txBody>
      </p:sp>
    </p:spTree>
    <p:extLst>
      <p:ext uri="{BB962C8B-B14F-4D97-AF65-F5344CB8AC3E}">
        <p14:creationId xmlns:p14="http://schemas.microsoft.com/office/powerpoint/2010/main" val="226088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6B3D226-E6AB-4026-DD0C-9A8457734C4F}"/>
              </a:ext>
            </a:extLst>
          </p:cNvPr>
          <p:cNvSpPr/>
          <p:nvPr/>
        </p:nvSpPr>
        <p:spPr>
          <a:xfrm>
            <a:off x="10635804" y="5404548"/>
            <a:ext cx="131824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Římská říše 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císaře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Trajána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215D9B3-59E1-62FD-CDBD-43753A839167}"/>
              </a:ext>
            </a:extLst>
          </p:cNvPr>
          <p:cNvSpPr/>
          <p:nvPr/>
        </p:nvSpPr>
        <p:spPr>
          <a:xfrm>
            <a:off x="237950" y="157047"/>
            <a:ext cx="2963851" cy="600164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Raná organizace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církevní úřady zastávali proroci, apoštolové a učitelé. Zprávy o nich máme z Pavlova 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Prvního listu Korintským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 třetím století začali přebírat organizační roli biskupové.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episkopos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byl zodpovědný za vedení obce. Antiochijský biskup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Ignatios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prosazoval koncept autority jediného biskupa v obci, který měl komunitu řídit.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Biskupové byli vysvěcováni biskupy minimálně třech okolních obcí, čímž stvrzovali jednotu církve.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konkrétních sfér vlivu bylo jedním z témat koncilu v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Nikáji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Biskupové však postupně začali také plnit funkci kněžskou.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Jáhen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vykonával původně podřadné práce pro místní společenství, záhy však nabyl značného významu a ve své funkci biskupova sekretáře nezřídka mohli převyšovat méně významné biskupy.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Presbyter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(starší) byl podřízeným biskupa, působil jako jeho rádce a sdílel některé jeho povinnosti. Presbyteři byli početní a mohli zastupovat biskupa v jeho nepřítomnosti, např. při vysluhování svátostí.</a:t>
            </a:r>
            <a:endParaRPr lang="cs-CZ" sz="1200" b="0" i="0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6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52FFFF9-EA0C-7E9E-347E-7C9CF230576F}"/>
              </a:ext>
            </a:extLst>
          </p:cNvPr>
          <p:cNvSpPr/>
          <p:nvPr/>
        </p:nvSpPr>
        <p:spPr>
          <a:xfrm>
            <a:off x="416312" y="1390919"/>
            <a:ext cx="2828050" cy="5078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Pronásledování křesťanů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Zprvu byli křesťané pronásledováni Židy, ne však Římany.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za císaře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Nerona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(54–64/68)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požáru Říma byli popraveni apoštolové Petr a Pavel.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 se římská správa stavěla ke křesťanství relativně velkoryse.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Tolerance trvala do třicátých let 3. století, kdy došlo k několika katastrofám, které posílily vliv křesťanství.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Pronásledování za císaře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Decia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(249–251)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Valeriána (253–260)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souviselo s ohrožením říše na východě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Sasánovci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severu (Gótové)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Nejtvrdší pronásledování křesťané zažili na přelomu 3. a 4. století století za vlády císaře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Diokleciána (303–311)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Perzekucím učinil přítrž edikt císaře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(311) a Edikt milánský (313).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723BDA7-E18E-51C2-99A7-CCFCDAAAB96B}"/>
              </a:ext>
            </a:extLst>
          </p:cNvPr>
          <p:cNvSpPr/>
          <p:nvPr/>
        </p:nvSpPr>
        <p:spPr>
          <a:xfrm>
            <a:off x="9714420" y="145357"/>
            <a:ext cx="2157984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Edikt milánský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Správněji 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Milánské ujednání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moderní označení pro dohodu z roku 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313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mezi římskými císaři Konstantinem, který vládl na Západě, 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Luciniem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jenž spravoval Východ.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Dohoda zajišťovala, že jak křesťané, tak všichni ostatní občané římské říše mají právo svobodné volby: Mohli být stoupenci jakéhokoli vyznání. 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Milánské ujednání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garantovalo svobodu vyznání pro všechna náboženství, nikoli tedy pouze křesťanům ve vztahu k tradičním římským kultům.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hlavní náboženství římské říše bylo křesťanství prohlášeno teprve v roce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380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císaře Theodosia I.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F389E4C-2C8B-A93F-3591-4A55B18AC94A}"/>
              </a:ext>
            </a:extLst>
          </p:cNvPr>
          <p:cNvCxnSpPr/>
          <p:nvPr/>
        </p:nvCxnSpPr>
        <p:spPr bwMode="auto">
          <a:xfrm>
            <a:off x="416312" y="1116623"/>
            <a:ext cx="624100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7090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386F6859-45CC-884A-9A4F-D940E8B2C8AD}"/>
              </a:ext>
            </a:extLst>
          </p:cNvPr>
          <p:cNvSpPr/>
          <p:nvPr/>
        </p:nvSpPr>
        <p:spPr>
          <a:xfrm>
            <a:off x="322681" y="261294"/>
            <a:ext cx="3397064" cy="618630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(360–363)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Snažil se omezit vliv křesťanství, nechal propustit úředníky a vojáky vyznávající křesťanství. Obnovil zrušené pohanské kulty a zničené chrámy.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362 zakázal křesťanským učitelům přednášet o klasické literatuře. Křesťané se měli nadále spokojit pouze s Biblí, což však po vítězství křesťanství přispělo k úpadku znalosti antické literatury. Kritika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Marcellina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otevřeně nenařídil pronásledovat křesťany, jeho politika však vyústila v útoky namířené proti křesťanům.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povolal z vyhnanství dříve vyhnané biskupy. Snažil se rozdmýchat v křesťanské církvi chaos, neboť uprázdněné biskupské stolce byly mezitím obsazeny dalšími biskupy.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Galileos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(Proti Galilejským) chápal křesťany jako odpadlíky od židovství, jež naproti tomu pokládal za staré a všeobecně akceptované náboženství.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usiloval o vytvoření jakési tradiční „státní“ církve, která by sdružovala nejvýznamnější kulty zastřešené novoplatónskou filozofií.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Julianova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církev se snažila omezit vliv křesťanství v sociální oblasti.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5718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787</Words>
  <Application>Microsoft Office PowerPoint</Application>
  <PresentationFormat>Širokoúhlá obrazovka</PresentationFormat>
  <Paragraphs>76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277</cp:revision>
  <cp:lastPrinted>2019-10-16T06:26:31Z</cp:lastPrinted>
  <dcterms:created xsi:type="dcterms:W3CDTF">2019-09-26T11:11:15Z</dcterms:created>
  <dcterms:modified xsi:type="dcterms:W3CDTF">2023-10-16T07:15:04Z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