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0"/>
  </p:notesMasterIdLst>
  <p:handoutMasterIdLst>
    <p:handoutMasterId r:id="rId11"/>
  </p:handoutMasterIdLst>
  <p:sldIdLst>
    <p:sldId id="436" r:id="rId5"/>
    <p:sldId id="437" r:id="rId6"/>
    <p:sldId id="439" r:id="rId7"/>
    <p:sldId id="440" r:id="rId8"/>
    <p:sldId id="441" r:id="rId9"/>
  </p:sldIdLst>
  <p:sldSz cx="12192000" cy="6858000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áša Ayadi" initials="DA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D85D"/>
    <a:srgbClr val="FFDD71"/>
    <a:srgbClr val="4B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07BB03-91D4-4011-99EF-E88F0508AE49}" v="34" dt="2020-11-03T08:30:42.8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09" d="100"/>
          <a:sy n="109" d="100"/>
        </p:scale>
        <p:origin x="114" y="12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Wihoda" userId="58322e09a6bf6d7c" providerId="LiveId" clId="{2507BB03-91D4-4011-99EF-E88F0508AE49}"/>
    <pc:docChg chg="undo custSel addSld delSld modSld sldOrd">
      <pc:chgData name="Martin Wihoda" userId="58322e09a6bf6d7c" providerId="LiveId" clId="{2507BB03-91D4-4011-99EF-E88F0508AE49}" dt="2020-11-03T08:35:13.183" v="1182" actId="20577"/>
      <pc:docMkLst>
        <pc:docMk/>
      </pc:docMkLst>
      <pc:sldChg chg="addSp delSp modSp mod">
        <pc:chgData name="Martin Wihoda" userId="58322e09a6bf6d7c" providerId="LiveId" clId="{2507BB03-91D4-4011-99EF-E88F0508AE49}" dt="2020-11-03T08:03:06.550" v="71" actId="14100"/>
        <pc:sldMkLst>
          <pc:docMk/>
          <pc:sldMk cId="3295407149" sldId="436"/>
        </pc:sldMkLst>
        <pc:spChg chg="add mod">
          <ac:chgData name="Martin Wihoda" userId="58322e09a6bf6d7c" providerId="LiveId" clId="{2507BB03-91D4-4011-99EF-E88F0508AE49}" dt="2020-11-03T08:03:00.086" v="69" actId="255"/>
          <ac:spMkLst>
            <pc:docMk/>
            <pc:sldMk cId="3295407149" sldId="436"/>
            <ac:spMk id="4" creationId="{C701426D-ED6A-44AF-98A2-02FD345386CC}"/>
          </ac:spMkLst>
        </pc:spChg>
        <pc:spChg chg="del">
          <ac:chgData name="Martin Wihoda" userId="58322e09a6bf6d7c" providerId="LiveId" clId="{2507BB03-91D4-4011-99EF-E88F0508AE49}" dt="2020-11-02T16:38:43.333" v="4" actId="21"/>
          <ac:spMkLst>
            <pc:docMk/>
            <pc:sldMk cId="3295407149" sldId="436"/>
            <ac:spMk id="7" creationId="{00000000-0000-0000-0000-000000000000}"/>
          </ac:spMkLst>
        </pc:spChg>
        <pc:picChg chg="add mod">
          <ac:chgData name="Martin Wihoda" userId="58322e09a6bf6d7c" providerId="LiveId" clId="{2507BB03-91D4-4011-99EF-E88F0508AE49}" dt="2020-11-03T08:03:06.550" v="71" actId="14100"/>
          <ac:picMkLst>
            <pc:docMk/>
            <pc:sldMk cId="3295407149" sldId="436"/>
            <ac:picMk id="3" creationId="{8E18ACF4-C307-49A0-95A4-0FF037A6FB72}"/>
          </ac:picMkLst>
        </pc:picChg>
        <pc:picChg chg="del mod">
          <ac:chgData name="Martin Wihoda" userId="58322e09a6bf6d7c" providerId="LiveId" clId="{2507BB03-91D4-4011-99EF-E88F0508AE49}" dt="2020-11-02T16:38:23.678" v="1" actId="21"/>
          <ac:picMkLst>
            <pc:docMk/>
            <pc:sldMk cId="3295407149" sldId="436"/>
            <ac:picMk id="8" creationId="{00000000-0000-0000-0000-000000000000}"/>
          </ac:picMkLst>
        </pc:picChg>
      </pc:sldChg>
      <pc:sldChg chg="del">
        <pc:chgData name="Martin Wihoda" userId="58322e09a6bf6d7c" providerId="LiveId" clId="{2507BB03-91D4-4011-99EF-E88F0508AE49}" dt="2020-11-02T16:39:13.774" v="10" actId="2696"/>
        <pc:sldMkLst>
          <pc:docMk/>
          <pc:sldMk cId="2322237152" sldId="437"/>
        </pc:sldMkLst>
      </pc:sldChg>
      <pc:sldChg chg="addSp delSp modSp new mod">
        <pc:chgData name="Martin Wihoda" userId="58322e09a6bf6d7c" providerId="LiveId" clId="{2507BB03-91D4-4011-99EF-E88F0508AE49}" dt="2020-11-03T08:20:56.047" v="614" actId="1076"/>
        <pc:sldMkLst>
          <pc:docMk/>
          <pc:sldMk cId="3364217968" sldId="437"/>
        </pc:sldMkLst>
        <pc:spChg chg="del">
          <ac:chgData name="Martin Wihoda" userId="58322e09a6bf6d7c" providerId="LiveId" clId="{2507BB03-91D4-4011-99EF-E88F0508AE49}" dt="2020-11-02T16:39:29.667" v="13" actId="21"/>
          <ac:spMkLst>
            <pc:docMk/>
            <pc:sldMk cId="3364217968" sldId="437"/>
            <ac:spMk id="2" creationId="{0C8AE42E-993B-4A6E-84BD-006DA83A0BB4}"/>
          </ac:spMkLst>
        </pc:spChg>
        <pc:spChg chg="add mod">
          <ac:chgData name="Martin Wihoda" userId="58322e09a6bf6d7c" providerId="LiveId" clId="{2507BB03-91D4-4011-99EF-E88F0508AE49}" dt="2020-11-03T08:05:39.283" v="97" actId="1076"/>
          <ac:spMkLst>
            <pc:docMk/>
            <pc:sldMk cId="3364217968" sldId="437"/>
            <ac:spMk id="5" creationId="{62EDFA3A-8A48-4FDF-B0BB-789AD6D5E60A}"/>
          </ac:spMkLst>
        </pc:spChg>
        <pc:spChg chg="add mod">
          <ac:chgData name="Martin Wihoda" userId="58322e09a6bf6d7c" providerId="LiveId" clId="{2507BB03-91D4-4011-99EF-E88F0508AE49}" dt="2020-11-03T08:20:52.174" v="613" actId="14100"/>
          <ac:spMkLst>
            <pc:docMk/>
            <pc:sldMk cId="3364217968" sldId="437"/>
            <ac:spMk id="6" creationId="{CC7A3E25-C92E-408B-8D83-8A585663E4F1}"/>
          </ac:spMkLst>
        </pc:spChg>
        <pc:picChg chg="add mod">
          <ac:chgData name="Martin Wihoda" userId="58322e09a6bf6d7c" providerId="LiveId" clId="{2507BB03-91D4-4011-99EF-E88F0508AE49}" dt="2020-11-03T08:20:56.047" v="614" actId="1076"/>
          <ac:picMkLst>
            <pc:docMk/>
            <pc:sldMk cId="3364217968" sldId="437"/>
            <ac:picMk id="4" creationId="{9D600745-152C-41AF-8538-E45E39EAABA6}"/>
          </ac:picMkLst>
        </pc:picChg>
      </pc:sldChg>
      <pc:sldChg chg="addSp delSp modSp new mod">
        <pc:chgData name="Martin Wihoda" userId="58322e09a6bf6d7c" providerId="LiveId" clId="{2507BB03-91D4-4011-99EF-E88F0508AE49}" dt="2020-11-03T08:35:13.183" v="1182" actId="20577"/>
        <pc:sldMkLst>
          <pc:docMk/>
          <pc:sldMk cId="2598323548" sldId="438"/>
        </pc:sldMkLst>
        <pc:spChg chg="del">
          <ac:chgData name="Martin Wihoda" userId="58322e09a6bf6d7c" providerId="LiveId" clId="{2507BB03-91D4-4011-99EF-E88F0508AE49}" dt="2020-11-02T16:39:37.206" v="15" actId="21"/>
          <ac:spMkLst>
            <pc:docMk/>
            <pc:sldMk cId="2598323548" sldId="438"/>
            <ac:spMk id="2" creationId="{7005DBDE-7965-46B8-B626-662869FFD7BC}"/>
          </ac:spMkLst>
        </pc:spChg>
        <pc:spChg chg="add del">
          <ac:chgData name="Martin Wihoda" userId="58322e09a6bf6d7c" providerId="LiveId" clId="{2507BB03-91D4-4011-99EF-E88F0508AE49}" dt="2020-11-02T16:41:28.586" v="25" actId="22"/>
          <ac:spMkLst>
            <pc:docMk/>
            <pc:sldMk cId="2598323548" sldId="438"/>
            <ac:spMk id="4" creationId="{53F726A0-AD05-4557-A62C-76819F9E6EE5}"/>
          </ac:spMkLst>
        </pc:spChg>
        <pc:spChg chg="add mod">
          <ac:chgData name="Martin Wihoda" userId="58322e09a6bf6d7c" providerId="LiveId" clId="{2507BB03-91D4-4011-99EF-E88F0508AE49}" dt="2020-11-03T08:32:30.074" v="1105" actId="1076"/>
          <ac:spMkLst>
            <pc:docMk/>
            <pc:sldMk cId="2598323548" sldId="438"/>
            <ac:spMk id="7" creationId="{F78310BC-DD5A-4508-A204-4EAE6D9929EE}"/>
          </ac:spMkLst>
        </pc:spChg>
        <pc:spChg chg="add mod">
          <ac:chgData name="Martin Wihoda" userId="58322e09a6bf6d7c" providerId="LiveId" clId="{2507BB03-91D4-4011-99EF-E88F0508AE49}" dt="2020-11-03T08:35:13.183" v="1182" actId="20577"/>
          <ac:spMkLst>
            <pc:docMk/>
            <pc:sldMk cId="2598323548" sldId="438"/>
            <ac:spMk id="9" creationId="{D9B67FF3-DF65-4588-8E1A-74D323307EF0}"/>
          </ac:spMkLst>
        </pc:spChg>
        <pc:picChg chg="add mod">
          <ac:chgData name="Martin Wihoda" userId="58322e09a6bf6d7c" providerId="LiveId" clId="{2507BB03-91D4-4011-99EF-E88F0508AE49}" dt="2020-11-03T08:21:12.761" v="617" actId="14100"/>
          <ac:picMkLst>
            <pc:docMk/>
            <pc:sldMk cId="2598323548" sldId="438"/>
            <ac:picMk id="3" creationId="{35020FB0-A882-4DD0-B1D7-148D742876E1}"/>
          </ac:picMkLst>
        </pc:picChg>
        <pc:picChg chg="add">
          <ac:chgData name="Martin Wihoda" userId="58322e09a6bf6d7c" providerId="LiveId" clId="{2507BB03-91D4-4011-99EF-E88F0508AE49}" dt="2020-11-02T16:42:05.967" v="27" actId="22"/>
          <ac:picMkLst>
            <pc:docMk/>
            <pc:sldMk cId="2598323548" sldId="438"/>
            <ac:picMk id="5" creationId="{E1A2A7B6-378B-441D-B1F7-1BC40A52249F}"/>
          </ac:picMkLst>
        </pc:picChg>
      </pc:sldChg>
      <pc:sldChg chg="del">
        <pc:chgData name="Martin Wihoda" userId="58322e09a6bf6d7c" providerId="LiveId" clId="{2507BB03-91D4-4011-99EF-E88F0508AE49}" dt="2020-11-02T16:39:14.895" v="11" actId="2696"/>
        <pc:sldMkLst>
          <pc:docMk/>
          <pc:sldMk cId="1957631614" sldId="439"/>
        </pc:sldMkLst>
      </pc:sldChg>
      <pc:sldChg chg="addSp delSp modSp new mod modAnim">
        <pc:chgData name="Martin Wihoda" userId="58322e09a6bf6d7c" providerId="LiveId" clId="{2507BB03-91D4-4011-99EF-E88F0508AE49}" dt="2020-11-03T08:21:27.989" v="619" actId="1076"/>
        <pc:sldMkLst>
          <pc:docMk/>
          <pc:sldMk cId="4105454376" sldId="439"/>
        </pc:sldMkLst>
        <pc:spChg chg="add del mod">
          <ac:chgData name="Martin Wihoda" userId="58322e09a6bf6d7c" providerId="LiveId" clId="{2507BB03-91D4-4011-99EF-E88F0508AE49}" dt="2020-11-03T08:07:55.511" v="220" actId="21"/>
          <ac:spMkLst>
            <pc:docMk/>
            <pc:sldMk cId="4105454376" sldId="439"/>
            <ac:spMk id="2" creationId="{8348E4AD-FF5F-4234-9DB8-0705179123D5}"/>
          </ac:spMkLst>
        </pc:spChg>
        <pc:spChg chg="del">
          <ac:chgData name="Martin Wihoda" userId="58322e09a6bf6d7c" providerId="LiveId" clId="{2507BB03-91D4-4011-99EF-E88F0508AE49}" dt="2020-11-02T16:39:44.169" v="17" actId="21"/>
          <ac:spMkLst>
            <pc:docMk/>
            <pc:sldMk cId="4105454376" sldId="439"/>
            <ac:spMk id="2" creationId="{BFD78FF7-C09E-40A9-8371-3F8834E44B10}"/>
          </ac:spMkLst>
        </pc:spChg>
        <pc:spChg chg="add mod">
          <ac:chgData name="Martin Wihoda" userId="58322e09a6bf6d7c" providerId="LiveId" clId="{2507BB03-91D4-4011-99EF-E88F0508AE49}" dt="2020-11-03T08:09:09.865" v="234" actId="1076"/>
          <ac:spMkLst>
            <pc:docMk/>
            <pc:sldMk cId="4105454376" sldId="439"/>
            <ac:spMk id="6" creationId="{3607F07D-ADCE-45E6-A931-FE2DA01C36B7}"/>
          </ac:spMkLst>
        </pc:spChg>
        <pc:spChg chg="add mod">
          <ac:chgData name="Martin Wihoda" userId="58322e09a6bf6d7c" providerId="LiveId" clId="{2507BB03-91D4-4011-99EF-E88F0508AE49}" dt="2020-11-03T08:21:27.989" v="619" actId="1076"/>
          <ac:spMkLst>
            <pc:docMk/>
            <pc:sldMk cId="4105454376" sldId="439"/>
            <ac:spMk id="8" creationId="{93CA8388-8697-4FE8-B08D-93C09220B2C2}"/>
          </ac:spMkLst>
        </pc:spChg>
        <pc:picChg chg="add">
          <ac:chgData name="Martin Wihoda" userId="58322e09a6bf6d7c" providerId="LiveId" clId="{2507BB03-91D4-4011-99EF-E88F0508AE49}" dt="2020-11-02T16:42:57.948" v="30" actId="22"/>
          <ac:picMkLst>
            <pc:docMk/>
            <pc:sldMk cId="4105454376" sldId="439"/>
            <ac:picMk id="3" creationId="{19EA1BFB-270A-4E2C-8EFC-642379075060}"/>
          </ac:picMkLst>
        </pc:picChg>
        <pc:picChg chg="add mod">
          <ac:chgData name="Martin Wihoda" userId="58322e09a6bf6d7c" providerId="LiveId" clId="{2507BB03-91D4-4011-99EF-E88F0508AE49}" dt="2020-11-03T08:21:19.728" v="618" actId="1076"/>
          <ac:picMkLst>
            <pc:docMk/>
            <pc:sldMk cId="4105454376" sldId="439"/>
            <ac:picMk id="4" creationId="{761B668D-D06F-4353-BCCF-FCB2BD2D0104}"/>
          </ac:picMkLst>
        </pc:picChg>
      </pc:sldChg>
      <pc:sldChg chg="del">
        <pc:chgData name="Martin Wihoda" userId="58322e09a6bf6d7c" providerId="LiveId" clId="{2507BB03-91D4-4011-99EF-E88F0508AE49}" dt="2020-11-02T16:39:13.084" v="9" actId="2696"/>
        <pc:sldMkLst>
          <pc:docMk/>
          <pc:sldMk cId="2487501760" sldId="440"/>
        </pc:sldMkLst>
      </pc:sldChg>
      <pc:sldChg chg="addSp delSp new del mod">
        <pc:chgData name="Martin Wihoda" userId="58322e09a6bf6d7c" providerId="LiveId" clId="{2507BB03-91D4-4011-99EF-E88F0508AE49}" dt="2020-11-03T08:08:38.295" v="229" actId="2696"/>
        <pc:sldMkLst>
          <pc:docMk/>
          <pc:sldMk cId="2871404667" sldId="440"/>
        </pc:sldMkLst>
        <pc:spChg chg="del">
          <ac:chgData name="Martin Wihoda" userId="58322e09a6bf6d7c" providerId="LiveId" clId="{2507BB03-91D4-4011-99EF-E88F0508AE49}" dt="2020-11-02T16:39:51.245" v="19" actId="21"/>
          <ac:spMkLst>
            <pc:docMk/>
            <pc:sldMk cId="2871404667" sldId="440"/>
            <ac:spMk id="2" creationId="{D7825AA5-4295-40EB-83B7-1294267DFB68}"/>
          </ac:spMkLst>
        </pc:spChg>
        <pc:spChg chg="add">
          <ac:chgData name="Martin Wihoda" userId="58322e09a6bf6d7c" providerId="LiveId" clId="{2507BB03-91D4-4011-99EF-E88F0508AE49}" dt="2020-11-02T16:44:23.006" v="35" actId="22"/>
          <ac:spMkLst>
            <pc:docMk/>
            <pc:sldMk cId="2871404667" sldId="440"/>
            <ac:spMk id="7" creationId="{C96DFC4C-8B88-41BC-9D18-C5ABA3DDDC74}"/>
          </ac:spMkLst>
        </pc:spChg>
        <pc:picChg chg="add">
          <ac:chgData name="Martin Wihoda" userId="58322e09a6bf6d7c" providerId="LiveId" clId="{2507BB03-91D4-4011-99EF-E88F0508AE49}" dt="2020-11-02T16:43:57.434" v="33" actId="22"/>
          <ac:picMkLst>
            <pc:docMk/>
            <pc:sldMk cId="2871404667" sldId="440"/>
            <ac:picMk id="3" creationId="{D213B1D3-859E-4C61-8A62-1F6C528F2543}"/>
          </ac:picMkLst>
        </pc:picChg>
        <pc:picChg chg="add">
          <ac:chgData name="Martin Wihoda" userId="58322e09a6bf6d7c" providerId="LiveId" clId="{2507BB03-91D4-4011-99EF-E88F0508AE49}" dt="2020-11-02T16:44:10.741" v="34" actId="22"/>
          <ac:picMkLst>
            <pc:docMk/>
            <pc:sldMk cId="2871404667" sldId="440"/>
            <ac:picMk id="5" creationId="{B9DD4A3C-BE5B-4776-A18A-3564BC16F113}"/>
          </ac:picMkLst>
        </pc:picChg>
      </pc:sldChg>
      <pc:sldChg chg="del">
        <pc:chgData name="Martin Wihoda" userId="58322e09a6bf6d7c" providerId="LiveId" clId="{2507BB03-91D4-4011-99EF-E88F0508AE49}" dt="2020-11-02T16:39:12.312" v="8" actId="2696"/>
        <pc:sldMkLst>
          <pc:docMk/>
          <pc:sldMk cId="2232978098" sldId="441"/>
        </pc:sldMkLst>
      </pc:sldChg>
      <pc:sldChg chg="addSp delSp new del mod">
        <pc:chgData name="Martin Wihoda" userId="58322e09a6bf6d7c" providerId="LiveId" clId="{2507BB03-91D4-4011-99EF-E88F0508AE49}" dt="2020-11-03T08:13:31.141" v="467" actId="2696"/>
        <pc:sldMkLst>
          <pc:docMk/>
          <pc:sldMk cId="3726746733" sldId="441"/>
        </pc:sldMkLst>
        <pc:spChg chg="del">
          <ac:chgData name="Martin Wihoda" userId="58322e09a6bf6d7c" providerId="LiveId" clId="{2507BB03-91D4-4011-99EF-E88F0508AE49}" dt="2020-11-02T16:44:42.613" v="39" actId="21"/>
          <ac:spMkLst>
            <pc:docMk/>
            <pc:sldMk cId="3726746733" sldId="441"/>
            <ac:spMk id="2" creationId="{BE38E1B5-490B-4B9C-B884-D4C414DBA88E}"/>
          </ac:spMkLst>
        </pc:spChg>
        <pc:spChg chg="add">
          <ac:chgData name="Martin Wihoda" userId="58322e09a6bf6d7c" providerId="LiveId" clId="{2507BB03-91D4-4011-99EF-E88F0508AE49}" dt="2020-11-02T16:45:16.352" v="41" actId="22"/>
          <ac:spMkLst>
            <pc:docMk/>
            <pc:sldMk cId="3726746733" sldId="441"/>
            <ac:spMk id="6" creationId="{1FDDFEEB-E23C-4C32-BF91-D3E671EB9887}"/>
          </ac:spMkLst>
        </pc:spChg>
        <pc:picChg chg="add">
          <ac:chgData name="Martin Wihoda" userId="58322e09a6bf6d7c" providerId="LiveId" clId="{2507BB03-91D4-4011-99EF-E88F0508AE49}" dt="2020-11-02T16:44:58.746" v="40" actId="22"/>
          <ac:picMkLst>
            <pc:docMk/>
            <pc:sldMk cId="3726746733" sldId="441"/>
            <ac:picMk id="4" creationId="{EFF1A89F-B38E-46AF-9A47-C5BCA1F43441}"/>
          </ac:picMkLst>
        </pc:picChg>
      </pc:sldChg>
      <pc:sldChg chg="addSp delSp modSp new mod ord">
        <pc:chgData name="Martin Wihoda" userId="58322e09a6bf6d7c" providerId="LiveId" clId="{2507BB03-91D4-4011-99EF-E88F0508AE49}" dt="2020-11-03T08:13:22.314" v="466" actId="20577"/>
        <pc:sldMkLst>
          <pc:docMk/>
          <pc:sldMk cId="2976106515" sldId="442"/>
        </pc:sldMkLst>
        <pc:spChg chg="del">
          <ac:chgData name="Martin Wihoda" userId="58322e09a6bf6d7c" providerId="LiveId" clId="{2507BB03-91D4-4011-99EF-E88F0508AE49}" dt="2020-11-02T16:44:37.950" v="38" actId="21"/>
          <ac:spMkLst>
            <pc:docMk/>
            <pc:sldMk cId="2976106515" sldId="442"/>
            <ac:spMk id="2" creationId="{FB88D2D6-E88F-460D-B642-CF9D24628FB5}"/>
          </ac:spMkLst>
        </pc:spChg>
        <pc:spChg chg="add mod">
          <ac:chgData name="Martin Wihoda" userId="58322e09a6bf6d7c" providerId="LiveId" clId="{2507BB03-91D4-4011-99EF-E88F0508AE49}" dt="2020-11-03T08:13:02.062" v="455" actId="20577"/>
          <ac:spMkLst>
            <pc:docMk/>
            <pc:sldMk cId="2976106515" sldId="442"/>
            <ac:spMk id="7" creationId="{42F89EAB-81CB-4194-AFF2-CC3FE8096F06}"/>
          </ac:spMkLst>
        </pc:spChg>
        <pc:spChg chg="add mod">
          <ac:chgData name="Martin Wihoda" userId="58322e09a6bf6d7c" providerId="LiveId" clId="{2507BB03-91D4-4011-99EF-E88F0508AE49}" dt="2020-11-03T08:13:22.314" v="466" actId="20577"/>
          <ac:spMkLst>
            <pc:docMk/>
            <pc:sldMk cId="2976106515" sldId="442"/>
            <ac:spMk id="8" creationId="{84B731F8-A1BC-4530-BA46-ECE80D63748C}"/>
          </ac:spMkLst>
        </pc:spChg>
        <pc:picChg chg="add mod">
          <ac:chgData name="Martin Wihoda" userId="58322e09a6bf6d7c" providerId="LiveId" clId="{2507BB03-91D4-4011-99EF-E88F0508AE49}" dt="2020-11-03T08:10:31.198" v="249" actId="1076"/>
          <ac:picMkLst>
            <pc:docMk/>
            <pc:sldMk cId="2976106515" sldId="442"/>
            <ac:picMk id="3" creationId="{BC77E1AD-0249-43D3-B835-74A67BD26483}"/>
          </ac:picMkLst>
        </pc:picChg>
        <pc:picChg chg="add mod">
          <ac:chgData name="Martin Wihoda" userId="58322e09a6bf6d7c" providerId="LiveId" clId="{2507BB03-91D4-4011-99EF-E88F0508AE49}" dt="2020-11-03T08:13:08.950" v="456" actId="1076"/>
          <ac:picMkLst>
            <pc:docMk/>
            <pc:sldMk cId="2976106515" sldId="442"/>
            <ac:picMk id="4" creationId="{18506A66-4D0B-4F9C-A943-21A85D89A9DC}"/>
          </ac:picMkLst>
        </pc:picChg>
        <pc:picChg chg="add">
          <ac:chgData name="Martin Wihoda" userId="58322e09a6bf6d7c" providerId="LiveId" clId="{2507BB03-91D4-4011-99EF-E88F0508AE49}" dt="2020-11-02T16:45:41.372" v="43" actId="22"/>
          <ac:picMkLst>
            <pc:docMk/>
            <pc:sldMk cId="2976106515" sldId="442"/>
            <ac:picMk id="6" creationId="{8EBA5B8C-8D2A-43BB-AB51-2B3BD54DE3A6}"/>
          </ac:picMkLst>
        </pc:picChg>
      </pc:sldChg>
      <pc:sldChg chg="del">
        <pc:chgData name="Martin Wihoda" userId="58322e09a6bf6d7c" providerId="LiveId" clId="{2507BB03-91D4-4011-99EF-E88F0508AE49}" dt="2020-11-02T16:39:11.694" v="7" actId="2696"/>
        <pc:sldMkLst>
          <pc:docMk/>
          <pc:sldMk cId="4228161166" sldId="442"/>
        </pc:sldMkLst>
      </pc:sldChg>
      <pc:sldChg chg="addSp delSp modSp new mod modAnim">
        <pc:chgData name="Martin Wihoda" userId="58322e09a6bf6d7c" providerId="LiveId" clId="{2507BB03-91D4-4011-99EF-E88F0508AE49}" dt="2020-11-03T08:16:07.843" v="542" actId="1076"/>
        <pc:sldMkLst>
          <pc:docMk/>
          <pc:sldMk cId="3954090722" sldId="443"/>
        </pc:sldMkLst>
        <pc:spChg chg="del">
          <ac:chgData name="Martin Wihoda" userId="58322e09a6bf6d7c" providerId="LiveId" clId="{2507BB03-91D4-4011-99EF-E88F0508AE49}" dt="2020-11-02T16:46:08.134" v="46" actId="21"/>
          <ac:spMkLst>
            <pc:docMk/>
            <pc:sldMk cId="3954090722" sldId="443"/>
            <ac:spMk id="2" creationId="{32F50463-49DA-4968-8481-47DD284BAE1B}"/>
          </ac:spMkLst>
        </pc:spChg>
        <pc:spChg chg="add mod">
          <ac:chgData name="Martin Wihoda" userId="58322e09a6bf6d7c" providerId="LiveId" clId="{2507BB03-91D4-4011-99EF-E88F0508AE49}" dt="2020-11-03T08:15:58.204" v="540" actId="1076"/>
          <ac:spMkLst>
            <pc:docMk/>
            <pc:sldMk cId="3954090722" sldId="443"/>
            <ac:spMk id="4" creationId="{383F16EB-C571-4F61-B3AD-8D6BDF6C475F}"/>
          </ac:spMkLst>
        </pc:spChg>
        <pc:spChg chg="add mod">
          <ac:chgData name="Martin Wihoda" userId="58322e09a6bf6d7c" providerId="LiveId" clId="{2507BB03-91D4-4011-99EF-E88F0508AE49}" dt="2020-11-03T08:16:07.843" v="542" actId="1076"/>
          <ac:spMkLst>
            <pc:docMk/>
            <pc:sldMk cId="3954090722" sldId="443"/>
            <ac:spMk id="6" creationId="{A304EBD5-3E11-4C82-893B-16BED3676973}"/>
          </ac:spMkLst>
        </pc:spChg>
        <pc:picChg chg="add del mod">
          <ac:chgData name="Martin Wihoda" userId="58322e09a6bf6d7c" providerId="LiveId" clId="{2507BB03-91D4-4011-99EF-E88F0508AE49}" dt="2020-11-03T08:15:29.457" v="532" actId="21"/>
          <ac:picMkLst>
            <pc:docMk/>
            <pc:sldMk cId="3954090722" sldId="443"/>
            <ac:picMk id="5" creationId="{60B5B05F-FB09-400A-BC8F-31E30ACB325F}"/>
          </ac:picMkLst>
        </pc:picChg>
        <pc:picChg chg="add mod">
          <ac:chgData name="Martin Wihoda" userId="58322e09a6bf6d7c" providerId="LiveId" clId="{2507BB03-91D4-4011-99EF-E88F0508AE49}" dt="2020-11-03T08:15:54.161" v="539" actId="14100"/>
          <ac:picMkLst>
            <pc:docMk/>
            <pc:sldMk cId="3954090722" sldId="443"/>
            <ac:picMk id="7" creationId="{B6DBFD7C-F178-48AB-98D8-EAB425F1201C}"/>
          </ac:picMkLst>
        </pc:picChg>
      </pc:sldChg>
      <pc:sldChg chg="addSp delSp modSp new mod">
        <pc:chgData name="Martin Wihoda" userId="58322e09a6bf6d7c" providerId="LiveId" clId="{2507BB03-91D4-4011-99EF-E88F0508AE49}" dt="2020-11-03T08:20:23.243" v="612" actId="20577"/>
        <pc:sldMkLst>
          <pc:docMk/>
          <pc:sldMk cId="2252022676" sldId="444"/>
        </pc:sldMkLst>
        <pc:spChg chg="del">
          <ac:chgData name="Martin Wihoda" userId="58322e09a6bf6d7c" providerId="LiveId" clId="{2507BB03-91D4-4011-99EF-E88F0508AE49}" dt="2020-11-02T16:46:16.185" v="48" actId="21"/>
          <ac:spMkLst>
            <pc:docMk/>
            <pc:sldMk cId="2252022676" sldId="444"/>
            <ac:spMk id="2" creationId="{E2CF4A38-6E2B-41B8-90A4-85094AC60E96}"/>
          </ac:spMkLst>
        </pc:spChg>
        <pc:spChg chg="add mod">
          <ac:chgData name="Martin Wihoda" userId="58322e09a6bf6d7c" providerId="LiveId" clId="{2507BB03-91D4-4011-99EF-E88F0508AE49}" dt="2020-11-03T08:19:39.824" v="591" actId="207"/>
          <ac:spMkLst>
            <pc:docMk/>
            <pc:sldMk cId="2252022676" sldId="444"/>
            <ac:spMk id="5" creationId="{C8B6A290-3394-4235-8CDE-CBB704B9E173}"/>
          </ac:spMkLst>
        </pc:spChg>
        <pc:spChg chg="add mod">
          <ac:chgData name="Martin Wihoda" userId="58322e09a6bf6d7c" providerId="LiveId" clId="{2507BB03-91D4-4011-99EF-E88F0508AE49}" dt="2020-11-03T08:20:23.243" v="612" actId="20577"/>
          <ac:spMkLst>
            <pc:docMk/>
            <pc:sldMk cId="2252022676" sldId="444"/>
            <ac:spMk id="6" creationId="{7CFFBC25-32CB-49AB-B695-5318D5A00266}"/>
          </ac:spMkLst>
        </pc:spChg>
        <pc:picChg chg="add mod">
          <ac:chgData name="Martin Wihoda" userId="58322e09a6bf6d7c" providerId="LiveId" clId="{2507BB03-91D4-4011-99EF-E88F0508AE49}" dt="2020-11-03T08:19:07.146" v="575" actId="1076"/>
          <ac:picMkLst>
            <pc:docMk/>
            <pc:sldMk cId="2252022676" sldId="444"/>
            <ac:picMk id="4" creationId="{58F29357-0645-4E3E-A86B-AFEB4A83EA9C}"/>
          </ac:picMkLst>
        </pc:picChg>
      </pc:sldChg>
      <pc:sldChg chg="addSp delSp modSp new mod modAnim">
        <pc:chgData name="Martin Wihoda" userId="58322e09a6bf6d7c" providerId="LiveId" clId="{2507BB03-91D4-4011-99EF-E88F0508AE49}" dt="2020-11-03T08:30:42.867" v="1000"/>
        <pc:sldMkLst>
          <pc:docMk/>
          <pc:sldMk cId="1414967275" sldId="445"/>
        </pc:sldMkLst>
        <pc:spChg chg="del">
          <ac:chgData name="Martin Wihoda" userId="58322e09a6bf6d7c" providerId="LiveId" clId="{2507BB03-91D4-4011-99EF-E88F0508AE49}" dt="2020-11-03T08:00:27.611" v="59" actId="21"/>
          <ac:spMkLst>
            <pc:docMk/>
            <pc:sldMk cId="1414967275" sldId="445"/>
            <ac:spMk id="2" creationId="{443DC128-3C2F-4E00-917C-B51B24C88484}"/>
          </ac:spMkLst>
        </pc:spChg>
        <pc:spChg chg="add mod">
          <ac:chgData name="Martin Wihoda" userId="58322e09a6bf6d7c" providerId="LiveId" clId="{2507BB03-91D4-4011-99EF-E88F0508AE49}" dt="2020-11-03T08:22:31.569" v="649" actId="20577"/>
          <ac:spMkLst>
            <pc:docMk/>
            <pc:sldMk cId="1414967275" sldId="445"/>
            <ac:spMk id="6" creationId="{03793107-3ED2-49C0-959C-1986E84067DA}"/>
          </ac:spMkLst>
        </pc:spChg>
        <pc:spChg chg="add mod">
          <ac:chgData name="Martin Wihoda" userId="58322e09a6bf6d7c" providerId="LiveId" clId="{2507BB03-91D4-4011-99EF-E88F0508AE49}" dt="2020-11-03T08:17:15.657" v="554" actId="1076"/>
          <ac:spMkLst>
            <pc:docMk/>
            <pc:sldMk cId="1414967275" sldId="445"/>
            <ac:spMk id="9" creationId="{C76A437C-5AFF-4EC6-A14C-86964A89BFD4}"/>
          </ac:spMkLst>
        </pc:spChg>
        <pc:picChg chg="add mod">
          <ac:chgData name="Martin Wihoda" userId="58322e09a6bf6d7c" providerId="LiveId" clId="{2507BB03-91D4-4011-99EF-E88F0508AE49}" dt="2020-11-03T08:17:25.264" v="556" actId="1076"/>
          <ac:picMkLst>
            <pc:docMk/>
            <pc:sldMk cId="1414967275" sldId="445"/>
            <ac:picMk id="4" creationId="{4D0C047D-03F5-4CFF-8E21-828E8CBAF7BA}"/>
          </ac:picMkLst>
        </pc:picChg>
        <pc:picChg chg="add mod">
          <ac:chgData name="Martin Wihoda" userId="58322e09a6bf6d7c" providerId="LiveId" clId="{2507BB03-91D4-4011-99EF-E88F0508AE49}" dt="2020-11-03T08:17:09.973" v="553" actId="1076"/>
          <ac:picMkLst>
            <pc:docMk/>
            <pc:sldMk cId="1414967275" sldId="445"/>
            <ac:picMk id="7" creationId="{828DCACE-F708-45D3-B51E-E554B9C68E3B}"/>
          </ac:picMkLst>
        </pc:picChg>
      </pc:sldChg>
      <pc:sldChg chg="addSp delSp modSp new mod">
        <pc:chgData name="Martin Wihoda" userId="58322e09a6bf6d7c" providerId="LiveId" clId="{2507BB03-91D4-4011-99EF-E88F0508AE49}" dt="2020-11-03T08:28:09.158" v="999" actId="1076"/>
        <pc:sldMkLst>
          <pc:docMk/>
          <pc:sldMk cId="1907088566" sldId="446"/>
        </pc:sldMkLst>
        <pc:spChg chg="del">
          <ac:chgData name="Martin Wihoda" userId="58322e09a6bf6d7c" providerId="LiveId" clId="{2507BB03-91D4-4011-99EF-E88F0508AE49}" dt="2020-11-03T08:01:37.086" v="64" actId="21"/>
          <ac:spMkLst>
            <pc:docMk/>
            <pc:sldMk cId="1907088566" sldId="446"/>
            <ac:spMk id="2" creationId="{CAEF28E4-0A2E-40EF-B395-9EB336043105}"/>
          </ac:spMkLst>
        </pc:spChg>
        <pc:spChg chg="add mod">
          <ac:chgData name="Martin Wihoda" userId="58322e09a6bf6d7c" providerId="LiveId" clId="{2507BB03-91D4-4011-99EF-E88F0508AE49}" dt="2020-11-03T08:28:09.158" v="999" actId="1076"/>
          <ac:spMkLst>
            <pc:docMk/>
            <pc:sldMk cId="1907088566" sldId="446"/>
            <ac:spMk id="5" creationId="{7169DAAA-7D48-4687-8EE5-D8108B7C5B70}"/>
          </ac:spMkLst>
        </pc:spChg>
        <pc:spChg chg="add mod">
          <ac:chgData name="Martin Wihoda" userId="58322e09a6bf6d7c" providerId="LiveId" clId="{2507BB03-91D4-4011-99EF-E88F0508AE49}" dt="2020-11-03T08:28:02.648" v="997" actId="14100"/>
          <ac:spMkLst>
            <pc:docMk/>
            <pc:sldMk cId="1907088566" sldId="446"/>
            <ac:spMk id="8" creationId="{E8118566-2372-4D32-804B-00F351A3BE1A}"/>
          </ac:spMkLst>
        </pc:spChg>
        <pc:picChg chg="add mod">
          <ac:chgData name="Martin Wihoda" userId="58322e09a6bf6d7c" providerId="LiveId" clId="{2507BB03-91D4-4011-99EF-E88F0508AE49}" dt="2020-11-03T08:28:05.715" v="998" actId="1076"/>
          <ac:picMkLst>
            <pc:docMk/>
            <pc:sldMk cId="1907088566" sldId="446"/>
            <ac:picMk id="4" creationId="{B3170B16-DE49-4744-9BD5-28F06B0836AE}"/>
          </ac:picMkLst>
        </pc:picChg>
        <pc:picChg chg="add del">
          <ac:chgData name="Martin Wihoda" userId="58322e09a6bf6d7c" providerId="LiveId" clId="{2507BB03-91D4-4011-99EF-E88F0508AE49}" dt="2020-11-03T08:02:12.760" v="67" actId="22"/>
          <ac:picMkLst>
            <pc:docMk/>
            <pc:sldMk cId="1907088566" sldId="446"/>
            <ac:picMk id="6" creationId="{F9257DCB-C201-4965-AA12-BBCB0B7404B6}"/>
          </ac:picMkLst>
        </pc:picChg>
      </pc:sldChg>
    </pc:docChg>
  </pc:docChgLst>
  <pc:docChgLst>
    <pc:chgData name="Martin Wihoda" userId="58322e09a6bf6d7c" providerId="LiveId" clId="{39491009-59A5-4EA2-9341-78FBC8070160}"/>
    <pc:docChg chg="delSld">
      <pc:chgData name="Martin Wihoda" userId="58322e09a6bf6d7c" providerId="LiveId" clId="{39491009-59A5-4EA2-9341-78FBC8070160}" dt="2020-10-27T12:20:31.876" v="0" actId="2696"/>
      <pc:docMkLst>
        <pc:docMk/>
      </pc:docMkLst>
      <pc:sldChg chg="del">
        <pc:chgData name="Martin Wihoda" userId="58322e09a6bf6d7c" providerId="LiveId" clId="{39491009-59A5-4EA2-9341-78FBC8070160}" dt="2020-10-27T12:20:31.876" v="0" actId="2696"/>
        <pc:sldMkLst>
          <pc:docMk/>
          <pc:sldMk cId="3953290518" sldId="43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D21EF72-3072-4710-A17A-9B68D35C3D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2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221CE213-A173-41CF-BA99-7A8C39EDDC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0ECF312-612B-4D8F-9ADA-7B8234D63D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921D43C-AA8B-4250-B0E5-825E8D675E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74748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ARTS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F1B3041E-A881-4F77-88F8-58E6399466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300"/>
            <a:ext cx="4147317" cy="2833315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62C38F51-21B5-4FCA-8498-6F65C0DB2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1CB56087-1653-4687-91A3-3216416E01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3B71AC8-4CA1-4239-89AB-D9E452AEC9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07684D48-9ECE-47F4-B60D-1F10FA1F06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99F8229-0F91-48F2-B8B9-3D62AB080C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66181539-CB28-4249-8656-2F8138AB97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1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0E614447-E10C-4DB8-8B61-754F2BE0F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FACE40E-5B18-41AE-BFE5-D68E8FEAA4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4F2E8CD9-E848-4CA4-A74F-A0CE634CAE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FE84F8C4-4400-4A78-A6D4-5E5C184CD9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EEB07A44-568B-4E49-86CC-C885AAEC3A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67EE8C0-D8F0-4FB0-9F14-EA71A89C68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386367" y="5692462"/>
            <a:ext cx="2382592" cy="901521"/>
          </a:xfrm>
        </p:spPr>
        <p:txBody>
          <a:bodyPr/>
          <a:lstStyle/>
          <a:p>
            <a:r>
              <a:rPr lang="cs-CZ" dirty="0"/>
              <a:t>Prof. PhDr. Martin </a:t>
            </a:r>
            <a:r>
              <a:rPr lang="cs-CZ" dirty="0" err="1"/>
              <a:t>Wihoda</a:t>
            </a:r>
            <a:r>
              <a:rPr lang="cs-CZ" dirty="0"/>
              <a:t>, PhD. </a:t>
            </a:r>
          </a:p>
          <a:p>
            <a:r>
              <a:rPr lang="cs-CZ" dirty="0" err="1"/>
              <a:t>Faculty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Arts</a:t>
            </a:r>
            <a:r>
              <a:rPr lang="cs-CZ" dirty="0"/>
              <a:t> </a:t>
            </a:r>
          </a:p>
          <a:p>
            <a:r>
              <a:rPr lang="cs-CZ" dirty="0"/>
              <a:t>Masaryk University </a:t>
            </a:r>
          </a:p>
          <a:p>
            <a:r>
              <a:rPr lang="cs-CZ" dirty="0"/>
              <a:t>Czech Republic 	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C778455B-0B32-26A6-6395-1EB23709885E}"/>
              </a:ext>
            </a:extLst>
          </p:cNvPr>
          <p:cNvSpPr/>
          <p:nvPr/>
        </p:nvSpPr>
        <p:spPr>
          <a:xfrm>
            <a:off x="2704599" y="3068784"/>
            <a:ext cx="2113586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eaLnBrk="1" hangingPunct="1"/>
            <a:r>
              <a:rPr lang="cs-CZ" alt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Velký rozkol</a:t>
            </a: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Průsečík nešťastných náhod </a:t>
            </a: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nebo poznaná nutnost?</a:t>
            </a:r>
          </a:p>
        </p:txBody>
      </p:sp>
    </p:spTree>
    <p:extLst>
      <p:ext uri="{BB962C8B-B14F-4D97-AF65-F5344CB8AC3E}">
        <p14:creationId xmlns:p14="http://schemas.microsoft.com/office/powerpoint/2010/main" val="3295407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AE719E10-5ED2-7D21-BC9D-BD25D4AFD7D3}"/>
              </a:ext>
            </a:extLst>
          </p:cNvPr>
          <p:cNvSpPr/>
          <p:nvPr/>
        </p:nvSpPr>
        <p:spPr>
          <a:xfrm>
            <a:off x="317399" y="164371"/>
            <a:ext cx="1315232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eaLnBrk="1" hangingPunct="1"/>
            <a:r>
              <a:rPr lang="cs-CZ" altLang="de-DE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Vzdálený prolog:</a:t>
            </a:r>
          </a:p>
          <a:p>
            <a:pPr eaLnBrk="1" hangingPunct="1"/>
            <a:endParaRPr lang="cs-CZ" altLang="de-DE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Mikuláš I. </a:t>
            </a:r>
          </a:p>
          <a:p>
            <a:pPr eaLnBrk="1" hangingPunct="1"/>
            <a:r>
              <a:rPr lang="cs-CZ" altLang="de-DE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(858–867)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12A7762D-7AF8-5957-A19E-B2CCE3378011}"/>
              </a:ext>
            </a:extLst>
          </p:cNvPr>
          <p:cNvSpPr/>
          <p:nvPr/>
        </p:nvSpPr>
        <p:spPr>
          <a:xfrm>
            <a:off x="2000404" y="164371"/>
            <a:ext cx="4604581" cy="2677656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eaLnBrk="1" hangingPunct="1"/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Mikuláš I. prosazoval svrchovanou autoritu svatopetrského stolce</a:t>
            </a:r>
          </a:p>
          <a:p>
            <a:pPr eaLnBrk="1" hangingPunct="1"/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Dostal se do sporu s císařem Ludvíkem II. i s remešským biskupem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Hincmarem</a:t>
            </a: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Závažné byly neshody s patriarchou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Fotiem</a:t>
            </a: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Mikuláš žádal svrchovanost papeže nad všemi církevními hodnostáři</a:t>
            </a:r>
          </a:p>
          <a:p>
            <a:pPr eaLnBrk="1" hangingPunct="1"/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Byl proto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Fotiem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obžalován z hereze: Poprvé se objevila výtka tzv. 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filioque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 praxi západní církve</a:t>
            </a:r>
          </a:p>
          <a:p>
            <a:pPr eaLnBrk="1" hangingPunct="1"/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Spor o Bulharsko (papež nabídl Borisovi arcibiskupa)</a:t>
            </a:r>
          </a:p>
          <a:p>
            <a:pPr eaLnBrk="1" hangingPunct="1"/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Působení Konstantina s Metodějem na Moravě</a:t>
            </a:r>
          </a:p>
          <a:p>
            <a:pPr eaLnBrk="1" hangingPunct="1"/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Neshody ustaly (nebyly však vyřešeny!) spolu se smrtí papeže Mikuláše I.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52A8874B-D772-347C-2FC8-858B79C0D260}"/>
              </a:ext>
            </a:extLst>
          </p:cNvPr>
          <p:cNvSpPr/>
          <p:nvPr/>
        </p:nvSpPr>
        <p:spPr>
          <a:xfrm>
            <a:off x="9800946" y="1284490"/>
            <a:ext cx="2095132" cy="267765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Formule zní: “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(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Credo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et in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Spiritum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Sanctum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Dominum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Vivificantem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qui ex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Patre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Filioque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procedit, et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cum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Patre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Filio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simul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adoratur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conglorificatur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et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locutus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prophetas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…“ </a:t>
            </a:r>
          </a:p>
          <a:p>
            <a:endParaRPr lang="cs-CZ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Překlad: “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Věřím v Ducha Svatého, Pána a dárce života, který z Otce (i Syna) vychází, s Otcem i Synem je zároveň uctíván a oslavován a mluvil ústy proroků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…“</a:t>
            </a:r>
          </a:p>
        </p:txBody>
      </p:sp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5984EE8E-E531-05F6-EE06-2322F1612389}"/>
              </a:ext>
            </a:extLst>
          </p:cNvPr>
          <p:cNvCxnSpPr/>
          <p:nvPr/>
        </p:nvCxnSpPr>
        <p:spPr bwMode="auto">
          <a:xfrm>
            <a:off x="6791418" y="1580225"/>
            <a:ext cx="252125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622835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52B627A7-F5DD-281E-26A2-9D8025093662}"/>
              </a:ext>
            </a:extLst>
          </p:cNvPr>
          <p:cNvSpPr txBox="1"/>
          <p:nvPr/>
        </p:nvSpPr>
        <p:spPr>
          <a:xfrm>
            <a:off x="393455" y="446120"/>
            <a:ext cx="2622306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eaLnBrk="1" hangingPunct="1"/>
            <a:r>
              <a:rPr lang="cs-CZ" altLang="de-DE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Jindřich III.</a:t>
            </a:r>
          </a:p>
          <a:p>
            <a:pPr eaLnBrk="1" hangingPunct="1"/>
            <a:r>
              <a:rPr lang="cs-CZ" altLang="de-DE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(1038–1056)</a:t>
            </a:r>
          </a:p>
          <a:p>
            <a:pPr eaLnBrk="1" hangingPunct="1"/>
            <a:r>
              <a:rPr lang="cs-CZ" altLang="de-DE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Poslední z charismatických císařů</a:t>
            </a:r>
          </a:p>
        </p:txBody>
      </p:sp>
      <p:sp>
        <p:nvSpPr>
          <p:cNvPr id="6" name="TextovéPole 4">
            <a:extLst>
              <a:ext uri="{FF2B5EF4-FFF2-40B4-BE49-F238E27FC236}">
                <a16:creationId xmlns:a16="http://schemas.microsoft.com/office/drawing/2014/main" id="{112DBE69-D1B9-FB7C-B336-928DE25BFB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2851" y="5281861"/>
            <a:ext cx="3691799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de-DE" altLang="de-DE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Codex </a:t>
            </a:r>
            <a:r>
              <a:rPr lang="de-DE" altLang="de-DE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Caesareus</a:t>
            </a:r>
            <a:endParaRPr lang="cs-CZ" altLang="de-D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Korunovace Jindřicha III. a jeho ženy </a:t>
            </a:r>
            <a:r>
              <a:rPr lang="cs-CZ" altLang="de-DE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Agnes</a:t>
            </a:r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/>
            <a:endParaRPr lang="cs-CZ" altLang="de-D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Nápis kolem mandorly s trůnícím Kristem:</a:t>
            </a: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de-DE" altLang="de-DE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 </a:t>
            </a:r>
            <a:r>
              <a:rPr lang="de-DE" altLang="de-DE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r>
              <a:rPr lang="de-DE" altLang="de-DE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altLang="de-DE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regnantes</a:t>
            </a:r>
            <a:r>
              <a:rPr lang="de-DE" altLang="de-DE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vivant </a:t>
            </a:r>
            <a:r>
              <a:rPr lang="de-DE" altLang="de-DE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Heinricus</a:t>
            </a:r>
            <a:r>
              <a:rPr lang="de-DE" altLang="de-DE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Agnes</a:t>
            </a:r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(Skrze mne vládnou Jindřich a </a:t>
            </a:r>
            <a:r>
              <a:rPr lang="cs-CZ" altLang="de-DE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Agnes</a:t>
            </a:r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nechť žijí)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03622261-40A8-74F8-07E7-049BB9FAA7B3}"/>
              </a:ext>
            </a:extLst>
          </p:cNvPr>
          <p:cNvSpPr/>
          <p:nvPr/>
        </p:nvSpPr>
        <p:spPr>
          <a:xfrm>
            <a:off x="8850043" y="3173711"/>
            <a:ext cx="2554077" cy="212365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eaLnBrk="1" hangingPunct="1"/>
            <a:r>
              <a:rPr lang="cs-CZ" altLang="de-DE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Synoda v </a:t>
            </a:r>
            <a:r>
              <a:rPr lang="cs-CZ" altLang="de-DE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Sutri</a:t>
            </a:r>
            <a:r>
              <a:rPr lang="cs-CZ" altLang="de-DE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Vrchol teokratického pojetí císařské moci</a:t>
            </a:r>
          </a:p>
          <a:p>
            <a:pPr eaLnBrk="1" hangingPunct="1"/>
            <a:endParaRPr lang="cs-CZ" altLang="de-D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Jindřichova římská jízda:</a:t>
            </a: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Říjen: Synoda v Pavii</a:t>
            </a: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Odsouzeno prodávání církevních úřadů</a:t>
            </a: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Prosinec: Synoda v </a:t>
            </a:r>
            <a:r>
              <a:rPr lang="cs-CZ" altLang="de-DE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Sutri</a:t>
            </a:r>
            <a:endParaRPr lang="cs-CZ" altLang="de-D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Volba </a:t>
            </a:r>
            <a:r>
              <a:rPr lang="cs-CZ" altLang="de-DE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Suidgera</a:t>
            </a:r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 </a:t>
            </a:r>
            <a:r>
              <a:rPr lang="cs-CZ" altLang="de-DE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Bamberku</a:t>
            </a:r>
            <a:endParaRPr lang="cs-CZ" altLang="de-D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(Kliment II.)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DC9D4201-B620-79B8-B0D1-220BBE56666D}"/>
              </a:ext>
            </a:extLst>
          </p:cNvPr>
          <p:cNvSpPr/>
          <p:nvPr/>
        </p:nvSpPr>
        <p:spPr>
          <a:xfrm>
            <a:off x="393452" y="1773209"/>
            <a:ext cx="2622306" cy="470898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eaLnBrk="1" hangingPunct="1"/>
            <a:r>
              <a:rPr lang="cs-CZ" altLang="de-DE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1002–1046</a:t>
            </a:r>
            <a:endParaRPr lang="cs-CZ" altLang="de-D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Po smrti Oty III. (1002) oslaben přímý vliv císařské moci na italské půdě</a:t>
            </a:r>
          </a:p>
          <a:p>
            <a:pPr eaLnBrk="1" hangingPunct="1"/>
            <a:endParaRPr lang="cs-CZ" altLang="de-D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Sílící hlas římských patricijských rodů </a:t>
            </a:r>
            <a:r>
              <a:rPr lang="cs-CZ" altLang="de-DE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Tusculů</a:t>
            </a:r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de-DE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Crescentiů</a:t>
            </a:r>
            <a:endParaRPr lang="cs-CZ" altLang="de-D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cs-CZ" altLang="de-D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Tusculští</a:t>
            </a:r>
            <a:r>
              <a:rPr lang="cs-CZ" altLang="de-DE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papežové:</a:t>
            </a: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Benedikt VIII. (1012–1024)</a:t>
            </a: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Jan IX. (1024–1032)</a:t>
            </a: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Benedikt IX. (1032–1044)</a:t>
            </a:r>
          </a:p>
          <a:p>
            <a:pPr eaLnBrk="1" hangingPunct="1"/>
            <a:endParaRPr lang="cs-CZ" altLang="de-D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1044–1045</a:t>
            </a:r>
            <a:endParaRPr lang="cs-CZ" altLang="de-D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Nepokoje v Římě, dosazen Silvestr III.</a:t>
            </a:r>
          </a:p>
          <a:p>
            <a:pPr eaLnBrk="1" hangingPunct="1"/>
            <a:endParaRPr lang="cs-CZ" altLang="de-D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1045</a:t>
            </a: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Benedikt IX. nechal Silvestra III. vyhnat </a:t>
            </a: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Poté prodal úřad Řehořovi VI., ale zároveň odmítl odstoupit</a:t>
            </a:r>
          </a:p>
          <a:p>
            <a:pPr eaLnBrk="1" hangingPunct="1"/>
            <a:endParaRPr lang="cs-CZ" altLang="de-D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Schizma</a:t>
            </a: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Benedikt IX., Silvestr III., Řehoř VI.</a:t>
            </a:r>
          </a:p>
        </p:txBody>
      </p:sp>
    </p:spTree>
    <p:extLst>
      <p:ext uri="{BB962C8B-B14F-4D97-AF65-F5344CB8AC3E}">
        <p14:creationId xmlns:p14="http://schemas.microsoft.com/office/powerpoint/2010/main" val="590900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17453FC8-726F-9411-C06C-0DC4A82A77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8798" y="1259175"/>
            <a:ext cx="2456248" cy="433965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Kliment II. (1046–1047)</a:t>
            </a:r>
          </a:p>
          <a:p>
            <a:pPr eaLnBrk="1" hangingPunct="1"/>
            <a:r>
              <a:rPr lang="cs-CZ" altLang="de-DE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Damasus</a:t>
            </a:r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(1048)</a:t>
            </a:r>
          </a:p>
          <a:p>
            <a:pPr eaLnBrk="1" hangingPunct="1"/>
            <a:r>
              <a:rPr lang="cs-CZ" altLang="de-DE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Benedikt IX. (1047–1048) </a:t>
            </a: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 IX. (1049–1053)</a:t>
            </a:r>
          </a:p>
          <a:p>
            <a:pPr eaLnBrk="1" hangingPunct="1"/>
            <a:endParaRPr lang="cs-CZ" altLang="de-D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Stabilizována kurie</a:t>
            </a:r>
            <a:endParaRPr lang="cs-CZ" altLang="de-D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biskupů</a:t>
            </a: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 kněží</a:t>
            </a: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 jáhnů</a:t>
            </a:r>
          </a:p>
          <a:p>
            <a:pPr eaLnBrk="1" hangingPunct="1"/>
            <a:endParaRPr lang="cs-CZ" altLang="de-D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Okruh spolupracovníků</a:t>
            </a:r>
          </a:p>
          <a:p>
            <a:pPr eaLnBrk="1" hangingPunct="1"/>
            <a:r>
              <a:rPr lang="cs-CZ" altLang="de-DE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Humbert</a:t>
            </a:r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ze Silva </a:t>
            </a:r>
            <a:r>
              <a:rPr lang="cs-CZ" altLang="de-DE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Candida</a:t>
            </a:r>
            <a:endParaRPr lang="cs-CZ" altLang="de-D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Fridrich Lotrinský (Alexandr II.)</a:t>
            </a:r>
          </a:p>
          <a:p>
            <a:pPr eaLnBrk="1" hangingPunct="1"/>
            <a:r>
              <a:rPr lang="cs-CZ" altLang="de-DE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Hildebrand</a:t>
            </a:r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(Řehoř VII.)</a:t>
            </a:r>
          </a:p>
          <a:p>
            <a:pPr eaLnBrk="1" hangingPunct="1"/>
            <a:endParaRPr lang="cs-CZ" altLang="de-D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Svolávání pravidelných synod</a:t>
            </a:r>
          </a:p>
          <a:p>
            <a:pPr eaLnBrk="1" hangingPunct="1"/>
            <a:endParaRPr lang="cs-CZ" altLang="de-D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„Normanská“ otázka</a:t>
            </a:r>
            <a:endParaRPr lang="cs-CZ" altLang="de-D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Lev IX. uzavřel spojenectví s císařem Konstantinem IX. (1042–1055)</a:t>
            </a: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V bitvě u </a:t>
            </a:r>
            <a:r>
              <a:rPr lang="cs-CZ" altLang="de-DE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Civitate</a:t>
            </a:r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18. června 1053 byl Lev IX. poražen a zajat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A0F3CE83-1F23-EE2E-B983-00554BBBD405}"/>
              </a:ext>
            </a:extLst>
          </p:cNvPr>
          <p:cNvSpPr/>
          <p:nvPr/>
        </p:nvSpPr>
        <p:spPr>
          <a:xfrm>
            <a:off x="5221091" y="397558"/>
            <a:ext cx="1515158" cy="27699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eaLnBrk="1" hangingPunct="1"/>
            <a:r>
              <a:rPr lang="cs-CZ" altLang="de-DE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Reformní papežové:</a:t>
            </a:r>
          </a:p>
        </p:txBody>
      </p:sp>
    </p:spTree>
    <p:extLst>
      <p:ext uri="{BB962C8B-B14F-4D97-AF65-F5344CB8AC3E}">
        <p14:creationId xmlns:p14="http://schemas.microsoft.com/office/powerpoint/2010/main" val="2737633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DDD9F643-AF96-A2BB-A07D-607BE40CEEA6}"/>
              </a:ext>
            </a:extLst>
          </p:cNvPr>
          <p:cNvSpPr/>
          <p:nvPr/>
        </p:nvSpPr>
        <p:spPr>
          <a:xfrm>
            <a:off x="356500" y="336313"/>
            <a:ext cx="2077107" cy="27699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cs-CZ" altLang="de-DE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Byzanc v předvečer roztržky</a:t>
            </a:r>
            <a:endParaRPr lang="cs-CZ" altLang="de-D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61AFAF18-FF13-2A61-9C8A-7E2B1E0F00B5}"/>
              </a:ext>
            </a:extLst>
          </p:cNvPr>
          <p:cNvSpPr/>
          <p:nvPr/>
        </p:nvSpPr>
        <p:spPr>
          <a:xfrm>
            <a:off x="356500" y="923121"/>
            <a:ext cx="3452020" cy="489364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Byzantská říše čelila narůstajícím problémům</a:t>
            </a:r>
          </a:p>
          <a:p>
            <a:pPr eaLnBrk="1" hangingPunct="1"/>
            <a:endParaRPr lang="cs-CZ" altLang="de-D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Dvorské intriky:</a:t>
            </a: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1042</a:t>
            </a: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Vzpoura velitele italské armády Georgia </a:t>
            </a:r>
            <a:r>
              <a:rPr lang="cs-CZ" altLang="de-DE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Maniakese</a:t>
            </a:r>
            <a:endParaRPr lang="cs-CZ" altLang="de-D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1045</a:t>
            </a: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Obsazení Arménie</a:t>
            </a: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1047</a:t>
            </a: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Povstání v Thrákii, obnažena balkánská hranice</a:t>
            </a: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1049</a:t>
            </a: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Mír se </a:t>
            </a:r>
            <a:r>
              <a:rPr lang="cs-CZ" altLang="de-DE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seldžuckými</a:t>
            </a:r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Turky</a:t>
            </a: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1053</a:t>
            </a: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finančních důvodů rozpuštěna arménská armáda</a:t>
            </a:r>
          </a:p>
          <a:p>
            <a:pPr eaLnBrk="1" hangingPunct="1"/>
            <a:endParaRPr lang="cs-CZ" altLang="de-D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Narůstající vliv patriarchy Michala (</a:t>
            </a:r>
            <a:r>
              <a:rPr lang="cs-CZ" altLang="de-DE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Kerularios</a:t>
            </a:r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Spor o církevní správu jižní Itálie</a:t>
            </a: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1052</a:t>
            </a: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Jihoitalské kostely podřízeny papeži</a:t>
            </a: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odvetu uzavřeny latinské kostely v Konstantinopoli</a:t>
            </a:r>
          </a:p>
          <a:p>
            <a:pPr eaLnBrk="1" hangingPunct="1"/>
            <a:endParaRPr lang="cs-CZ" altLang="de-D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1054:</a:t>
            </a: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16. července</a:t>
            </a: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Exkomunikace  patriarchy Michala</a:t>
            </a: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20. </a:t>
            </a:r>
            <a:r>
              <a:rPr lang="cs-CZ" altLang="de-DE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řervence</a:t>
            </a:r>
            <a:endParaRPr lang="cs-CZ" altLang="de-D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Exkomunikace římských legátů</a:t>
            </a:r>
          </a:p>
        </p:txBody>
      </p:sp>
    </p:spTree>
    <p:extLst>
      <p:ext uri="{BB962C8B-B14F-4D97-AF65-F5344CB8AC3E}">
        <p14:creationId xmlns:p14="http://schemas.microsoft.com/office/powerpoint/2010/main" val="144250779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ARTS-CZ.potx" id="{7F92F868-9C57-4639-98F4-0808D6A0A63C}" vid="{8AFB0011-5B6D-4F7A-BE5C-0EE76BB56A6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9E71FA4281C7049BA8C4C0558981252" ma:contentTypeVersion="2" ma:contentTypeDescription="Vytvoří nový dokument" ma:contentTypeScope="" ma:versionID="6287bf9a8a7b409c9da84f45f4a855ed">
  <xsd:schema xmlns:xsd="http://www.w3.org/2001/XMLSchema" xmlns:xs="http://www.w3.org/2001/XMLSchema" xmlns:p="http://schemas.microsoft.com/office/2006/metadata/properties" xmlns:ns2="6e1710c4-4631-4bfb-b806-662380d4244a" targetNamespace="http://schemas.microsoft.com/office/2006/metadata/properties" ma:root="true" ma:fieldsID="d9672b51fd534686e53a3f0fcdc9701d" ns2:_="">
    <xsd:import namespace="6e1710c4-4631-4bfb-b806-662380d424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1710c4-4631-4bfb-b806-662380d424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63F7FCB-6B9E-45EE-A72C-18D14627973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B9DA5D1-B5F9-4E7F-B59A-2E88A2D494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1710c4-4631-4bfb-b806-662380d424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A85486A-6085-4937-9783-D49598942D5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prezentace-arts-cz</Template>
  <TotalTime>0</TotalTime>
  <Words>551</Words>
  <Application>Microsoft Office PowerPoint</Application>
  <PresentationFormat>Širokoúhlá obrazovka</PresentationFormat>
  <Paragraphs>109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Tahoma</vt:lpstr>
      <vt:lpstr>Times New Roman</vt:lpstr>
      <vt:lpstr>Wingdings</vt:lpstr>
      <vt:lpstr>Prezentace_MU_CZ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Dáša Ayadi</dc:creator>
  <cp:lastModifiedBy>Martin Wihoda</cp:lastModifiedBy>
  <cp:revision>288</cp:revision>
  <cp:lastPrinted>2019-10-16T06:26:31Z</cp:lastPrinted>
  <dcterms:created xsi:type="dcterms:W3CDTF">2019-09-26T11:11:15Z</dcterms:created>
  <dcterms:modified xsi:type="dcterms:W3CDTF">2023-12-01T11:19:33Z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0x01010009E71FA4281C7049BA8C4C0558981252</vt:lpwstr>
  </property>
</Properties>
</file>