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436" r:id="rId5"/>
    <p:sldId id="437" r:id="rId6"/>
    <p:sldId id="439" r:id="rId7"/>
    <p:sldId id="440" r:id="rId8"/>
    <p:sldId id="441" r:id="rId9"/>
    <p:sldId id="442" r:id="rId10"/>
    <p:sldId id="443" r:id="rId11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7BB03-91D4-4011-99EF-E88F0508AE49}" v="34" dt="2020-11-03T08:30:42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2507BB03-91D4-4011-99EF-E88F0508AE49}"/>
    <pc:docChg chg="undo custSel addSld delSld modSld sldOrd">
      <pc:chgData name="Martin Wihoda" userId="58322e09a6bf6d7c" providerId="LiveId" clId="{2507BB03-91D4-4011-99EF-E88F0508AE49}" dt="2020-11-03T08:35:13.183" v="1182" actId="20577"/>
      <pc:docMkLst>
        <pc:docMk/>
      </pc:docMkLst>
      <pc:sldChg chg="addSp delSp modSp mod">
        <pc:chgData name="Martin Wihoda" userId="58322e09a6bf6d7c" providerId="LiveId" clId="{2507BB03-91D4-4011-99EF-E88F0508AE49}" dt="2020-11-03T08:03:06.550" v="71" actId="14100"/>
        <pc:sldMkLst>
          <pc:docMk/>
          <pc:sldMk cId="3295407149" sldId="436"/>
        </pc:sldMkLst>
        <pc:spChg chg="add mod">
          <ac:chgData name="Martin Wihoda" userId="58322e09a6bf6d7c" providerId="LiveId" clId="{2507BB03-91D4-4011-99EF-E88F0508AE49}" dt="2020-11-03T08:03:00.086" v="69" actId="255"/>
          <ac:spMkLst>
            <pc:docMk/>
            <pc:sldMk cId="3295407149" sldId="436"/>
            <ac:spMk id="4" creationId="{C701426D-ED6A-44AF-98A2-02FD345386CC}"/>
          </ac:spMkLst>
        </pc:spChg>
        <pc:spChg chg="del">
          <ac:chgData name="Martin Wihoda" userId="58322e09a6bf6d7c" providerId="LiveId" clId="{2507BB03-91D4-4011-99EF-E88F0508AE49}" dt="2020-11-02T16:38:43.333" v="4" actId="21"/>
          <ac:spMkLst>
            <pc:docMk/>
            <pc:sldMk cId="3295407149" sldId="436"/>
            <ac:spMk id="7" creationId="{00000000-0000-0000-0000-000000000000}"/>
          </ac:spMkLst>
        </pc:spChg>
        <pc:picChg chg="add mod">
          <ac:chgData name="Martin Wihoda" userId="58322e09a6bf6d7c" providerId="LiveId" clId="{2507BB03-91D4-4011-99EF-E88F0508AE49}" dt="2020-11-03T08:03:06.550" v="71" actId="14100"/>
          <ac:picMkLst>
            <pc:docMk/>
            <pc:sldMk cId="3295407149" sldId="436"/>
            <ac:picMk id="3" creationId="{8E18ACF4-C307-49A0-95A4-0FF037A6FB72}"/>
          </ac:picMkLst>
        </pc:picChg>
        <pc:picChg chg="del mod">
          <ac:chgData name="Martin Wihoda" userId="58322e09a6bf6d7c" providerId="LiveId" clId="{2507BB03-91D4-4011-99EF-E88F0508AE49}" dt="2020-11-02T16:38:23.678" v="1" actId="21"/>
          <ac:picMkLst>
            <pc:docMk/>
            <pc:sldMk cId="3295407149" sldId="436"/>
            <ac:picMk id="8" creationId="{00000000-0000-0000-0000-000000000000}"/>
          </ac:picMkLst>
        </pc:picChg>
      </pc:sldChg>
      <pc:sldChg chg="del">
        <pc:chgData name="Martin Wihoda" userId="58322e09a6bf6d7c" providerId="LiveId" clId="{2507BB03-91D4-4011-99EF-E88F0508AE49}" dt="2020-11-02T16:39:13.774" v="10" actId="2696"/>
        <pc:sldMkLst>
          <pc:docMk/>
          <pc:sldMk cId="2322237152" sldId="437"/>
        </pc:sldMkLst>
      </pc:sldChg>
      <pc:sldChg chg="addSp delSp modSp new mod">
        <pc:chgData name="Martin Wihoda" userId="58322e09a6bf6d7c" providerId="LiveId" clId="{2507BB03-91D4-4011-99EF-E88F0508AE49}" dt="2020-11-03T08:20:56.047" v="614" actId="1076"/>
        <pc:sldMkLst>
          <pc:docMk/>
          <pc:sldMk cId="3364217968" sldId="437"/>
        </pc:sldMkLst>
        <pc:spChg chg="del">
          <ac:chgData name="Martin Wihoda" userId="58322e09a6bf6d7c" providerId="LiveId" clId="{2507BB03-91D4-4011-99EF-E88F0508AE49}" dt="2020-11-02T16:39:29.667" v="13" actId="21"/>
          <ac:spMkLst>
            <pc:docMk/>
            <pc:sldMk cId="3364217968" sldId="437"/>
            <ac:spMk id="2" creationId="{0C8AE42E-993B-4A6E-84BD-006DA83A0BB4}"/>
          </ac:spMkLst>
        </pc:spChg>
        <pc:spChg chg="add mod">
          <ac:chgData name="Martin Wihoda" userId="58322e09a6bf6d7c" providerId="LiveId" clId="{2507BB03-91D4-4011-99EF-E88F0508AE49}" dt="2020-11-03T08:05:39.283" v="97" actId="1076"/>
          <ac:spMkLst>
            <pc:docMk/>
            <pc:sldMk cId="3364217968" sldId="437"/>
            <ac:spMk id="5" creationId="{62EDFA3A-8A48-4FDF-B0BB-789AD6D5E60A}"/>
          </ac:spMkLst>
        </pc:spChg>
        <pc:spChg chg="add mod">
          <ac:chgData name="Martin Wihoda" userId="58322e09a6bf6d7c" providerId="LiveId" clId="{2507BB03-91D4-4011-99EF-E88F0508AE49}" dt="2020-11-03T08:20:52.174" v="613" actId="14100"/>
          <ac:spMkLst>
            <pc:docMk/>
            <pc:sldMk cId="3364217968" sldId="437"/>
            <ac:spMk id="6" creationId="{CC7A3E25-C92E-408B-8D83-8A585663E4F1}"/>
          </ac:spMkLst>
        </pc:spChg>
        <pc:picChg chg="add mod">
          <ac:chgData name="Martin Wihoda" userId="58322e09a6bf6d7c" providerId="LiveId" clId="{2507BB03-91D4-4011-99EF-E88F0508AE49}" dt="2020-11-03T08:20:56.047" v="614" actId="1076"/>
          <ac:picMkLst>
            <pc:docMk/>
            <pc:sldMk cId="3364217968" sldId="437"/>
            <ac:picMk id="4" creationId="{9D600745-152C-41AF-8538-E45E39EAABA6}"/>
          </ac:picMkLst>
        </pc:picChg>
      </pc:sldChg>
      <pc:sldChg chg="addSp delSp modSp new mod">
        <pc:chgData name="Martin Wihoda" userId="58322e09a6bf6d7c" providerId="LiveId" clId="{2507BB03-91D4-4011-99EF-E88F0508AE49}" dt="2020-11-03T08:35:13.183" v="1182" actId="20577"/>
        <pc:sldMkLst>
          <pc:docMk/>
          <pc:sldMk cId="2598323548" sldId="438"/>
        </pc:sldMkLst>
        <pc:spChg chg="del">
          <ac:chgData name="Martin Wihoda" userId="58322e09a6bf6d7c" providerId="LiveId" clId="{2507BB03-91D4-4011-99EF-E88F0508AE49}" dt="2020-11-02T16:39:37.206" v="15" actId="21"/>
          <ac:spMkLst>
            <pc:docMk/>
            <pc:sldMk cId="2598323548" sldId="438"/>
            <ac:spMk id="2" creationId="{7005DBDE-7965-46B8-B626-662869FFD7BC}"/>
          </ac:spMkLst>
        </pc:spChg>
        <pc:spChg chg="add del">
          <ac:chgData name="Martin Wihoda" userId="58322e09a6bf6d7c" providerId="LiveId" clId="{2507BB03-91D4-4011-99EF-E88F0508AE49}" dt="2020-11-02T16:41:28.586" v="25" actId="22"/>
          <ac:spMkLst>
            <pc:docMk/>
            <pc:sldMk cId="2598323548" sldId="438"/>
            <ac:spMk id="4" creationId="{53F726A0-AD05-4557-A62C-76819F9E6EE5}"/>
          </ac:spMkLst>
        </pc:spChg>
        <pc:spChg chg="add mod">
          <ac:chgData name="Martin Wihoda" userId="58322e09a6bf6d7c" providerId="LiveId" clId="{2507BB03-91D4-4011-99EF-E88F0508AE49}" dt="2020-11-03T08:32:30.074" v="1105" actId="1076"/>
          <ac:spMkLst>
            <pc:docMk/>
            <pc:sldMk cId="2598323548" sldId="438"/>
            <ac:spMk id="7" creationId="{F78310BC-DD5A-4508-A204-4EAE6D9929EE}"/>
          </ac:spMkLst>
        </pc:spChg>
        <pc:spChg chg="add mod">
          <ac:chgData name="Martin Wihoda" userId="58322e09a6bf6d7c" providerId="LiveId" clId="{2507BB03-91D4-4011-99EF-E88F0508AE49}" dt="2020-11-03T08:35:13.183" v="1182" actId="20577"/>
          <ac:spMkLst>
            <pc:docMk/>
            <pc:sldMk cId="2598323548" sldId="438"/>
            <ac:spMk id="9" creationId="{D9B67FF3-DF65-4588-8E1A-74D323307EF0}"/>
          </ac:spMkLst>
        </pc:spChg>
        <pc:picChg chg="add mod">
          <ac:chgData name="Martin Wihoda" userId="58322e09a6bf6d7c" providerId="LiveId" clId="{2507BB03-91D4-4011-99EF-E88F0508AE49}" dt="2020-11-03T08:21:12.761" v="617" actId="14100"/>
          <ac:picMkLst>
            <pc:docMk/>
            <pc:sldMk cId="2598323548" sldId="438"/>
            <ac:picMk id="3" creationId="{35020FB0-A882-4DD0-B1D7-148D742876E1}"/>
          </ac:picMkLst>
        </pc:picChg>
        <pc:picChg chg="add">
          <ac:chgData name="Martin Wihoda" userId="58322e09a6bf6d7c" providerId="LiveId" clId="{2507BB03-91D4-4011-99EF-E88F0508AE49}" dt="2020-11-02T16:42:05.967" v="27" actId="22"/>
          <ac:picMkLst>
            <pc:docMk/>
            <pc:sldMk cId="2598323548" sldId="438"/>
            <ac:picMk id="5" creationId="{E1A2A7B6-378B-441D-B1F7-1BC40A52249F}"/>
          </ac:picMkLst>
        </pc:picChg>
      </pc:sldChg>
      <pc:sldChg chg="del">
        <pc:chgData name="Martin Wihoda" userId="58322e09a6bf6d7c" providerId="LiveId" clId="{2507BB03-91D4-4011-99EF-E88F0508AE49}" dt="2020-11-02T16:39:14.895" v="11" actId="2696"/>
        <pc:sldMkLst>
          <pc:docMk/>
          <pc:sldMk cId="1957631614" sldId="439"/>
        </pc:sldMkLst>
      </pc:sldChg>
      <pc:sldChg chg="addSp delSp modSp new mod modAnim">
        <pc:chgData name="Martin Wihoda" userId="58322e09a6bf6d7c" providerId="LiveId" clId="{2507BB03-91D4-4011-99EF-E88F0508AE49}" dt="2020-11-03T08:21:27.989" v="619" actId="1076"/>
        <pc:sldMkLst>
          <pc:docMk/>
          <pc:sldMk cId="4105454376" sldId="439"/>
        </pc:sldMkLst>
        <pc:spChg chg="add del mod">
          <ac:chgData name="Martin Wihoda" userId="58322e09a6bf6d7c" providerId="LiveId" clId="{2507BB03-91D4-4011-99EF-E88F0508AE49}" dt="2020-11-03T08:07:55.511" v="220" actId="21"/>
          <ac:spMkLst>
            <pc:docMk/>
            <pc:sldMk cId="4105454376" sldId="439"/>
            <ac:spMk id="2" creationId="{8348E4AD-FF5F-4234-9DB8-0705179123D5}"/>
          </ac:spMkLst>
        </pc:spChg>
        <pc:spChg chg="del">
          <ac:chgData name="Martin Wihoda" userId="58322e09a6bf6d7c" providerId="LiveId" clId="{2507BB03-91D4-4011-99EF-E88F0508AE49}" dt="2020-11-02T16:39:44.169" v="17" actId="21"/>
          <ac:spMkLst>
            <pc:docMk/>
            <pc:sldMk cId="4105454376" sldId="439"/>
            <ac:spMk id="2" creationId="{BFD78FF7-C09E-40A9-8371-3F8834E44B10}"/>
          </ac:spMkLst>
        </pc:spChg>
        <pc:spChg chg="add mod">
          <ac:chgData name="Martin Wihoda" userId="58322e09a6bf6d7c" providerId="LiveId" clId="{2507BB03-91D4-4011-99EF-E88F0508AE49}" dt="2020-11-03T08:09:09.865" v="234" actId="1076"/>
          <ac:spMkLst>
            <pc:docMk/>
            <pc:sldMk cId="4105454376" sldId="439"/>
            <ac:spMk id="6" creationId="{3607F07D-ADCE-45E6-A931-FE2DA01C36B7}"/>
          </ac:spMkLst>
        </pc:spChg>
        <pc:spChg chg="add mod">
          <ac:chgData name="Martin Wihoda" userId="58322e09a6bf6d7c" providerId="LiveId" clId="{2507BB03-91D4-4011-99EF-E88F0508AE49}" dt="2020-11-03T08:21:27.989" v="619" actId="1076"/>
          <ac:spMkLst>
            <pc:docMk/>
            <pc:sldMk cId="4105454376" sldId="439"/>
            <ac:spMk id="8" creationId="{93CA8388-8697-4FE8-B08D-93C09220B2C2}"/>
          </ac:spMkLst>
        </pc:spChg>
        <pc:picChg chg="add">
          <ac:chgData name="Martin Wihoda" userId="58322e09a6bf6d7c" providerId="LiveId" clId="{2507BB03-91D4-4011-99EF-E88F0508AE49}" dt="2020-11-02T16:42:57.948" v="30" actId="22"/>
          <ac:picMkLst>
            <pc:docMk/>
            <pc:sldMk cId="4105454376" sldId="439"/>
            <ac:picMk id="3" creationId="{19EA1BFB-270A-4E2C-8EFC-642379075060}"/>
          </ac:picMkLst>
        </pc:picChg>
        <pc:picChg chg="add mod">
          <ac:chgData name="Martin Wihoda" userId="58322e09a6bf6d7c" providerId="LiveId" clId="{2507BB03-91D4-4011-99EF-E88F0508AE49}" dt="2020-11-03T08:21:19.728" v="618" actId="1076"/>
          <ac:picMkLst>
            <pc:docMk/>
            <pc:sldMk cId="4105454376" sldId="439"/>
            <ac:picMk id="4" creationId="{761B668D-D06F-4353-BCCF-FCB2BD2D0104}"/>
          </ac:picMkLst>
        </pc:picChg>
      </pc:sldChg>
      <pc:sldChg chg="del">
        <pc:chgData name="Martin Wihoda" userId="58322e09a6bf6d7c" providerId="LiveId" clId="{2507BB03-91D4-4011-99EF-E88F0508AE49}" dt="2020-11-02T16:39:13.084" v="9" actId="2696"/>
        <pc:sldMkLst>
          <pc:docMk/>
          <pc:sldMk cId="2487501760" sldId="440"/>
        </pc:sldMkLst>
      </pc:sldChg>
      <pc:sldChg chg="addSp delSp new del mod">
        <pc:chgData name="Martin Wihoda" userId="58322e09a6bf6d7c" providerId="LiveId" clId="{2507BB03-91D4-4011-99EF-E88F0508AE49}" dt="2020-11-03T08:08:38.295" v="229" actId="2696"/>
        <pc:sldMkLst>
          <pc:docMk/>
          <pc:sldMk cId="2871404667" sldId="440"/>
        </pc:sldMkLst>
        <pc:spChg chg="del">
          <ac:chgData name="Martin Wihoda" userId="58322e09a6bf6d7c" providerId="LiveId" clId="{2507BB03-91D4-4011-99EF-E88F0508AE49}" dt="2020-11-02T16:39:51.245" v="19" actId="21"/>
          <ac:spMkLst>
            <pc:docMk/>
            <pc:sldMk cId="2871404667" sldId="440"/>
            <ac:spMk id="2" creationId="{D7825AA5-4295-40EB-83B7-1294267DFB68}"/>
          </ac:spMkLst>
        </pc:spChg>
        <pc:spChg chg="add">
          <ac:chgData name="Martin Wihoda" userId="58322e09a6bf6d7c" providerId="LiveId" clId="{2507BB03-91D4-4011-99EF-E88F0508AE49}" dt="2020-11-02T16:44:23.006" v="35" actId="22"/>
          <ac:spMkLst>
            <pc:docMk/>
            <pc:sldMk cId="2871404667" sldId="440"/>
            <ac:spMk id="7" creationId="{C96DFC4C-8B88-41BC-9D18-C5ABA3DDDC74}"/>
          </ac:spMkLst>
        </pc:spChg>
        <pc:picChg chg="add">
          <ac:chgData name="Martin Wihoda" userId="58322e09a6bf6d7c" providerId="LiveId" clId="{2507BB03-91D4-4011-99EF-E88F0508AE49}" dt="2020-11-02T16:43:57.434" v="33" actId="22"/>
          <ac:picMkLst>
            <pc:docMk/>
            <pc:sldMk cId="2871404667" sldId="440"/>
            <ac:picMk id="3" creationId="{D213B1D3-859E-4C61-8A62-1F6C528F2543}"/>
          </ac:picMkLst>
        </pc:picChg>
        <pc:picChg chg="add">
          <ac:chgData name="Martin Wihoda" userId="58322e09a6bf6d7c" providerId="LiveId" clId="{2507BB03-91D4-4011-99EF-E88F0508AE49}" dt="2020-11-02T16:44:10.741" v="34" actId="22"/>
          <ac:picMkLst>
            <pc:docMk/>
            <pc:sldMk cId="2871404667" sldId="440"/>
            <ac:picMk id="5" creationId="{B9DD4A3C-BE5B-4776-A18A-3564BC16F113}"/>
          </ac:picMkLst>
        </pc:picChg>
      </pc:sldChg>
      <pc:sldChg chg="del">
        <pc:chgData name="Martin Wihoda" userId="58322e09a6bf6d7c" providerId="LiveId" clId="{2507BB03-91D4-4011-99EF-E88F0508AE49}" dt="2020-11-02T16:39:12.312" v="8" actId="2696"/>
        <pc:sldMkLst>
          <pc:docMk/>
          <pc:sldMk cId="2232978098" sldId="441"/>
        </pc:sldMkLst>
      </pc:sldChg>
      <pc:sldChg chg="addSp delSp new del mod">
        <pc:chgData name="Martin Wihoda" userId="58322e09a6bf6d7c" providerId="LiveId" clId="{2507BB03-91D4-4011-99EF-E88F0508AE49}" dt="2020-11-03T08:13:31.141" v="467" actId="2696"/>
        <pc:sldMkLst>
          <pc:docMk/>
          <pc:sldMk cId="3726746733" sldId="441"/>
        </pc:sldMkLst>
        <pc:spChg chg="del">
          <ac:chgData name="Martin Wihoda" userId="58322e09a6bf6d7c" providerId="LiveId" clId="{2507BB03-91D4-4011-99EF-E88F0508AE49}" dt="2020-11-02T16:44:42.613" v="39" actId="21"/>
          <ac:spMkLst>
            <pc:docMk/>
            <pc:sldMk cId="3726746733" sldId="441"/>
            <ac:spMk id="2" creationId="{BE38E1B5-490B-4B9C-B884-D4C414DBA88E}"/>
          </ac:spMkLst>
        </pc:spChg>
        <pc:spChg chg="add">
          <ac:chgData name="Martin Wihoda" userId="58322e09a6bf6d7c" providerId="LiveId" clId="{2507BB03-91D4-4011-99EF-E88F0508AE49}" dt="2020-11-02T16:45:16.352" v="41" actId="22"/>
          <ac:spMkLst>
            <pc:docMk/>
            <pc:sldMk cId="3726746733" sldId="441"/>
            <ac:spMk id="6" creationId="{1FDDFEEB-E23C-4C32-BF91-D3E671EB9887}"/>
          </ac:spMkLst>
        </pc:spChg>
        <pc:picChg chg="add">
          <ac:chgData name="Martin Wihoda" userId="58322e09a6bf6d7c" providerId="LiveId" clId="{2507BB03-91D4-4011-99EF-E88F0508AE49}" dt="2020-11-02T16:44:58.746" v="40" actId="22"/>
          <ac:picMkLst>
            <pc:docMk/>
            <pc:sldMk cId="3726746733" sldId="441"/>
            <ac:picMk id="4" creationId="{EFF1A89F-B38E-46AF-9A47-C5BCA1F43441}"/>
          </ac:picMkLst>
        </pc:picChg>
      </pc:sldChg>
      <pc:sldChg chg="addSp delSp modSp new mod ord">
        <pc:chgData name="Martin Wihoda" userId="58322e09a6bf6d7c" providerId="LiveId" clId="{2507BB03-91D4-4011-99EF-E88F0508AE49}" dt="2020-11-03T08:13:22.314" v="466" actId="20577"/>
        <pc:sldMkLst>
          <pc:docMk/>
          <pc:sldMk cId="2976106515" sldId="442"/>
        </pc:sldMkLst>
        <pc:spChg chg="del">
          <ac:chgData name="Martin Wihoda" userId="58322e09a6bf6d7c" providerId="LiveId" clId="{2507BB03-91D4-4011-99EF-E88F0508AE49}" dt="2020-11-02T16:44:37.950" v="38" actId="21"/>
          <ac:spMkLst>
            <pc:docMk/>
            <pc:sldMk cId="2976106515" sldId="442"/>
            <ac:spMk id="2" creationId="{FB88D2D6-E88F-460D-B642-CF9D24628FB5}"/>
          </ac:spMkLst>
        </pc:spChg>
        <pc:spChg chg="add mod">
          <ac:chgData name="Martin Wihoda" userId="58322e09a6bf6d7c" providerId="LiveId" clId="{2507BB03-91D4-4011-99EF-E88F0508AE49}" dt="2020-11-03T08:13:02.062" v="455" actId="20577"/>
          <ac:spMkLst>
            <pc:docMk/>
            <pc:sldMk cId="2976106515" sldId="442"/>
            <ac:spMk id="7" creationId="{42F89EAB-81CB-4194-AFF2-CC3FE8096F06}"/>
          </ac:spMkLst>
        </pc:spChg>
        <pc:spChg chg="add mod">
          <ac:chgData name="Martin Wihoda" userId="58322e09a6bf6d7c" providerId="LiveId" clId="{2507BB03-91D4-4011-99EF-E88F0508AE49}" dt="2020-11-03T08:13:22.314" v="466" actId="20577"/>
          <ac:spMkLst>
            <pc:docMk/>
            <pc:sldMk cId="2976106515" sldId="442"/>
            <ac:spMk id="8" creationId="{84B731F8-A1BC-4530-BA46-ECE80D63748C}"/>
          </ac:spMkLst>
        </pc:spChg>
        <pc:picChg chg="add mod">
          <ac:chgData name="Martin Wihoda" userId="58322e09a6bf6d7c" providerId="LiveId" clId="{2507BB03-91D4-4011-99EF-E88F0508AE49}" dt="2020-11-03T08:10:31.198" v="249" actId="1076"/>
          <ac:picMkLst>
            <pc:docMk/>
            <pc:sldMk cId="2976106515" sldId="442"/>
            <ac:picMk id="3" creationId="{BC77E1AD-0249-43D3-B835-74A67BD26483}"/>
          </ac:picMkLst>
        </pc:picChg>
        <pc:picChg chg="add mod">
          <ac:chgData name="Martin Wihoda" userId="58322e09a6bf6d7c" providerId="LiveId" clId="{2507BB03-91D4-4011-99EF-E88F0508AE49}" dt="2020-11-03T08:13:08.950" v="456" actId="1076"/>
          <ac:picMkLst>
            <pc:docMk/>
            <pc:sldMk cId="2976106515" sldId="442"/>
            <ac:picMk id="4" creationId="{18506A66-4D0B-4F9C-A943-21A85D89A9DC}"/>
          </ac:picMkLst>
        </pc:picChg>
        <pc:picChg chg="add">
          <ac:chgData name="Martin Wihoda" userId="58322e09a6bf6d7c" providerId="LiveId" clId="{2507BB03-91D4-4011-99EF-E88F0508AE49}" dt="2020-11-02T16:45:41.372" v="43" actId="22"/>
          <ac:picMkLst>
            <pc:docMk/>
            <pc:sldMk cId="2976106515" sldId="442"/>
            <ac:picMk id="6" creationId="{8EBA5B8C-8D2A-43BB-AB51-2B3BD54DE3A6}"/>
          </ac:picMkLst>
        </pc:picChg>
      </pc:sldChg>
      <pc:sldChg chg="del">
        <pc:chgData name="Martin Wihoda" userId="58322e09a6bf6d7c" providerId="LiveId" clId="{2507BB03-91D4-4011-99EF-E88F0508AE49}" dt="2020-11-02T16:39:11.694" v="7" actId="2696"/>
        <pc:sldMkLst>
          <pc:docMk/>
          <pc:sldMk cId="4228161166" sldId="442"/>
        </pc:sldMkLst>
      </pc:sldChg>
      <pc:sldChg chg="addSp delSp modSp new mod modAnim">
        <pc:chgData name="Martin Wihoda" userId="58322e09a6bf6d7c" providerId="LiveId" clId="{2507BB03-91D4-4011-99EF-E88F0508AE49}" dt="2020-11-03T08:16:07.843" v="542" actId="1076"/>
        <pc:sldMkLst>
          <pc:docMk/>
          <pc:sldMk cId="3954090722" sldId="443"/>
        </pc:sldMkLst>
        <pc:spChg chg="del">
          <ac:chgData name="Martin Wihoda" userId="58322e09a6bf6d7c" providerId="LiveId" clId="{2507BB03-91D4-4011-99EF-E88F0508AE49}" dt="2020-11-02T16:46:08.134" v="46" actId="21"/>
          <ac:spMkLst>
            <pc:docMk/>
            <pc:sldMk cId="3954090722" sldId="443"/>
            <ac:spMk id="2" creationId="{32F50463-49DA-4968-8481-47DD284BAE1B}"/>
          </ac:spMkLst>
        </pc:spChg>
        <pc:spChg chg="add mod">
          <ac:chgData name="Martin Wihoda" userId="58322e09a6bf6d7c" providerId="LiveId" clId="{2507BB03-91D4-4011-99EF-E88F0508AE49}" dt="2020-11-03T08:15:58.204" v="540" actId="1076"/>
          <ac:spMkLst>
            <pc:docMk/>
            <pc:sldMk cId="3954090722" sldId="443"/>
            <ac:spMk id="4" creationId="{383F16EB-C571-4F61-B3AD-8D6BDF6C475F}"/>
          </ac:spMkLst>
        </pc:spChg>
        <pc:spChg chg="add mod">
          <ac:chgData name="Martin Wihoda" userId="58322e09a6bf6d7c" providerId="LiveId" clId="{2507BB03-91D4-4011-99EF-E88F0508AE49}" dt="2020-11-03T08:16:07.843" v="542" actId="1076"/>
          <ac:spMkLst>
            <pc:docMk/>
            <pc:sldMk cId="3954090722" sldId="443"/>
            <ac:spMk id="6" creationId="{A304EBD5-3E11-4C82-893B-16BED3676973}"/>
          </ac:spMkLst>
        </pc:spChg>
        <pc:picChg chg="add del mod">
          <ac:chgData name="Martin Wihoda" userId="58322e09a6bf6d7c" providerId="LiveId" clId="{2507BB03-91D4-4011-99EF-E88F0508AE49}" dt="2020-11-03T08:15:29.457" v="532" actId="21"/>
          <ac:picMkLst>
            <pc:docMk/>
            <pc:sldMk cId="3954090722" sldId="443"/>
            <ac:picMk id="5" creationId="{60B5B05F-FB09-400A-BC8F-31E30ACB325F}"/>
          </ac:picMkLst>
        </pc:picChg>
        <pc:picChg chg="add mod">
          <ac:chgData name="Martin Wihoda" userId="58322e09a6bf6d7c" providerId="LiveId" clId="{2507BB03-91D4-4011-99EF-E88F0508AE49}" dt="2020-11-03T08:15:54.161" v="539" actId="14100"/>
          <ac:picMkLst>
            <pc:docMk/>
            <pc:sldMk cId="3954090722" sldId="443"/>
            <ac:picMk id="7" creationId="{B6DBFD7C-F178-48AB-98D8-EAB425F1201C}"/>
          </ac:picMkLst>
        </pc:picChg>
      </pc:sldChg>
      <pc:sldChg chg="addSp delSp modSp new mod">
        <pc:chgData name="Martin Wihoda" userId="58322e09a6bf6d7c" providerId="LiveId" clId="{2507BB03-91D4-4011-99EF-E88F0508AE49}" dt="2020-11-03T08:20:23.243" v="612" actId="20577"/>
        <pc:sldMkLst>
          <pc:docMk/>
          <pc:sldMk cId="2252022676" sldId="444"/>
        </pc:sldMkLst>
        <pc:spChg chg="del">
          <ac:chgData name="Martin Wihoda" userId="58322e09a6bf6d7c" providerId="LiveId" clId="{2507BB03-91D4-4011-99EF-E88F0508AE49}" dt="2020-11-02T16:46:16.185" v="48" actId="21"/>
          <ac:spMkLst>
            <pc:docMk/>
            <pc:sldMk cId="2252022676" sldId="444"/>
            <ac:spMk id="2" creationId="{E2CF4A38-6E2B-41B8-90A4-85094AC60E96}"/>
          </ac:spMkLst>
        </pc:spChg>
        <pc:spChg chg="add mod">
          <ac:chgData name="Martin Wihoda" userId="58322e09a6bf6d7c" providerId="LiveId" clId="{2507BB03-91D4-4011-99EF-E88F0508AE49}" dt="2020-11-03T08:19:39.824" v="591" actId="207"/>
          <ac:spMkLst>
            <pc:docMk/>
            <pc:sldMk cId="2252022676" sldId="444"/>
            <ac:spMk id="5" creationId="{C8B6A290-3394-4235-8CDE-CBB704B9E173}"/>
          </ac:spMkLst>
        </pc:spChg>
        <pc:spChg chg="add mod">
          <ac:chgData name="Martin Wihoda" userId="58322e09a6bf6d7c" providerId="LiveId" clId="{2507BB03-91D4-4011-99EF-E88F0508AE49}" dt="2020-11-03T08:20:23.243" v="612" actId="20577"/>
          <ac:spMkLst>
            <pc:docMk/>
            <pc:sldMk cId="2252022676" sldId="444"/>
            <ac:spMk id="6" creationId="{7CFFBC25-32CB-49AB-B695-5318D5A00266}"/>
          </ac:spMkLst>
        </pc:spChg>
        <pc:picChg chg="add mod">
          <ac:chgData name="Martin Wihoda" userId="58322e09a6bf6d7c" providerId="LiveId" clId="{2507BB03-91D4-4011-99EF-E88F0508AE49}" dt="2020-11-03T08:19:07.146" v="575" actId="1076"/>
          <ac:picMkLst>
            <pc:docMk/>
            <pc:sldMk cId="2252022676" sldId="444"/>
            <ac:picMk id="4" creationId="{58F29357-0645-4E3E-A86B-AFEB4A83EA9C}"/>
          </ac:picMkLst>
        </pc:picChg>
      </pc:sldChg>
      <pc:sldChg chg="addSp delSp modSp new mod modAnim">
        <pc:chgData name="Martin Wihoda" userId="58322e09a6bf6d7c" providerId="LiveId" clId="{2507BB03-91D4-4011-99EF-E88F0508AE49}" dt="2020-11-03T08:30:42.867" v="1000"/>
        <pc:sldMkLst>
          <pc:docMk/>
          <pc:sldMk cId="1414967275" sldId="445"/>
        </pc:sldMkLst>
        <pc:spChg chg="del">
          <ac:chgData name="Martin Wihoda" userId="58322e09a6bf6d7c" providerId="LiveId" clId="{2507BB03-91D4-4011-99EF-E88F0508AE49}" dt="2020-11-03T08:00:27.611" v="59" actId="21"/>
          <ac:spMkLst>
            <pc:docMk/>
            <pc:sldMk cId="1414967275" sldId="445"/>
            <ac:spMk id="2" creationId="{443DC128-3C2F-4E00-917C-B51B24C88484}"/>
          </ac:spMkLst>
        </pc:spChg>
        <pc:spChg chg="add mod">
          <ac:chgData name="Martin Wihoda" userId="58322e09a6bf6d7c" providerId="LiveId" clId="{2507BB03-91D4-4011-99EF-E88F0508AE49}" dt="2020-11-03T08:22:31.569" v="649" actId="20577"/>
          <ac:spMkLst>
            <pc:docMk/>
            <pc:sldMk cId="1414967275" sldId="445"/>
            <ac:spMk id="6" creationId="{03793107-3ED2-49C0-959C-1986E84067DA}"/>
          </ac:spMkLst>
        </pc:spChg>
        <pc:spChg chg="add mod">
          <ac:chgData name="Martin Wihoda" userId="58322e09a6bf6d7c" providerId="LiveId" clId="{2507BB03-91D4-4011-99EF-E88F0508AE49}" dt="2020-11-03T08:17:15.657" v="554" actId="1076"/>
          <ac:spMkLst>
            <pc:docMk/>
            <pc:sldMk cId="1414967275" sldId="445"/>
            <ac:spMk id="9" creationId="{C76A437C-5AFF-4EC6-A14C-86964A89BFD4}"/>
          </ac:spMkLst>
        </pc:spChg>
        <pc:picChg chg="add mod">
          <ac:chgData name="Martin Wihoda" userId="58322e09a6bf6d7c" providerId="LiveId" clId="{2507BB03-91D4-4011-99EF-E88F0508AE49}" dt="2020-11-03T08:17:25.264" v="556" actId="1076"/>
          <ac:picMkLst>
            <pc:docMk/>
            <pc:sldMk cId="1414967275" sldId="445"/>
            <ac:picMk id="4" creationId="{4D0C047D-03F5-4CFF-8E21-828E8CBAF7BA}"/>
          </ac:picMkLst>
        </pc:picChg>
        <pc:picChg chg="add mod">
          <ac:chgData name="Martin Wihoda" userId="58322e09a6bf6d7c" providerId="LiveId" clId="{2507BB03-91D4-4011-99EF-E88F0508AE49}" dt="2020-11-03T08:17:09.973" v="553" actId="1076"/>
          <ac:picMkLst>
            <pc:docMk/>
            <pc:sldMk cId="1414967275" sldId="445"/>
            <ac:picMk id="7" creationId="{828DCACE-F708-45D3-B51E-E554B9C68E3B}"/>
          </ac:picMkLst>
        </pc:picChg>
      </pc:sldChg>
      <pc:sldChg chg="addSp delSp modSp new mod">
        <pc:chgData name="Martin Wihoda" userId="58322e09a6bf6d7c" providerId="LiveId" clId="{2507BB03-91D4-4011-99EF-E88F0508AE49}" dt="2020-11-03T08:28:09.158" v="999" actId="1076"/>
        <pc:sldMkLst>
          <pc:docMk/>
          <pc:sldMk cId="1907088566" sldId="446"/>
        </pc:sldMkLst>
        <pc:spChg chg="del">
          <ac:chgData name="Martin Wihoda" userId="58322e09a6bf6d7c" providerId="LiveId" clId="{2507BB03-91D4-4011-99EF-E88F0508AE49}" dt="2020-11-03T08:01:37.086" v="64" actId="21"/>
          <ac:spMkLst>
            <pc:docMk/>
            <pc:sldMk cId="1907088566" sldId="446"/>
            <ac:spMk id="2" creationId="{CAEF28E4-0A2E-40EF-B395-9EB336043105}"/>
          </ac:spMkLst>
        </pc:spChg>
        <pc:spChg chg="add mod">
          <ac:chgData name="Martin Wihoda" userId="58322e09a6bf6d7c" providerId="LiveId" clId="{2507BB03-91D4-4011-99EF-E88F0508AE49}" dt="2020-11-03T08:28:09.158" v="999" actId="1076"/>
          <ac:spMkLst>
            <pc:docMk/>
            <pc:sldMk cId="1907088566" sldId="446"/>
            <ac:spMk id="5" creationId="{7169DAAA-7D48-4687-8EE5-D8108B7C5B70}"/>
          </ac:spMkLst>
        </pc:spChg>
        <pc:spChg chg="add mod">
          <ac:chgData name="Martin Wihoda" userId="58322e09a6bf6d7c" providerId="LiveId" clId="{2507BB03-91D4-4011-99EF-E88F0508AE49}" dt="2020-11-03T08:28:02.648" v="997" actId="14100"/>
          <ac:spMkLst>
            <pc:docMk/>
            <pc:sldMk cId="1907088566" sldId="446"/>
            <ac:spMk id="8" creationId="{E8118566-2372-4D32-804B-00F351A3BE1A}"/>
          </ac:spMkLst>
        </pc:spChg>
        <pc:picChg chg="add mod">
          <ac:chgData name="Martin Wihoda" userId="58322e09a6bf6d7c" providerId="LiveId" clId="{2507BB03-91D4-4011-99EF-E88F0508AE49}" dt="2020-11-03T08:28:05.715" v="998" actId="1076"/>
          <ac:picMkLst>
            <pc:docMk/>
            <pc:sldMk cId="1907088566" sldId="446"/>
            <ac:picMk id="4" creationId="{B3170B16-DE49-4744-9BD5-28F06B0836AE}"/>
          </ac:picMkLst>
        </pc:picChg>
        <pc:picChg chg="add del">
          <ac:chgData name="Martin Wihoda" userId="58322e09a6bf6d7c" providerId="LiveId" clId="{2507BB03-91D4-4011-99EF-E88F0508AE49}" dt="2020-11-03T08:02:12.760" v="67" actId="22"/>
          <ac:picMkLst>
            <pc:docMk/>
            <pc:sldMk cId="1907088566" sldId="446"/>
            <ac:picMk id="6" creationId="{F9257DCB-C201-4965-AA12-BBCB0B7404B6}"/>
          </ac:picMkLst>
        </pc:picChg>
      </pc:sldChg>
    </pc:docChg>
  </pc:docChgLst>
  <pc:docChgLst>
    <pc:chgData name="Martin Wihoda" userId="58322e09a6bf6d7c" providerId="LiveId" clId="{39491009-59A5-4EA2-9341-78FBC8070160}"/>
    <pc:docChg chg="delSld">
      <pc:chgData name="Martin Wihoda" userId="58322e09a6bf6d7c" providerId="LiveId" clId="{39491009-59A5-4EA2-9341-78FBC8070160}" dt="2020-10-27T12:20:31.876" v="0" actId="2696"/>
      <pc:docMkLst>
        <pc:docMk/>
      </pc:docMkLst>
      <pc:sldChg chg="del">
        <pc:chgData name="Martin Wihoda" userId="58322e09a6bf6d7c" providerId="LiveId" clId="{39491009-59A5-4EA2-9341-78FBC8070160}" dt="2020-10-27T12:20:31.876" v="0" actId="2696"/>
        <pc:sldMkLst>
          <pc:docMk/>
          <pc:sldMk cId="3953290518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778455B-0B32-26A6-6395-1EB23709885E}"/>
              </a:ext>
            </a:extLst>
          </p:cNvPr>
          <p:cNvSpPr/>
          <p:nvPr/>
        </p:nvSpPr>
        <p:spPr>
          <a:xfrm>
            <a:off x="2977160" y="2875354"/>
            <a:ext cx="2113586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znamení Apokalypsy</a:t>
            </a:r>
          </a:p>
          <a:p>
            <a:pPr eaLnBrk="1" hangingPunct="1"/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Mongolský vpád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E719E10-5ED2-7D21-BC9D-BD25D4AFD7D3}"/>
              </a:ext>
            </a:extLst>
          </p:cNvPr>
          <p:cNvSpPr/>
          <p:nvPr/>
        </p:nvSpPr>
        <p:spPr>
          <a:xfrm>
            <a:off x="299815" y="1038977"/>
            <a:ext cx="670825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Prolog: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B0E711B-DF1E-7229-AAA3-826BFEF479E7}"/>
              </a:ext>
            </a:extLst>
          </p:cNvPr>
          <p:cNvSpPr/>
          <p:nvPr/>
        </p:nvSpPr>
        <p:spPr>
          <a:xfrm>
            <a:off x="2232033" y="1038977"/>
            <a:ext cx="7211782" cy="156966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1218–1219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rámci páté křížové výpravy byla obléhána egyptská pevnost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Damietta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1220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křižáky se rozšířilo proroctví o příchodu mocného křesťanského vojska z Východu (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Relatio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Davide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1221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Papež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Honorius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III. se doslechl o porážce gruzínského krále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1224</a:t>
            </a: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Honorius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III. poprvé zmínil národ „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Tartari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“, spojováni se znamením Apokalypsy a pronárody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Gog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Magog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83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52B627A7-F5DD-281E-26A2-9D8025093662}"/>
              </a:ext>
            </a:extLst>
          </p:cNvPr>
          <p:cNvSpPr txBox="1"/>
          <p:nvPr/>
        </p:nvSpPr>
        <p:spPr>
          <a:xfrm>
            <a:off x="340701" y="323028"/>
            <a:ext cx="1452930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Mongolské plány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AC71114-3945-995B-299F-4C345BD08FB7}"/>
              </a:ext>
            </a:extLst>
          </p:cNvPr>
          <p:cNvSpPr/>
          <p:nvPr/>
        </p:nvSpPr>
        <p:spPr>
          <a:xfrm>
            <a:off x="7716481" y="323028"/>
            <a:ext cx="2579836" cy="618630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Mongolské plány vycházel z dobré znalosti západoevropských poměrů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Jejich průzkum obsáhl Uhry, piastovské državy, římsko-německou říši i francouzské království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Plán počítal s postupnými útoky, které pro chána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Ögedeje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vypracoval jeho velitel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Sübetej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Velení západní armády převzal chánův synovec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Bátú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Nejprve měla severní armáda (asi 1/6 celkových sil) napadnout Polsko a strhnout na sebe pozornost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Prvořadým cílem Mongolů však bylo ovládnutí panonské nížiny, kde si chtěli vybudovat zázemí pro další expanzi.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 do Uher zamířily hlavní mongolské síly, kterým veleli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Bátú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Sübetej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Následovat měl vpád do římsko-německé říše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dobytí středu Evropy měly mongolské síly obsadit Francii </a:t>
            </a:r>
          </a:p>
        </p:txBody>
      </p:sp>
    </p:spTree>
    <p:extLst>
      <p:ext uri="{BB962C8B-B14F-4D97-AF65-F5344CB8AC3E}">
        <p14:creationId xmlns:p14="http://schemas.microsoft.com/office/powerpoint/2010/main" val="59090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A0F3CE83-1F23-EE2E-B983-00554BBBD405}"/>
              </a:ext>
            </a:extLst>
          </p:cNvPr>
          <p:cNvSpPr/>
          <p:nvPr/>
        </p:nvSpPr>
        <p:spPr>
          <a:xfrm>
            <a:off x="3911722" y="199039"/>
            <a:ext cx="1239442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Lehnický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mýtus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ACFCE9EA-D864-8C37-DD35-1010A078717F}"/>
              </a:ext>
            </a:extLst>
          </p:cNvPr>
          <p:cNvSpPr/>
          <p:nvPr/>
        </p:nvSpPr>
        <p:spPr>
          <a:xfrm>
            <a:off x="376266" y="4920023"/>
            <a:ext cx="6559555" cy="173893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Průběh bitvy známe z díla krakovského kanovníka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Jana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Długosze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2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Longinus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žil o víc než dvě století později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odjinud neznámými podrobnostmi přesto zastínil všechny dějepisce 13. století - nájezdníky v duchu době poplatných vzorů přejmenoval na Tatary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 nevídanou přesností Jan </a:t>
            </a:r>
            <a:r>
              <a:rPr lang="cs-CZ" sz="1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Długosz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popsal bitvu na Dobrém poli 9. dubna 1241 </a:t>
            </a:r>
          </a:p>
          <a:p>
            <a:pPr>
              <a:spcAft>
                <a:spcPts val="0"/>
              </a:spcAft>
            </a:pPr>
            <a:endParaRPr lang="cs-CZ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633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DD9F643-AF96-A2BB-A07D-607BE40CEEA6}"/>
              </a:ext>
            </a:extLst>
          </p:cNvPr>
          <p:cNvSpPr/>
          <p:nvPr/>
        </p:nvSpPr>
        <p:spPr>
          <a:xfrm>
            <a:off x="356500" y="336313"/>
            <a:ext cx="1255472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Hlavní cíl: Uhry</a:t>
            </a:r>
            <a:endParaRPr lang="cs-CZ" altLang="de-DE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17E0F2F-DA3B-CBE8-C157-15058626B855}"/>
              </a:ext>
            </a:extLst>
          </p:cNvPr>
          <p:cNvSpPr/>
          <p:nvPr/>
        </p:nvSpPr>
        <p:spPr>
          <a:xfrm>
            <a:off x="356500" y="890338"/>
            <a:ext cx="3081292" cy="581697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Část kočovných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Kumánů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uprchla před Mongoly do Panonie, kde se usadili se svolením krále Bely IV.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Žádost Mongolů o vydání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Kumánů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uherský král zamítl a Mongolové tak získali záminku pro vpád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polovině března 1241 pronikly hlavní mongolské síly přes slabě chráněné karpatské průsmyky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Rozhodující bitva se odehrála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dubna 1241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nedaleko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Mohi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řeky Slaná/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Sajó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Králi Bélovi se podařilo uniknout, ale musel před Mongoly prchnout do Vídně, kde byl zajat vévodou Fridrichem II. Bojovným.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Béla IV. mu byl nucen vydat všechny své cennosti a zastavit mu pohraniční župy.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Vídně se Béla IV. přesunul do Záhřebu, poté se uchýlil do dalmatského přístavu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Trogir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Panonii zastihla v roce 1242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Bátúa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zpráva o smrti jeho strýce Velkého chána.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Bátú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stáhl zpět na východ do hlavního města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Karakorum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se účastnil volby nového chána. 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79E0C07-FD97-690D-74EE-6189E772D35E}"/>
              </a:ext>
            </a:extLst>
          </p:cNvPr>
          <p:cNvSpPr/>
          <p:nvPr/>
        </p:nvSpPr>
        <p:spPr>
          <a:xfrm>
            <a:off x="6841355" y="336340"/>
            <a:ext cx="3876468" cy="63709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1. lyonském koncilu vyhlásil rozsáhlé odpustky, které měly financovat křížovou výpravu proti Saracénům a Mongolům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Ještě o něco dříve (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března 1245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však Inocenc IV. pověřil Giovanni Piano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Carpiniho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předal mongolskému chánovi latinský psaný dopis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Výprava vyrazila z Lyonu do Prahy, kde bylo poselstvo přijato a obdarováno českým králem Václavem I. 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Podle svědectví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Carpiniho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byl osobně Václav I., který poselstvu poradil, aby se vydali přes Polsko. Výprava tedy zamířila do Vratislavi, kde se k ní přidal další františkán, Polák Benedikt, ovládající dobře jazyky a sloužící na další cestě jako tlumočník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Výprava se pak vydala přes Krakov do Kyjeva Dále cestovatelé zamířili k Volze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Volze tábořil 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Bátú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vrchní velitel mongolského západního vojska, který poselstvo poslal ke dvoru mongolského chána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Carpiniho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výprava ujela asi 4800 km za 106 dní a do centra chanátu dorazila, právě když vyvrcholily nástupnické spory po smrti chána 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Ögedeje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 době příchodu poselstva zvítězil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Ögedejův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syn 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Güjük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ujmul se vlády (vládl 1246–1248)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Chán papežské posly přijal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listopadu 1246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Na papežův list odpověděl, šlo však spíše o zdvořilé odmítnutí. Poslové odpověď přijali, 13. listopadu se vydali na krušnou a nebezpečnou zimní zpáteční cestu (po stejné trase, jakou přišli) a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července 1247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vstoupili do Lyonu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B09EB10-6577-5BE5-07BF-B8FF0AE60D58}"/>
              </a:ext>
            </a:extLst>
          </p:cNvPr>
          <p:cNvSpPr/>
          <p:nvPr/>
        </p:nvSpPr>
        <p:spPr>
          <a:xfrm>
            <a:off x="5490015" y="336340"/>
            <a:ext cx="1197764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Carpiniho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mise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D8EF8426-8F68-E577-C856-26EFAC2486BC}"/>
              </a:ext>
            </a:extLst>
          </p:cNvPr>
          <p:cNvCxnSpPr/>
          <p:nvPr/>
        </p:nvCxnSpPr>
        <p:spPr bwMode="auto">
          <a:xfrm>
            <a:off x="1897146" y="613312"/>
            <a:ext cx="324242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442507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D5B6E54A-D48A-2686-C32D-418B372B7445}"/>
              </a:ext>
            </a:extLst>
          </p:cNvPr>
          <p:cNvSpPr/>
          <p:nvPr/>
        </p:nvSpPr>
        <p:spPr>
          <a:xfrm>
            <a:off x="5444257" y="2333807"/>
            <a:ext cx="5605221" cy="304698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1258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Mongolové pod vedením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Hülegiho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Ilchana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dobyli Bagdád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1260</a:t>
            </a:r>
          </a:p>
          <a:p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Hülegi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vyzval káhirského sultána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Suafa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 Dina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Kutuze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aby se mu podrobil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zprávě o smrti svého bratra velkého chána se s většinou sil stáhl na Východ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Zbytek sil se pokoušel spojit s křesťany, uzavřeli spojenectví s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Bohemundem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IV. z Antiochie a Tripolisu, byli exkomunikováni Alexandrem IV.,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Jeruzalémský král dal přednost egyptským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Mamlúkům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proto dala pouze souhlas s volným průchodem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září 1260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Bitva u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Ajn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Džálút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Mongolové pod vedením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Ketbugy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křesťané (Gruzíni, Arméni) byli drtivě poraženi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3053AE07-B6D6-3AD1-20E1-B087468550B8}"/>
              </a:ext>
            </a:extLst>
          </p:cNvPr>
          <p:cNvSpPr/>
          <p:nvPr/>
        </p:nvSpPr>
        <p:spPr>
          <a:xfrm>
            <a:off x="9165254" y="1477205"/>
            <a:ext cx="1884224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Svatá země: </a:t>
            </a:r>
          </a:p>
          <a:p>
            <a:pPr algn="r"/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Nečekané spojenectví</a:t>
            </a:r>
          </a:p>
        </p:txBody>
      </p:sp>
    </p:spTree>
    <p:extLst>
      <p:ext uri="{BB962C8B-B14F-4D97-AF65-F5344CB8AC3E}">
        <p14:creationId xmlns:p14="http://schemas.microsoft.com/office/powerpoint/2010/main" val="331317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47B78EB4-F9AF-3C04-C405-0A132E723249}"/>
              </a:ext>
            </a:extLst>
          </p:cNvPr>
          <p:cNvSpPr/>
          <p:nvPr/>
        </p:nvSpPr>
        <p:spPr>
          <a:xfrm>
            <a:off x="7367954" y="793424"/>
            <a:ext cx="3643832" cy="212365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První zprávy o Mongolech pronikly na Západ již v roce 1219. Byly však vsazovány do biblického (apokalyptického) rámce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Mongolové vyznávali různá náboženství, část z nich byla „nestoriány“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Mongoly však nebyla náboženská otázka zásadní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Mentalitě Západu proto navzdory všem získaným informacím neporozuměli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907EE9F2-B16C-1F57-E49E-73A840F969F2}"/>
              </a:ext>
            </a:extLst>
          </p:cNvPr>
          <p:cNvSpPr/>
          <p:nvPr/>
        </p:nvSpPr>
        <p:spPr>
          <a:xfrm>
            <a:off x="320494" y="793424"/>
            <a:ext cx="688009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Shrnutí</a:t>
            </a:r>
          </a:p>
        </p:txBody>
      </p:sp>
    </p:spTree>
    <p:extLst>
      <p:ext uri="{BB962C8B-B14F-4D97-AF65-F5344CB8AC3E}">
        <p14:creationId xmlns:p14="http://schemas.microsoft.com/office/powerpoint/2010/main" val="324677372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799</Words>
  <Application>Microsoft Office PowerPoint</Application>
  <PresentationFormat>Širokoúhlá obrazovka</PresentationFormat>
  <Paragraphs>100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290</cp:revision>
  <cp:lastPrinted>2019-10-16T06:26:31Z</cp:lastPrinted>
  <dcterms:created xsi:type="dcterms:W3CDTF">2019-09-26T11:11:15Z</dcterms:created>
  <dcterms:modified xsi:type="dcterms:W3CDTF">2023-12-11T08:27:53Z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