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2" r:id="rId6"/>
    <p:sldId id="264" r:id="rId7"/>
    <p:sldId id="265" r:id="rId8"/>
    <p:sldId id="267" r:id="rId9"/>
    <p:sldId id="266" r:id="rId10"/>
    <p:sldId id="269" r:id="rId11"/>
    <p:sldId id="270" r:id="rId12"/>
    <p:sldId id="281" r:id="rId13"/>
    <p:sldId id="283" r:id="rId14"/>
    <p:sldId id="284" r:id="rId15"/>
    <p:sldId id="285" r:id="rId16"/>
    <p:sldId id="278" r:id="rId17"/>
    <p:sldId id="277" r:id="rId18"/>
    <p:sldId id="275" r:id="rId19"/>
    <p:sldId id="276" r:id="rId20"/>
    <p:sldId id="27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E12CC3-7F26-4088-A79F-56947F7B8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681374C-48EE-4C30-9E41-30211569D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74A8B41-7B50-47EE-85BA-D705B9A6C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34039E0-A46E-4F4C-8857-B20FC4778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5BEB73D-4F18-4312-AE0C-55475156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53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7578DF-2F31-4B67-9718-AB04CA77E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0653658-950A-4CC3-B452-A48FDF670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07F189-8733-4816-862B-C3357DB0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AD3E8C4-2074-4253-B241-60F1CAEFB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45C7D2B-F60F-4019-BA4B-31D73FE0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03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62006E9-7089-4FB0-BA05-749CE83EE2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93B3FF2-AFD1-4F02-BE9C-C39B066BA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313B57-7CD2-4FE3-AF5D-3B7A0621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F27719-1FE0-42CB-9B24-78BBFA21B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64B01F0-CAC6-45D9-B206-B980DDEFD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456CA7-5A23-4A85-9288-255D8EB71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776D8E8-158F-4F9A-BB2F-CE5232CB9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99D86CB-BE5C-4399-9478-E0B68B26E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84217-D73C-4544-AFCB-60942A41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3F76BF0-8EE7-4FFE-B0D1-5C48A655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8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AB6732-8145-4E93-8AD8-4E2CDD1AF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C6F9DF2-2B84-405E-A2E5-03CEEF06D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60C59D5-EB9C-4D36-AEEC-3D64C2CA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363CCCC-B8B6-4B72-AD27-6BD52C08F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905CC1E-4459-47D6-B91D-AE019F7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9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9ABF5B-1DB8-43DA-B2D9-B10F23F4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84CD086-8456-444D-B22F-7880F7419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7EE3952-D46D-4A24-883B-21CEA4CBE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CEC1731-BC80-42D6-A05F-460FD0814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9F9E985-648C-40D6-8325-859EC0BA5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D99E444-223F-4953-A7D4-A7CE633BC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9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062390E-9E51-4E58-B572-ADBB3A67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C9D8186-E5EB-453C-9003-01325F52F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BC669ED-2031-491E-A0A5-CB5CB0E06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CE01087-7D0D-4C50-9A2A-6E64A91B3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1D05209-D0E2-4C8A-8ECA-A228F4554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15C3D07-6FD7-43C7-8754-470E00C3C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97D47D3-9706-453D-ACB8-D86BEA661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F711F75-26E2-4746-9E4A-4ADF5277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7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A7339A-5F5A-4A2D-B8F8-C39408D5F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C466404-15CF-4E27-A48E-866EBF7A2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5E7A0AF-8D12-46CA-92EC-984D12DE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ECECBDF-6673-493C-8528-4E1EA0F2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78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F469AF3-0EEA-4012-8BAB-81079BBD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38E3739-2D9E-499B-82EF-28D2122E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C0DBF16-2DF2-44C3-95FB-9DEEFBAF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6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2872BA-7FCC-4303-8F08-6773BE62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28A6C40-6B7B-4F92-B280-FAC16FDA0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9B889C1-5F59-4164-ACC7-7CBED56BA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86D990F-DC4E-4593-A38B-E5485371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4B2BC8C-BCE0-478B-9088-D2DFD865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B0780C5-732C-4DAC-A88A-05B898F5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88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791B13-4332-4C26-A5F6-62724F3E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5B9C0FB-DFA5-4A9E-B9A6-A57070478B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83079CD-289C-402D-B839-7022FCC08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3B0385F-A4EB-4F42-A565-CD6434E7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7B5E555-E0B5-4236-9506-5E40C7159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0DF3852-E3B0-488D-AD19-C52B64D7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07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6CEBB51-1E90-462C-AE3E-8641051F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BF51AAC-35FA-456B-9E96-1461283DA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8D13D66-8797-4C4A-B11B-6FABD0AE0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CA204-F1F2-424C-A61C-4B54879CCF4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DDEA2C-CDDA-4019-B618-86B33F296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20FF0C-C80F-42F8-BC1A-1F2C567CCC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8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qV-7bpIxx0&amp;t=63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ejPSVZdaVA&amp;t=78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XKk9gwWmj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dT2iNNro1w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btUD4QfahM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jrmc9m1OmA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3b2wQ6Nll4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TOloFDxZZ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ive.tv/hom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yricskpop.net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minoapps.com/c/once/hom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gkVdxi-D0Y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UCIzn0mRHc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N2gqSg8sXns&amp;t=29s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EB8425-E4E9-487B-BCCB-A392672EE304}"/>
              </a:ext>
            </a:extLst>
          </p:cNvPr>
          <p:cNvSpPr txBox="1"/>
          <p:nvPr/>
        </p:nvSpPr>
        <p:spPr>
          <a:xfrm>
            <a:off x="2370667" y="2187743"/>
            <a:ext cx="5293449" cy="2482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K-POP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0779BDF-3A3B-4B20-9916-C964506CF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41A2742-95D3-43F0-A99F-C77E1849D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30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43B9BE3-358F-4B60-A70F-D0EABDC6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36" r="1" b="4550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5EA3181E-B610-488E-AAC3-E415FEDBBDCB}"/>
              </a:ext>
            </a:extLst>
          </p:cNvPr>
          <p:cNvSpPr/>
          <p:nvPr/>
        </p:nvSpPr>
        <p:spPr>
          <a:xfrm>
            <a:off x="3251443" y="6054209"/>
            <a:ext cx="5517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>
                <a:hlinkClick r:id="rId3"/>
              </a:rPr>
              <a:t>https://www.youtube.com/watch?v=RqV-7bpIxx0&amp;t=63s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90030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6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C699096-58A6-4878-93A5-2EE4F345F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2" t="17927" r="38833" b="13109"/>
          <a:stretch/>
        </p:blipFill>
        <p:spPr>
          <a:xfrm>
            <a:off x="1967488" y="643467"/>
            <a:ext cx="8257024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D234038-1458-4379-BFA7-A5F972F07B3A}"/>
              </a:ext>
            </a:extLst>
          </p:cNvPr>
          <p:cNvSpPr/>
          <p:nvPr/>
        </p:nvSpPr>
        <p:spPr>
          <a:xfrm>
            <a:off x="3186553" y="5958959"/>
            <a:ext cx="5647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>
                <a:hlinkClick r:id="rId3"/>
              </a:rPr>
              <a:t>https://www.youtube.com/watch?v=MejPSVZdaVA&amp;t=78s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10653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6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D7EE5FB-64AA-4E76-8EFD-B640E63B7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4" t="20000" r="37667" b="22963"/>
          <a:stretch/>
        </p:blipFill>
        <p:spPr>
          <a:xfrm>
            <a:off x="1646468" y="802135"/>
            <a:ext cx="8645612" cy="5412398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ADFF9A3B-CBA7-4B6B-A882-A33B7F213114}"/>
              </a:ext>
            </a:extLst>
          </p:cNvPr>
          <p:cNvSpPr/>
          <p:nvPr/>
        </p:nvSpPr>
        <p:spPr>
          <a:xfrm>
            <a:off x="1310236" y="480060"/>
            <a:ext cx="5060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3"/>
              </a:rPr>
              <a:t>https://www.youtube.com/watch?v=4XKk9gwWmjg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1761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5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69F68-F721-49E4-AC48-397A2B2D6701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clothes of idols are made!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7A0AEB6-E12E-4298-B284-BDFC3E343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1" t="19935" r="37597" b="18317"/>
          <a:stretch/>
        </p:blipFill>
        <p:spPr>
          <a:xfrm>
            <a:off x="4038600" y="992075"/>
            <a:ext cx="7188199" cy="4870461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687147D6-FB9C-49DE-83F3-0AE0558CAD0F}"/>
              </a:ext>
            </a:extLst>
          </p:cNvPr>
          <p:cNvSpPr/>
          <p:nvPr/>
        </p:nvSpPr>
        <p:spPr>
          <a:xfrm>
            <a:off x="6096000" y="345744"/>
            <a:ext cx="50069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3"/>
              </a:rPr>
              <a:t>https://www.youtube.com/watch?v=wdT2iNNro1w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8435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6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15B523-CD62-4042-BE1F-CD9FF40B2F5C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idols get their makeup?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6D9021D-5CBC-4696-883E-9687F4A0F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4" t="20296" r="37750" b="18519"/>
          <a:stretch/>
        </p:blipFill>
        <p:spPr>
          <a:xfrm>
            <a:off x="4038600" y="997882"/>
            <a:ext cx="7188199" cy="485884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59E65C82-B849-4A11-8349-88FD8AC20ECE}"/>
              </a:ext>
            </a:extLst>
          </p:cNvPr>
          <p:cNvSpPr/>
          <p:nvPr/>
        </p:nvSpPr>
        <p:spPr>
          <a:xfrm>
            <a:off x="6370985" y="225926"/>
            <a:ext cx="4971939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1800">
                <a:hlinkClick r:id="rId3"/>
              </a:rPr>
              <a:t>https://www.youtube.com/watch?v=jbtUD4QfahM</a:t>
            </a:r>
            <a:endParaRPr lang="en-US" altLang="ko-KR" sz="1800"/>
          </a:p>
          <a:p>
            <a:pPr>
              <a:spcAft>
                <a:spcPts val="600"/>
              </a:spcAft>
            </a:pPr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406454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23C7372-1D53-4B03-95DC-65D9BBFB4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16" t="19703" r="37583" b="22815"/>
          <a:stretch/>
        </p:blipFill>
        <p:spPr>
          <a:xfrm>
            <a:off x="1659203" y="806874"/>
            <a:ext cx="8873594" cy="557106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696F9B45-14C9-4652-9126-4279D20C9497}"/>
              </a:ext>
            </a:extLst>
          </p:cNvPr>
          <p:cNvSpPr/>
          <p:nvPr/>
        </p:nvSpPr>
        <p:spPr>
          <a:xfrm>
            <a:off x="5660801" y="480060"/>
            <a:ext cx="5110502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1800" dirty="0">
                <a:hlinkClick r:id="rId3"/>
              </a:rPr>
              <a:t>https://www.youtube.com/watch?v=Hjrmc9m1OmA</a:t>
            </a:r>
            <a:endParaRPr lang="en-US" altLang="ko-KR" sz="1800" dirty="0"/>
          </a:p>
          <a:p>
            <a:pPr>
              <a:spcAft>
                <a:spcPts val="600"/>
              </a:spcAft>
            </a:pP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993548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9FDF1-416E-411F-BDC3-14BDB77BF400}"/>
              </a:ext>
            </a:extLst>
          </p:cNvPr>
          <p:cNvSpPr txBox="1"/>
          <p:nvPr/>
        </p:nvSpPr>
        <p:spPr>
          <a:xfrm>
            <a:off x="1452880" y="822960"/>
            <a:ext cx="9661667" cy="496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36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Many boys who want to be idols apply for this program.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36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Production crews select 101 boys among them.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36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The boys do contest programs and people vote for them after they watched broadcast.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36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Boys who have many valid number of votes are selected to be members of an idol group.  </a:t>
            </a:r>
            <a:endParaRPr lang="ko-KR" altLang="en-US" sz="3600" dirty="0">
              <a:solidFill>
                <a:schemeClr val="accent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647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 descr="사람, 가장, 그룹, 사람들이(가) 표시된 사진&#10;&#10;자동 생성된 설명">
            <a:extLst>
              <a:ext uri="{FF2B5EF4-FFF2-40B4-BE49-F238E27FC236}">
                <a16:creationId xmlns:a16="http://schemas.microsoft.com/office/drawing/2014/main" id="{CAB4C255-FB2E-4D4E-ABBB-35330BFE7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41" y="1554480"/>
            <a:ext cx="7965622" cy="33455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사람, 건물, 여자, 의류이(가) 표시된 사진&#10;&#10;자동 생성된 설명">
            <a:extLst>
              <a:ext uri="{FF2B5EF4-FFF2-40B4-BE49-F238E27FC236}">
                <a16:creationId xmlns:a16="http://schemas.microsoft.com/office/drawing/2014/main" id="{A303F112-4876-441C-ACD3-3F99C6C01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357577"/>
            <a:ext cx="2917881" cy="3752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5F9E42-3913-4FBF-A92B-00801C682612}"/>
              </a:ext>
            </a:extLst>
          </p:cNvPr>
          <p:cNvSpPr txBox="1"/>
          <p:nvPr/>
        </p:nvSpPr>
        <p:spPr>
          <a:xfrm>
            <a:off x="552027" y="5084992"/>
            <a:ext cx="339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National Producer Representative</a:t>
            </a:r>
          </a:p>
          <a:p>
            <a:r>
              <a:rPr lang="en-US" altLang="ko-KR" dirty="0">
                <a:solidFill>
                  <a:schemeClr val="bg1"/>
                </a:solidFill>
              </a:rPr>
              <a:t>The mentor of members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ED12D-E18C-43AB-91F4-709CE72FE872}"/>
              </a:ext>
            </a:extLst>
          </p:cNvPr>
          <p:cNvSpPr txBox="1"/>
          <p:nvPr/>
        </p:nvSpPr>
        <p:spPr>
          <a:xfrm>
            <a:off x="3749040" y="113792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The idol groups of this program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86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FF9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 descr="스크린샷, 컴퓨터이(가) 표시된 사진&#10;&#10;자동 생성된 설명">
            <a:extLst>
              <a:ext uri="{FF2B5EF4-FFF2-40B4-BE49-F238E27FC236}">
                <a16:creationId xmlns:a16="http://schemas.microsoft.com/office/drawing/2014/main" id="{BF0CB719-3D16-49F0-A358-DD05648A7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8" t="20194" r="37670" b="18964"/>
          <a:stretch/>
        </p:blipFill>
        <p:spPr>
          <a:xfrm>
            <a:off x="4061860" y="1123527"/>
            <a:ext cx="6897320" cy="46048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D9058D4-2F98-40FA-BF69-E474BA033856}"/>
              </a:ext>
            </a:extLst>
          </p:cNvPr>
          <p:cNvSpPr/>
          <p:nvPr/>
        </p:nvSpPr>
        <p:spPr>
          <a:xfrm>
            <a:off x="4061860" y="5964649"/>
            <a:ext cx="4943789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1800" dirty="0">
                <a:hlinkClick r:id="rId3"/>
              </a:rPr>
              <a:t>https://www.youtube.com/watch?v=43b2wQ6Nll4</a:t>
            </a:r>
            <a:endParaRPr lang="en-US" altLang="ko-KR" sz="1800" dirty="0"/>
          </a:p>
          <a:p>
            <a:pPr>
              <a:spcAft>
                <a:spcPts val="600"/>
              </a:spcAft>
            </a:pPr>
            <a:endParaRPr lang="ko-KR" alt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4FB65-AD91-46E0-A212-57A9EC96DBEB}"/>
              </a:ext>
            </a:extLst>
          </p:cNvPr>
          <p:cNvSpPr txBox="1"/>
          <p:nvPr/>
        </p:nvSpPr>
        <p:spPr>
          <a:xfrm>
            <a:off x="223522" y="711830"/>
            <a:ext cx="35146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7030A0"/>
                </a:solidFill>
                <a:latin typeface="Agency FB" panose="020B0503020202020204" pitchFamily="34" charset="0"/>
              </a:rPr>
              <a:t>Group Battle </a:t>
            </a:r>
          </a:p>
          <a:p>
            <a:endParaRPr lang="en-US" altLang="ko-KR" sz="2800" dirty="0">
              <a:latin typeface="Agency FB" panose="020B0503020202020204" pitchFamily="34" charset="0"/>
            </a:endParaRPr>
          </a:p>
          <a:p>
            <a:r>
              <a:rPr lang="en-US" altLang="ko-KR" sz="2800" dirty="0">
                <a:latin typeface="Agency FB" panose="020B0503020202020204" pitchFamily="34" charset="0"/>
              </a:rPr>
              <a:t>:Boys select a song they want among prepared songs by broadcast crews. </a:t>
            </a:r>
          </a:p>
          <a:p>
            <a:endParaRPr lang="en-US" altLang="ko-KR" sz="2800" dirty="0">
              <a:latin typeface="Agency FB" panose="020B0503020202020204" pitchFamily="34" charset="0"/>
            </a:endParaRPr>
          </a:p>
          <a:p>
            <a:r>
              <a:rPr lang="en-US" altLang="ko-KR" sz="2800" dirty="0">
                <a:latin typeface="Agency FB" panose="020B0503020202020204" pitchFamily="34" charset="0"/>
              </a:rPr>
              <a:t>Songs are by EXO, BTS, GOT7 who are famous in Korea. </a:t>
            </a:r>
          </a:p>
          <a:p>
            <a:r>
              <a:rPr lang="en-US" altLang="ko-KR" sz="2800" dirty="0">
                <a:latin typeface="Agency FB" panose="020B0503020202020204" pitchFamily="34" charset="0"/>
              </a:rPr>
              <a:t>People vote for better group and members.</a:t>
            </a:r>
          </a:p>
          <a:p>
            <a:endParaRPr lang="en-US" altLang="ko-KR" sz="2800" dirty="0">
              <a:latin typeface="Agency FB" panose="020B0503020202020204" pitchFamily="34" charset="0"/>
            </a:endParaRPr>
          </a:p>
          <a:p>
            <a:endParaRPr lang="ko-KR" altLang="en-US" sz="2800" dirty="0">
              <a:latin typeface="Agency FB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D9117-56A0-449E-9783-051BA4AF3297}"/>
              </a:ext>
            </a:extLst>
          </p:cNvPr>
          <p:cNvSpPr txBox="1"/>
          <p:nvPr/>
        </p:nvSpPr>
        <p:spPr>
          <a:xfrm>
            <a:off x="4061860" y="636034"/>
            <a:ext cx="5275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Group Battle 1 Mama vs Love Shot [EXO]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8718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30E3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 descr="스크린샷, 모니터, 화면, 컴퓨터이(가) 표시된 사진&#10;&#10;자동 생성된 설명">
            <a:extLst>
              <a:ext uri="{FF2B5EF4-FFF2-40B4-BE49-F238E27FC236}">
                <a16:creationId xmlns:a16="http://schemas.microsoft.com/office/drawing/2014/main" id="{C6A64E07-F7AA-4F0F-89DB-8FC101323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8" t="20065" r="37670" b="17928"/>
          <a:stretch/>
        </p:blipFill>
        <p:spPr>
          <a:xfrm>
            <a:off x="4061860" y="1123527"/>
            <a:ext cx="6767736" cy="46048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6522378-F40C-4E99-8AA5-60BC3BBD680B}"/>
              </a:ext>
            </a:extLst>
          </p:cNvPr>
          <p:cNvSpPr/>
          <p:nvPr/>
        </p:nvSpPr>
        <p:spPr>
          <a:xfrm>
            <a:off x="4061860" y="5854143"/>
            <a:ext cx="4881080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1800" dirty="0">
                <a:hlinkClick r:id="rId3"/>
              </a:rPr>
              <a:t>https://www.youtube.com/watch?v=TTOloFDxZZg</a:t>
            </a:r>
            <a:endParaRPr lang="en-US" altLang="ko-KR" sz="1800" dirty="0"/>
          </a:p>
          <a:p>
            <a:pPr>
              <a:spcAft>
                <a:spcPts val="600"/>
              </a:spcAft>
            </a:pPr>
            <a:endParaRPr lang="ko-KR" alt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2FA7EB-B8A2-431E-80E8-0C95CCA39C25}"/>
              </a:ext>
            </a:extLst>
          </p:cNvPr>
          <p:cNvSpPr txBox="1"/>
          <p:nvPr/>
        </p:nvSpPr>
        <p:spPr>
          <a:xfrm>
            <a:off x="274347" y="1123527"/>
            <a:ext cx="33527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002060"/>
                </a:solidFill>
                <a:latin typeface="Agency FB" panose="020B0503020202020204" pitchFamily="34" charset="0"/>
              </a:rPr>
              <a:t>Concept Evaluation</a:t>
            </a:r>
          </a:p>
          <a:p>
            <a:endParaRPr lang="en-US" altLang="ko-KR" sz="3200" dirty="0">
              <a:latin typeface="Agency FB" panose="020B0503020202020204" pitchFamily="34" charset="0"/>
            </a:endParaRPr>
          </a:p>
          <a:p>
            <a:r>
              <a:rPr lang="en-US" altLang="ko-KR" sz="3200" dirty="0">
                <a:latin typeface="Agency FB" panose="020B0503020202020204" pitchFamily="34" charset="0"/>
              </a:rPr>
              <a:t>: Boys are evaluated how much they express themselves well</a:t>
            </a:r>
            <a:endParaRPr lang="ko-KR" altLang="en-US" sz="32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84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990ED-64CF-441D-A9E1-C4AF74FAD85E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 Live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브이앱 이미지 검색결과&quot;">
            <a:extLst>
              <a:ext uri="{FF2B5EF4-FFF2-40B4-BE49-F238E27FC236}">
                <a16:creationId xmlns:a16="http://schemas.microsoft.com/office/drawing/2014/main" id="{7EF729BB-7BE8-4D32-A30B-C17064C46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 bwMode="auto">
          <a:xfrm>
            <a:off x="5490196" y="492573"/>
            <a:ext cx="5880796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955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96F4544-F938-45A4-A97D-3C388CDD1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4" t="20592" r="37916" b="23259"/>
          <a:stretch/>
        </p:blipFill>
        <p:spPr>
          <a:xfrm>
            <a:off x="2971800" y="1889760"/>
            <a:ext cx="6248400" cy="3850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76EE3D-ECB7-45F7-A288-B317F6C1C415}"/>
              </a:ext>
            </a:extLst>
          </p:cNvPr>
          <p:cNvSpPr txBox="1"/>
          <p:nvPr/>
        </p:nvSpPr>
        <p:spPr>
          <a:xfrm>
            <a:off x="3525078" y="1117600"/>
            <a:ext cx="545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https://www.youtube.com/watch?v=_Sm_BIkbJkw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0695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F56A2C5-E484-4BA3-9B9A-4AA8990798F2}"/>
              </a:ext>
            </a:extLst>
          </p:cNvPr>
          <p:cNvSpPr/>
          <p:nvPr/>
        </p:nvSpPr>
        <p:spPr>
          <a:xfrm>
            <a:off x="3620097" y="838485"/>
            <a:ext cx="4951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https://www.youtube.com/watch?v=Og_X5gTXTF0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C52D89E-92B4-494C-8FBA-223006DBB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1" t="20194" r="37961" b="19612"/>
          <a:stretch/>
        </p:blipFill>
        <p:spPr>
          <a:xfrm>
            <a:off x="2993254" y="1207817"/>
            <a:ext cx="6205492" cy="412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16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3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B9B9849-1B58-44C3-94D2-8A3EC9145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4" t="16389" r="47422" b="21667"/>
          <a:stretch/>
        </p:blipFill>
        <p:spPr>
          <a:xfrm>
            <a:off x="3678970" y="643467"/>
            <a:ext cx="4834059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2A78C9E-334C-416C-9F93-CA0709F46EBD}"/>
              </a:ext>
            </a:extLst>
          </p:cNvPr>
          <p:cNvSpPr/>
          <p:nvPr/>
        </p:nvSpPr>
        <p:spPr>
          <a:xfrm>
            <a:off x="8513029" y="5742239"/>
            <a:ext cx="2823145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hlinkClick r:id="rId3"/>
              </a:rPr>
              <a:t>https://www.vlive.tv/home</a:t>
            </a:r>
            <a:r>
              <a:rPr lang="en-US" dirty="0">
                <a:hlinkClick r:id="rId3"/>
              </a:rPr>
              <a:t>/</a:t>
            </a: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304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3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8D80C35-57C0-49FA-AC9B-A00E4A2A4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4" t="19305" r="6484" b="16666"/>
          <a:stretch/>
        </p:blipFill>
        <p:spPr>
          <a:xfrm>
            <a:off x="643467" y="1204538"/>
            <a:ext cx="10905066" cy="444892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6C3E710-6A4D-4BB0-BAA9-13FB4342E2DB}"/>
              </a:ext>
            </a:extLst>
          </p:cNvPr>
          <p:cNvSpPr/>
          <p:nvPr/>
        </p:nvSpPr>
        <p:spPr>
          <a:xfrm>
            <a:off x="4938343" y="5574268"/>
            <a:ext cx="2315314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hlinkClick r:id="rId3"/>
              </a:rPr>
              <a:t>https://lyricskpop.net/</a:t>
            </a:r>
            <a:endParaRPr lang="en-US" sz="1800" dirty="0"/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84028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34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9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136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mino 이미지 검색결과&quot;">
            <a:extLst>
              <a:ext uri="{FF2B5EF4-FFF2-40B4-BE49-F238E27FC236}">
                <a16:creationId xmlns:a16="http://schemas.microsoft.com/office/drawing/2014/main" id="{A811607B-1BC0-4C3E-B003-7F394274D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035" y="864108"/>
            <a:ext cx="5129784" cy="51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Rectangle 138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2530D9C-599D-4E26-B2AA-870DF748F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" t="10518" r="26796" b="5972"/>
          <a:stretch/>
        </p:blipFill>
        <p:spPr>
          <a:xfrm>
            <a:off x="641180" y="1720998"/>
            <a:ext cx="5129784" cy="3416004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7EE5A99-4D70-4F73-8B70-B411D1892D85}"/>
              </a:ext>
            </a:extLst>
          </p:cNvPr>
          <p:cNvSpPr/>
          <p:nvPr/>
        </p:nvSpPr>
        <p:spPr>
          <a:xfrm>
            <a:off x="1282853" y="5624560"/>
            <a:ext cx="3846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https://aminoapps.com/c/once/home/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72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FED1E8-77C4-4202-B1FC-42E63468C78E}"/>
              </a:ext>
            </a:extLst>
          </p:cNvPr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AKMU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7A03A112-CE89-4FD4-8659-F93734C09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74" y="2426818"/>
            <a:ext cx="4703102" cy="399763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id="{268D1747-0020-4E8A-A4C5-432CAAF95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625184"/>
            <a:ext cx="5455917" cy="360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18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4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AABDA9-4459-4CF3-BAD8-DE463AA23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" t="18976" r="38515" b="12327"/>
          <a:stretch/>
        </p:blipFill>
        <p:spPr>
          <a:xfrm>
            <a:off x="1855281" y="643467"/>
            <a:ext cx="8481438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20F061DD-3DC0-45AC-B913-E9DDBA72E837}"/>
              </a:ext>
            </a:extLst>
          </p:cNvPr>
          <p:cNvSpPr/>
          <p:nvPr/>
        </p:nvSpPr>
        <p:spPr>
          <a:xfrm>
            <a:off x="3833225" y="6433304"/>
            <a:ext cx="4789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hlinkClick r:id="rId3"/>
              </a:rPr>
              <a:t>https://www.youtube.com/watch?v=tgkVdxi-D0Y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89549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4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E039D0E-88C4-4E29-9C7D-3B63C7AFE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1" t="17630" r="38583" b="11388"/>
          <a:stretch/>
        </p:blipFill>
        <p:spPr>
          <a:xfrm>
            <a:off x="2067349" y="643467"/>
            <a:ext cx="8057301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009F648F-19C1-44AE-950B-EEE1130741B4}"/>
              </a:ext>
            </a:extLst>
          </p:cNvPr>
          <p:cNvSpPr/>
          <p:nvPr/>
        </p:nvSpPr>
        <p:spPr>
          <a:xfrm>
            <a:off x="3317004" y="6421451"/>
            <a:ext cx="5737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 err="1">
                <a:hlinkClick r:id="rId3"/>
              </a:rPr>
              <a:t>Akdong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Musician</a:t>
            </a:r>
            <a:r>
              <a:rPr lang="cs-CZ" dirty="0">
                <a:hlinkClick r:id="rId3"/>
              </a:rPr>
              <a:t>(AKMU) - </a:t>
            </a:r>
            <a:r>
              <a:rPr lang="ko-KR" altLang="en-US" dirty="0">
                <a:hlinkClick r:id="rId3"/>
              </a:rPr>
              <a:t>얼음들</a:t>
            </a:r>
            <a:r>
              <a:rPr lang="en-US" altLang="ko-KR" dirty="0">
                <a:hlinkClick r:id="rId3"/>
              </a:rPr>
              <a:t>(</a:t>
            </a:r>
            <a:r>
              <a:rPr lang="cs-CZ" dirty="0">
                <a:hlinkClick r:id="rId3"/>
              </a:rPr>
              <a:t>MELTED) M/V - YouTube</a:t>
            </a:r>
            <a:endParaRPr lang="en-US" sz="180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1689174-F078-43D7-AF70-2A2137AB0973}"/>
              </a:ext>
            </a:extLst>
          </p:cNvPr>
          <p:cNvSpPr/>
          <p:nvPr/>
        </p:nvSpPr>
        <p:spPr>
          <a:xfrm>
            <a:off x="3560208" y="948809"/>
            <a:ext cx="5737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hlinkClick r:id="rId3"/>
              </a:rPr>
              <a:t>Akdong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Musician</a:t>
            </a:r>
            <a:r>
              <a:rPr lang="cs-CZ" dirty="0">
                <a:hlinkClick r:id="rId3"/>
              </a:rPr>
              <a:t>(AKMU) - </a:t>
            </a:r>
            <a:r>
              <a:rPr lang="ko-KR" altLang="en-US" dirty="0">
                <a:hlinkClick r:id="rId3"/>
              </a:rPr>
              <a:t>얼음들</a:t>
            </a:r>
            <a:r>
              <a:rPr lang="en-US" altLang="ko-KR" dirty="0">
                <a:hlinkClick r:id="rId3"/>
              </a:rPr>
              <a:t>(</a:t>
            </a:r>
            <a:r>
              <a:rPr lang="cs-CZ" dirty="0">
                <a:hlinkClick r:id="rId3"/>
              </a:rPr>
              <a:t>MELTED) M/V -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32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8B40428-0909-4371-88B8-B6EBA609CCBE}"/>
              </a:ext>
            </a:extLst>
          </p:cNvPr>
          <p:cNvSpPr/>
          <p:nvPr/>
        </p:nvSpPr>
        <p:spPr>
          <a:xfrm>
            <a:off x="3421084" y="6121519"/>
            <a:ext cx="5582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https://www.youtube.com/watch?v=N2gqSg8sXns&amp;t=29s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75B6AAD-E0E1-4A4D-A3E6-1219B9423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" t="19167" r="38984" b="10887"/>
          <a:stretch/>
        </p:blipFill>
        <p:spPr>
          <a:xfrm>
            <a:off x="2721610" y="919480"/>
            <a:ext cx="6981825" cy="47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30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373</Words>
  <Application>Microsoft Office PowerPoint</Application>
  <PresentationFormat>Širokoúhlá obrazovka</PresentationFormat>
  <Paragraphs>39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Agency FB</vt:lpstr>
      <vt:lpstr>Arial</vt:lpstr>
      <vt:lpstr>Calibri</vt:lpstr>
      <vt:lpstr>Calibri Light</vt:lpstr>
      <vt:lpstr>Impact</vt:lpstr>
      <vt:lpstr>Office 테마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 수빈</dc:creator>
  <cp:lastModifiedBy>schwarz.michal@yahoo.com</cp:lastModifiedBy>
  <cp:revision>6</cp:revision>
  <dcterms:created xsi:type="dcterms:W3CDTF">2019-11-05T12:04:53Z</dcterms:created>
  <dcterms:modified xsi:type="dcterms:W3CDTF">2021-10-27T15:27:15Z</dcterms:modified>
</cp:coreProperties>
</file>