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6" r:id="rId3"/>
    <p:sldId id="304" r:id="rId4"/>
    <p:sldId id="300" r:id="rId5"/>
    <p:sldId id="301" r:id="rId6"/>
    <p:sldId id="303" r:id="rId7"/>
    <p:sldId id="302" r:id="rId8"/>
    <p:sldId id="275" r:id="rId9"/>
    <p:sldId id="277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IHNzOHi8sJs" TargetMode="External"/><Relationship Id="rId4" Type="http://schemas.openxmlformats.org/officeDocument/2006/relationships/hyperlink" Target="https://www.youtube.com/watch?v=ePpPVE-GG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bG-zPpt7w" TargetMode="External"/><Relationship Id="rId2" Type="http://schemas.openxmlformats.org/officeDocument/2006/relationships/hyperlink" Target="https://www.youtube.com/watch?v=6U4IEgYmXR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AVF3QEhRgE" TargetMode="External"/><Relationship Id="rId5" Type="http://schemas.openxmlformats.org/officeDocument/2006/relationships/hyperlink" Target="https://www.youtube.com/watch?v=Jd9yMbsiY_w" TargetMode="External"/><Relationship Id="rId4" Type="http://schemas.openxmlformats.org/officeDocument/2006/relationships/hyperlink" Target="https://www.youtube.com/watch?v=ItwTg3Cm7o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iaoZ-GzBU" TargetMode="External"/><Relationship Id="rId2" Type="http://schemas.openxmlformats.org/officeDocument/2006/relationships/hyperlink" Target="https://www.youtube.com/watch?v=KpTEBV5iM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7mPqycQ0tQ" TargetMode="External"/><Relationship Id="rId4" Type="http://schemas.openxmlformats.org/officeDocument/2006/relationships/hyperlink" Target="https://www.youtube.com/watch?v=QZBn1e9pr2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fwK0Mv0IsY" TargetMode="External"/><Relationship Id="rId4" Type="http://schemas.openxmlformats.org/officeDocument/2006/relationships/hyperlink" Target="https://www.youtube.com/watch?v=9wJs6dByMJ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OxxFoRBXw" TargetMode="External"/><Relationship Id="rId2" Type="http://schemas.openxmlformats.org/officeDocument/2006/relationships/hyperlink" Target="https://www.youtube.com/watch?v=kHwFJRFCq-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solidFill>
                  <a:schemeClr val="bg1"/>
                </a:solidFill>
              </a:rPr>
              <a:t>KPOP CLASS</a:t>
            </a:r>
            <a:endParaRPr lang="ko-KR" altLang="en-US" sz="4000" spc="-30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>
                    <a:lumMod val="95000"/>
                  </a:schemeClr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3435" y="5491134"/>
            <a:ext cx="4285130" cy="25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2019.11.12</a:t>
            </a:r>
            <a:r>
              <a:rPr lang="cs-CZ" altLang="ko-KR" sz="1050" dirty="0">
                <a:solidFill>
                  <a:schemeClr val="bg1"/>
                </a:solidFill>
              </a:rPr>
              <a:t> + 2020.12.24 + 2021.11.03 + 2022.10.26 + 2023.10.25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4F14B45-33B5-4FF2-AFB9-644FB120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그림 6" descr="사람, 가장, 여자, 의류이(가) 표시된 사진&#10;&#10;자동 생성된 설명">
            <a:extLst>
              <a:ext uri="{FF2B5EF4-FFF2-40B4-BE49-F238E27FC236}">
                <a16:creationId xmlns:a16="http://schemas.microsoft.com/office/drawing/2014/main" id="{84613BCF-F095-4221-8D69-F04349D0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75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2BF4F-A630-4018-B7F6-3F9401395907}"/>
              </a:ext>
            </a:extLst>
          </p:cNvPr>
          <p:cNvSpPr txBox="1"/>
          <p:nvPr/>
        </p:nvSpPr>
        <p:spPr>
          <a:xfrm>
            <a:off x="402121" y="5613321"/>
            <a:ext cx="609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https://www.youtube.com/watch?v=ePpPVE-GGJw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43F76-5222-48F3-B146-789413293C31}"/>
              </a:ext>
            </a:extLst>
          </p:cNvPr>
          <p:cNvSpPr txBox="1"/>
          <p:nvPr/>
        </p:nvSpPr>
        <p:spPr>
          <a:xfrm>
            <a:off x="6899513" y="698161"/>
            <a:ext cx="57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BLACKPINK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2016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Entertainment: YG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Members: </a:t>
            </a:r>
            <a:r>
              <a:rPr lang="en-US" altLang="ko-KR" dirty="0" err="1"/>
              <a:t>Jisu</a:t>
            </a:r>
            <a:r>
              <a:rPr lang="en-US" altLang="ko-KR" dirty="0"/>
              <a:t> Jenny Rose Lisa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https://www.youtube.com/watch?v=IHNzOHi8sJs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ko-KR" altLang="en-US" dirty="0"/>
              <a:t> 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DB26A-8BE7-44EF-AE2E-EF757AFADF93}"/>
              </a:ext>
            </a:extLst>
          </p:cNvPr>
          <p:cNvSpPr txBox="1"/>
          <p:nvPr/>
        </p:nvSpPr>
        <p:spPr>
          <a:xfrm>
            <a:off x="907447" y="4257185"/>
            <a:ext cx="508534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TWICE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Debut: 2015.10.20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Entertainment :JYP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Memebers</a:t>
            </a:r>
            <a:r>
              <a:rPr lang="en-US" altLang="ko-KR" dirty="0"/>
              <a:t>: </a:t>
            </a:r>
            <a:r>
              <a:rPr lang="en-US" altLang="ko-KR" dirty="0" err="1"/>
              <a:t>Nayeon</a:t>
            </a:r>
            <a:r>
              <a:rPr lang="en-US" altLang="ko-KR" dirty="0"/>
              <a:t> </a:t>
            </a:r>
            <a:r>
              <a:rPr lang="en-US" altLang="ko-KR" dirty="0" err="1"/>
              <a:t>Jungyeon</a:t>
            </a:r>
            <a:r>
              <a:rPr lang="en-US" altLang="ko-KR" dirty="0"/>
              <a:t> Momo Sana</a:t>
            </a:r>
          </a:p>
          <a:p>
            <a:pPr>
              <a:spcAft>
                <a:spcPts val="600"/>
              </a:spcAft>
            </a:pPr>
            <a:r>
              <a:rPr lang="en-US" altLang="ko-KR" dirty="0" err="1"/>
              <a:t>Jihyo</a:t>
            </a:r>
            <a:r>
              <a:rPr lang="en-US" altLang="ko-KR" dirty="0"/>
              <a:t> Mina </a:t>
            </a:r>
            <a:r>
              <a:rPr lang="en-US" altLang="ko-KR" dirty="0" err="1"/>
              <a:t>Dahyeon</a:t>
            </a:r>
            <a:r>
              <a:rPr lang="en-US" altLang="ko-KR" dirty="0"/>
              <a:t> </a:t>
            </a:r>
            <a:r>
              <a:rPr lang="en-US" altLang="ko-KR" dirty="0" err="1"/>
              <a:t>Chaeyeong</a:t>
            </a:r>
            <a:r>
              <a:rPr lang="en-US" altLang="ko-KR" dirty="0"/>
              <a:t> </a:t>
            </a:r>
            <a:r>
              <a:rPr lang="en-US" altLang="ko-KR" dirty="0" err="1"/>
              <a:t>Zzeuwi</a:t>
            </a:r>
            <a:endParaRPr lang="en-US" altLang="ko-KR" dirty="0"/>
          </a:p>
          <a:p>
            <a:pPr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8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07A9C-F058-4B60-97A7-FE9FAE7BD7EC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DAY6</a:t>
            </a:r>
          </a:p>
        </p:txBody>
      </p:sp>
      <p:pic>
        <p:nvPicPr>
          <p:cNvPr id="1028" name="Picture 4" descr="center">
            <a:extLst>
              <a:ext uri="{FF2B5EF4-FFF2-40B4-BE49-F238E27FC236}">
                <a16:creationId xmlns:a16="http://schemas.microsoft.com/office/drawing/2014/main" id="{72A7DFA1-ADB3-4C2E-A3AC-2DC522F2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4"/>
          <a:stretch/>
        </p:blipFill>
        <p:spPr bwMode="auto">
          <a:xfrm>
            <a:off x="320040" y="384473"/>
            <a:ext cx="5455917" cy="3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밴드 데이식스">
            <a:extLst>
              <a:ext uri="{FF2B5EF4-FFF2-40B4-BE49-F238E27FC236}">
                <a16:creationId xmlns:a16="http://schemas.microsoft.com/office/drawing/2014/main" id="{707E4B40-F191-4807-B5D7-32CC327C8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3170" b="3"/>
          <a:stretch/>
        </p:blipFill>
        <p:spPr bwMode="auto">
          <a:xfrm>
            <a:off x="6416043" y="403227"/>
            <a:ext cx="5455917" cy="38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벽돌, 건축자재, 건물, 실외이(가) 표시된 사진&#10;&#10;매우 높은 신뢰도로 생성된 설명">
            <a:extLst>
              <a:ext uri="{FF2B5EF4-FFF2-40B4-BE49-F238E27FC236}">
                <a16:creationId xmlns:a16="http://schemas.microsoft.com/office/drawing/2014/main" id="{1522B85F-C8AC-420F-9ECA-A397444A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4323846" y="2633867"/>
            <a:ext cx="3544304" cy="1003852"/>
            <a:chOff x="4323846" y="2425148"/>
            <a:chExt cx="3544304" cy="1003852"/>
          </a:xfrm>
        </p:grpSpPr>
        <p:sp>
          <p:nvSpPr>
            <p:cNvPr id="4" name="TextBox 3"/>
            <p:cNvSpPr txBox="1"/>
            <p:nvPr/>
          </p:nvSpPr>
          <p:spPr>
            <a:xfrm>
              <a:off x="4323846" y="2425148"/>
              <a:ext cx="35443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spc="-300" dirty="0">
                  <a:solidFill>
                    <a:schemeClr val="bg1"/>
                  </a:solidFill>
                </a:rPr>
                <a:t>KPOP HISTORY</a:t>
              </a:r>
              <a:endParaRPr lang="ko-KR" altLang="en-US" sz="4400" spc="-3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751691" y="3429000"/>
              <a:ext cx="268861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968114" y="2698068"/>
            <a:ext cx="4411487" cy="3047160"/>
            <a:chOff x="968115" y="2698069"/>
            <a:chExt cx="3484868" cy="2772167"/>
          </a:xfrm>
        </p:grpSpPr>
        <p:grpSp>
          <p:nvGrpSpPr>
            <p:cNvPr id="10" name="그룹 9"/>
            <p:cNvGrpSpPr/>
            <p:nvPr/>
          </p:nvGrpSpPr>
          <p:grpSpPr>
            <a:xfrm>
              <a:off x="968115" y="2698069"/>
              <a:ext cx="527834" cy="546652"/>
              <a:chOff x="1302026" y="2743201"/>
              <a:chExt cx="527834" cy="54665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0941" y="2818948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01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65522" y="2740562"/>
              <a:ext cx="1800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Best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songs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5522" y="3202227"/>
              <a:ext cx="2887461" cy="2268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We hate all kind of violence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The Warrior’s Descendants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Candy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Resurrection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Light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Light</a:t>
              </a:r>
            </a:p>
            <a:p>
              <a:r>
                <a:rPr lang="en-US" altLang="ko-KR" sz="1200" dirty="0">
                  <a:hlinkClick r:id="rId2"/>
                </a:rPr>
                <a:t>https://www.youtube.com/watch?v=6U4IEgYmXRk</a:t>
              </a:r>
              <a:endParaRPr lang="en-US" altLang="ko-KR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Comedy program</a:t>
              </a:r>
            </a:p>
            <a:p>
              <a:r>
                <a:rPr lang="en-US" altLang="ko-KR" sz="1200" dirty="0">
                  <a:hlinkClick r:id="rId3"/>
                </a:rPr>
                <a:t>https://www.youtube.com/watch?v=fgbG-zPpt7w</a:t>
              </a:r>
              <a:endParaRPr lang="ko-KR" altLang="en-US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 </a:t>
              </a:r>
              <a:endParaRPr lang="ko-KR" altLang="en-US" sz="1200" dirty="0"/>
            </a:p>
          </p:txBody>
        </p:sp>
      </p:grpSp>
      <p:pic>
        <p:nvPicPr>
          <p:cNvPr id="26" name="그림 25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A7CFC312-6283-4A76-BFC5-83B0485D6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66531" y="566530"/>
            <a:ext cx="3195105" cy="1446550"/>
            <a:chOff x="606288" y="626165"/>
            <a:chExt cx="3195105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606288" y="626165"/>
              <a:ext cx="31951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H.O.T</a:t>
              </a:r>
              <a:endParaRPr lang="ko-KR" altLang="en-US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35706" y="1091022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kern="2600" spc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66531" y="2355574"/>
            <a:ext cx="55294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60719" y="2544696"/>
            <a:ext cx="2839921" cy="965823"/>
            <a:chOff x="968115" y="2698069"/>
            <a:chExt cx="2170786" cy="965823"/>
          </a:xfrm>
        </p:grpSpPr>
        <p:grpSp>
          <p:nvGrpSpPr>
            <p:cNvPr id="15" name="그룹 14"/>
            <p:cNvGrpSpPr/>
            <p:nvPr/>
          </p:nvGrpSpPr>
          <p:grpSpPr>
            <a:xfrm>
              <a:off x="968115" y="2698069"/>
              <a:ext cx="536167" cy="546652"/>
              <a:chOff x="1302026" y="2743201"/>
              <a:chExt cx="536167" cy="546652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302026" y="2743201"/>
                <a:ext cx="527834" cy="546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0941" y="2818948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02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565522" y="2740562"/>
              <a:ext cx="157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Popularity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65522" y="3202227"/>
              <a:ext cx="691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Awards</a:t>
              </a:r>
            </a:p>
            <a:p>
              <a:pPr marL="179388" indent="-179388">
                <a:buFont typeface="Wingdings" panose="05000000000000000000" pitchFamily="2" charset="2"/>
                <a:buChar char="§"/>
              </a:pPr>
              <a:r>
                <a:rPr lang="en-US" altLang="ko-KR" sz="1200" dirty="0"/>
                <a:t>Fandom</a:t>
              </a:r>
              <a:endParaRPr lang="ko-KR" altLang="en-US" sz="1200" dirty="0"/>
            </a:p>
          </p:txBody>
        </p:sp>
      </p:grpSp>
      <p:pic>
        <p:nvPicPr>
          <p:cNvPr id="6" name="그림 5" descr="실외, 군중, 건물, 사람이(가) 표시된 사진&#10;&#10;자동 생성된 설명">
            <a:extLst>
              <a:ext uri="{FF2B5EF4-FFF2-40B4-BE49-F238E27FC236}">
                <a16:creationId xmlns:a16="http://schemas.microsoft.com/office/drawing/2014/main" id="{CF52A8E5-CABB-4AFB-9FAF-489DE9065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73" y="3621022"/>
            <a:ext cx="3630256" cy="3236978"/>
          </a:xfrm>
          <a:prstGeom prst="rect">
            <a:avLst/>
          </a:prstGeom>
        </p:spPr>
      </p:pic>
      <p:pic>
        <p:nvPicPr>
          <p:cNvPr id="23" name="그림 22" descr="실외이(가) 표시된 사진&#10;&#10;높은 신뢰도로 생성된 설명">
            <a:extLst>
              <a:ext uri="{FF2B5EF4-FFF2-40B4-BE49-F238E27FC236}">
                <a16:creationId xmlns:a16="http://schemas.microsoft.com/office/drawing/2014/main" id="{EB4F0AC9-F064-4057-89D6-DA7E6F67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5308574"/>
            <a:chOff x="1963378" y="1550501"/>
            <a:chExt cx="2950028" cy="5308574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3690" y="4663146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TVXQ</a:t>
              </a:r>
              <a:endParaRPr lang="ko-KR" alt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Debut:</a:t>
              </a:r>
              <a:r>
                <a:rPr lang="ko-KR" altLang="en-US" sz="1050" dirty="0"/>
                <a:t> </a:t>
              </a:r>
              <a:r>
                <a:rPr lang="en-US" altLang="ko-KR" sz="1050" dirty="0"/>
                <a:t>2003.12.26</a:t>
              </a:r>
            </a:p>
            <a:p>
              <a:r>
                <a:rPr lang="en-US" altLang="ko-KR" sz="1050" dirty="0"/>
                <a:t>Entertainment: SM</a:t>
              </a:r>
            </a:p>
            <a:p>
              <a:r>
                <a:rPr lang="en-US" altLang="ko-KR" sz="1050" dirty="0"/>
                <a:t>Fandom: Cassiopeia[Korea], </a:t>
              </a:r>
              <a:r>
                <a:rPr lang="en-US" altLang="ko-KR" sz="1050" dirty="0" err="1"/>
                <a:t>Bigeast</a:t>
              </a:r>
              <a:r>
                <a:rPr lang="en-US" altLang="ko-KR" sz="1050" dirty="0"/>
                <a:t>[japan]</a:t>
              </a:r>
            </a:p>
            <a:p>
              <a:r>
                <a:rPr lang="en-US" altLang="ko-KR" sz="1050" dirty="0"/>
                <a:t>Official color: Pearl Red</a:t>
              </a:r>
            </a:p>
            <a:p>
              <a:r>
                <a:rPr lang="en-US" altLang="ko-KR" sz="1050" dirty="0"/>
                <a:t>Members</a:t>
              </a:r>
            </a:p>
            <a:p>
              <a:r>
                <a:rPr lang="en-US" altLang="ko-KR" sz="1050" dirty="0"/>
                <a:t>You-know </a:t>
              </a:r>
              <a:r>
                <a:rPr lang="en-US" altLang="ko-KR" sz="1050" dirty="0" err="1"/>
                <a:t>Yunho</a:t>
              </a:r>
              <a:endParaRPr lang="en-US" altLang="ko-KR" sz="1050" dirty="0"/>
            </a:p>
            <a:p>
              <a:r>
                <a:rPr lang="en-US" altLang="ko-KR" sz="1050" dirty="0" err="1"/>
                <a:t>Cheogang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Changmin</a:t>
              </a:r>
              <a:endParaRPr lang="en-US" altLang="ko-KR" sz="1050" dirty="0"/>
            </a:p>
            <a:p>
              <a:r>
                <a:rPr lang="en-US" altLang="ko-KR" sz="1050" dirty="0" err="1"/>
                <a:t>Yeongung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Jaejung</a:t>
              </a:r>
              <a:endParaRPr lang="en-US" altLang="ko-KR" sz="1050" dirty="0"/>
            </a:p>
            <a:p>
              <a:r>
                <a:rPr lang="en-US" altLang="ko-KR" sz="1050" dirty="0"/>
                <a:t>Xia </a:t>
              </a:r>
              <a:r>
                <a:rPr lang="en-US" altLang="ko-KR" sz="1050" dirty="0" err="1"/>
                <a:t>Junsu</a:t>
              </a:r>
              <a:endParaRPr lang="en-US" altLang="ko-KR" sz="1050" dirty="0"/>
            </a:p>
            <a:p>
              <a:r>
                <a:rPr lang="en-US" altLang="ko-KR" sz="1050" dirty="0"/>
                <a:t>Micky </a:t>
              </a:r>
              <a:r>
                <a:rPr lang="en-US" altLang="ko-KR" sz="1050" dirty="0" err="1"/>
                <a:t>Yucheon</a:t>
              </a:r>
              <a:endParaRPr lang="en-US" altLang="ko-KR" sz="1050" dirty="0"/>
            </a:p>
            <a:p>
              <a:endParaRPr lang="en-US" altLang="ko-KR" sz="1050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571012" y="1355415"/>
            <a:ext cx="2950028" cy="2966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사람, 정장, 남자, 그룹이(가) 표시된 사진&#10;&#10;자동 생성된 설명">
            <a:extLst>
              <a:ext uri="{FF2B5EF4-FFF2-40B4-BE49-F238E27FC236}">
                <a16:creationId xmlns:a16="http://schemas.microsoft.com/office/drawing/2014/main" id="{89A95F01-4DE0-4F1A-8B12-0D44C073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6" y="1825599"/>
            <a:ext cx="2950028" cy="1966685"/>
          </a:xfrm>
          <a:prstGeom prst="rect">
            <a:avLst/>
          </a:prstGeom>
        </p:spPr>
      </p:pic>
      <p:pic>
        <p:nvPicPr>
          <p:cNvPr id="34" name="그림 33" descr="사람, 의류, 정장, 서있는이(가) 표시된 사진&#10;&#10;자동 생성된 설명">
            <a:extLst>
              <a:ext uri="{FF2B5EF4-FFF2-40B4-BE49-F238E27FC236}">
                <a16:creationId xmlns:a16="http://schemas.microsoft.com/office/drawing/2014/main" id="{C594DB5E-F3A9-46C4-92A0-FD63E117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1437781"/>
            <a:ext cx="2950028" cy="2161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DEBAC-6A9E-4291-B155-AD439E49F4FC}"/>
              </a:ext>
            </a:extLst>
          </p:cNvPr>
          <p:cNvSpPr txBox="1"/>
          <p:nvPr/>
        </p:nvSpPr>
        <p:spPr>
          <a:xfrm>
            <a:off x="8571012" y="4420772"/>
            <a:ext cx="275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Members</a:t>
            </a:r>
          </a:p>
          <a:p>
            <a:r>
              <a:rPr lang="en-US" altLang="ko-KR" dirty="0"/>
              <a:t>You know </a:t>
            </a:r>
            <a:r>
              <a:rPr lang="en-US" altLang="ko-KR" dirty="0" err="1"/>
              <a:t>Yunho</a:t>
            </a:r>
            <a:endParaRPr lang="en-US" altLang="ko-KR" dirty="0"/>
          </a:p>
          <a:p>
            <a:r>
              <a:rPr lang="en-US" altLang="ko-KR" dirty="0" err="1"/>
              <a:t>Cheogang</a:t>
            </a:r>
            <a:r>
              <a:rPr lang="en-US" altLang="ko-KR" dirty="0"/>
              <a:t> </a:t>
            </a:r>
            <a:r>
              <a:rPr lang="en-US" altLang="ko-KR" dirty="0" err="1"/>
              <a:t>Changmin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0615C-CE4A-4424-9AE0-17657846843A}"/>
              </a:ext>
            </a:extLst>
          </p:cNvPr>
          <p:cNvSpPr txBox="1"/>
          <p:nvPr/>
        </p:nvSpPr>
        <p:spPr>
          <a:xfrm rot="10800000" flipV="1">
            <a:off x="5363612" y="4687175"/>
            <a:ext cx="197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hug 2004</a:t>
            </a:r>
          </a:p>
          <a:p>
            <a:r>
              <a:rPr lang="en-US" altLang="ko-KR" dirty="0">
                <a:hlinkClick r:id="rId4"/>
              </a:rPr>
              <a:t>https://www.youtube.com/watch?v=ItwTg3Cm7oU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F3E16-8711-4F35-AC6F-60E2AE09BA94}"/>
              </a:ext>
            </a:extLst>
          </p:cNvPr>
          <p:cNvSpPr txBox="1"/>
          <p:nvPr/>
        </p:nvSpPr>
        <p:spPr>
          <a:xfrm>
            <a:off x="5325542" y="1356011"/>
            <a:ext cx="31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</a:t>
            </a:r>
          </a:p>
          <a:p>
            <a:r>
              <a:rPr lang="en-US" altLang="ko-KR" dirty="0">
                <a:hlinkClick r:id="rId5"/>
              </a:rPr>
              <a:t>https://www.youtube.com/watch?v=Jd9yMbsiY_w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4D16B-530A-44A3-9842-27B2A0BC9860}"/>
              </a:ext>
            </a:extLst>
          </p:cNvPr>
          <p:cNvSpPr txBox="1"/>
          <p:nvPr/>
        </p:nvSpPr>
        <p:spPr>
          <a:xfrm>
            <a:off x="5114856" y="2622112"/>
            <a:ext cx="295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effectLst/>
                <a:latin typeface="Roboto" panose="02000000000000000000" pitchFamily="2" charset="0"/>
              </a:rPr>
              <a:t>110610 </a:t>
            </a:r>
            <a:r>
              <a:rPr lang="ko-KR" altLang="en-US" b="0" i="0" dirty="0">
                <a:effectLst/>
                <a:latin typeface="Roboto" panose="02000000000000000000" pitchFamily="2" charset="0"/>
              </a:rPr>
              <a:t>드림콘서트 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2011 </a:t>
            </a:r>
            <a:r>
              <a:rPr lang="cs-CZ" b="0" i="0" dirty="0">
                <a:effectLst/>
                <a:latin typeface="Roboto" panose="02000000000000000000" pitchFamily="2" charset="0"/>
              </a:rPr>
              <a:t>MAXIMUM+WHY - TVXQ!</a:t>
            </a:r>
          </a:p>
          <a:p>
            <a:r>
              <a:rPr lang="cs-CZ" altLang="ko-KR" dirty="0">
                <a:hlinkClick r:id="rId6"/>
              </a:rPr>
              <a:t>https://www.youtube.com/watch?v=pAVF3QEhRgE</a:t>
            </a:r>
            <a:r>
              <a:rPr lang="cs-CZ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02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8596" y="6233992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</a:rPr>
              <a:t>Copyrightⓒ. Saebyeol Yu. All Rights Reserved.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03B8E-D557-4F65-9927-619A0CAA9C35}"/>
              </a:ext>
            </a:extLst>
          </p:cNvPr>
          <p:cNvSpPr/>
          <p:nvPr/>
        </p:nvSpPr>
        <p:spPr>
          <a:xfrm>
            <a:off x="546359" y="480885"/>
            <a:ext cx="500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https://www.youtube.com/watch?v=KpTEBV5iMNg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8C325-1FEE-49D2-8A51-367B2CA35162}"/>
              </a:ext>
            </a:extLst>
          </p:cNvPr>
          <p:cNvSpPr txBox="1"/>
          <p:nvPr/>
        </p:nvSpPr>
        <p:spPr>
          <a:xfrm>
            <a:off x="546359" y="1007936"/>
            <a:ext cx="652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유노윤호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https://www.youtube.com/watch?v=fSiaoZ-GzBU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0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  <a:stCxn id="9" idx="3"/>
          </p:cNvCxnSpPr>
          <p:nvPr/>
        </p:nvCxnSpPr>
        <p:spPr>
          <a:xfrm>
            <a:off x="1802725" y="191384"/>
            <a:ext cx="1016953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cxnSpLocks/>
          </p:cNvCxnSpPr>
          <p:nvPr/>
        </p:nvCxnSpPr>
        <p:spPr>
          <a:xfrm>
            <a:off x="191386" y="6648891"/>
            <a:ext cx="11780874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86" y="64426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>
                <a:solidFill>
                  <a:schemeClr val="accent5">
                    <a:lumMod val="75000"/>
                  </a:schemeClr>
                </a:solidFill>
              </a:rPr>
              <a:t>Saebyeol’s</a:t>
            </a:r>
            <a:r>
              <a:rPr lang="en-US" altLang="ko-KR" sz="1050" dirty="0">
                <a:solidFill>
                  <a:schemeClr val="accent5">
                    <a:lumMod val="75000"/>
                  </a:schemeClr>
                </a:solidFill>
              </a:rPr>
              <a:t> PowerPoint</a:t>
            </a:r>
            <a:endParaRPr lang="ko-KR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01" y="318342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3378" y="306441"/>
            <a:ext cx="730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/>
              <a:t>Second GENERATION OF KOREAN IDOLS</a:t>
            </a:r>
            <a:endParaRPr lang="ko-KR" altLang="en-US" sz="3600" spc="-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907456" y="1308127"/>
            <a:ext cx="2950028" cy="4985408"/>
            <a:chOff x="1963378" y="1550501"/>
            <a:chExt cx="2950028" cy="4985408"/>
          </a:xfrm>
        </p:grpSpPr>
        <p:sp>
          <p:nvSpPr>
            <p:cNvPr id="13" name="직사각형 12"/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6881" y="4663146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Girl’s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Generation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1286" y="4989332"/>
              <a:ext cx="283190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Entertainment: SM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Debut: 2007.08.05</a:t>
              </a: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Official color: Pastel Rose</a:t>
              </a: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Members: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Taeyeon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Sunny Tiffany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Hyoyeon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Yuri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Sooyeong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Yuna</a:t>
              </a:r>
              <a:r>
                <a:rPr lang="en-US" altLang="ko-KR" sz="105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ko-KR" sz="1050" b="1" dirty="0" err="1">
                  <a:solidFill>
                    <a:schemeClr val="accent2">
                      <a:lumMod val="75000"/>
                    </a:schemeClr>
                  </a:solidFill>
                </a:rPr>
                <a:t>Seohyeon</a:t>
              </a:r>
              <a:endParaRPr lang="ko-KR" altLang="en-US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n-US" altLang="ko-KR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그림 18" descr="그룹, 가장, 사람들이(가) 표시된 사진&#10;&#10;자동 생성된 설명">
            <a:extLst>
              <a:ext uri="{FF2B5EF4-FFF2-40B4-BE49-F238E27FC236}">
                <a16:creationId xmlns:a16="http://schemas.microsoft.com/office/drawing/2014/main" id="{E2392194-5C5D-4284-A8E0-845F9112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73" y="1317980"/>
            <a:ext cx="3253611" cy="286661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B52017A3-BE05-48C6-B56E-FB05758B2E2F}"/>
              </a:ext>
            </a:extLst>
          </p:cNvPr>
          <p:cNvGrpSpPr/>
          <p:nvPr/>
        </p:nvGrpSpPr>
        <p:grpSpPr>
          <a:xfrm>
            <a:off x="7638099" y="1256567"/>
            <a:ext cx="2950028" cy="4177495"/>
            <a:chOff x="1963378" y="1550501"/>
            <a:chExt cx="2950028" cy="4177495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8F5B011-1DD7-4184-B20B-D196A027CE8F}"/>
                </a:ext>
              </a:extLst>
            </p:cNvPr>
            <p:cNvSpPr/>
            <p:nvPr/>
          </p:nvSpPr>
          <p:spPr>
            <a:xfrm>
              <a:off x="1963378" y="1550501"/>
              <a:ext cx="2950028" cy="296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063F-DB1C-4977-874A-690B5058ACDB}"/>
                </a:ext>
              </a:extLst>
            </p:cNvPr>
            <p:cNvSpPr txBox="1"/>
            <p:nvPr/>
          </p:nvSpPr>
          <p:spPr>
            <a:xfrm>
              <a:off x="2837684" y="4663146"/>
              <a:ext cx="1199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/>
                <a:t>Wonder Girls</a:t>
              </a:r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CD8B8E-1B95-4A75-B9A5-E34B62FCBF2C}"/>
                </a:ext>
              </a:extLst>
            </p:cNvPr>
            <p:cNvSpPr txBox="1"/>
            <p:nvPr/>
          </p:nvSpPr>
          <p:spPr>
            <a:xfrm>
              <a:off x="2021286" y="4989332"/>
              <a:ext cx="28319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/>
                <a:t>Entertainment: JYP</a:t>
              </a:r>
            </a:p>
            <a:p>
              <a:r>
                <a:rPr lang="en-US" altLang="ko-KR" sz="1050" dirty="0"/>
                <a:t>Debut: 2007</a:t>
              </a:r>
            </a:p>
            <a:p>
              <a:r>
                <a:rPr lang="en-US" altLang="ko-KR" sz="1050" dirty="0"/>
                <a:t>Members: </a:t>
              </a:r>
              <a:r>
                <a:rPr lang="en-US" altLang="ko-KR" sz="1050" dirty="0" err="1"/>
                <a:t>Yubin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Yeeun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Sunmi</a:t>
              </a:r>
              <a:r>
                <a:rPr lang="en-US" altLang="ko-KR" sz="1050" dirty="0"/>
                <a:t> </a:t>
              </a:r>
              <a:r>
                <a:rPr lang="en-US" altLang="ko-KR" sz="1050" dirty="0" err="1"/>
                <a:t>Hyerim</a:t>
              </a:r>
              <a:endParaRPr lang="ko-KR" altLang="en-US" sz="1050" dirty="0"/>
            </a:p>
            <a:p>
              <a:endParaRPr lang="en-US" altLang="ko-KR" sz="1050" dirty="0"/>
            </a:p>
          </p:txBody>
        </p:sp>
      </p:grpSp>
      <p:pic>
        <p:nvPicPr>
          <p:cNvPr id="27" name="그림 26" descr="사람, 그룹, 서있는, 젊은이(가) 표시된 사진&#10;&#10;자동 생성된 설명">
            <a:extLst>
              <a:ext uri="{FF2B5EF4-FFF2-40B4-BE49-F238E27FC236}">
                <a16:creationId xmlns:a16="http://schemas.microsoft.com/office/drawing/2014/main" id="{E175F8D2-0303-4742-896A-D8F012DF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6" y="1698459"/>
            <a:ext cx="3384383" cy="20826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C914EF-03E5-4235-9E8B-58511851B1A8}"/>
              </a:ext>
            </a:extLst>
          </p:cNvPr>
          <p:cNvSpPr txBox="1"/>
          <p:nvPr/>
        </p:nvSpPr>
        <p:spPr>
          <a:xfrm>
            <a:off x="6625389" y="5810756"/>
            <a:ext cx="58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Nobody</a:t>
            </a:r>
            <a:r>
              <a:rPr lang="ko-KR" altLang="en-US" dirty="0"/>
              <a:t>  </a:t>
            </a:r>
            <a:r>
              <a:rPr lang="en-US" altLang="ko-KR" dirty="0"/>
              <a:t>2008</a:t>
            </a:r>
          </a:p>
          <a:p>
            <a:r>
              <a:rPr lang="en-US" altLang="ko-KR" dirty="0">
                <a:hlinkClick r:id="rId4"/>
              </a:rPr>
              <a:t>https://www.youtube.com/watch?v=QZBn1e9pr2Q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BB75B-2479-4950-8C98-759DA7B7E33B}"/>
              </a:ext>
            </a:extLst>
          </p:cNvPr>
          <p:cNvSpPr txBox="1"/>
          <p:nvPr/>
        </p:nvSpPr>
        <p:spPr>
          <a:xfrm>
            <a:off x="6562661" y="5210591"/>
            <a:ext cx="59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Gee 2009</a:t>
            </a:r>
          </a:p>
          <a:p>
            <a:r>
              <a:rPr lang="en-US" altLang="ko-KR" dirty="0">
                <a:hlinkClick r:id="rId5"/>
              </a:rPr>
              <a:t>https://www.youtube.com/watch?v=U7mPqycQ0tQ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6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가장, 그룹, 사진이(가) 표시된 사진&#10;&#10;자동 생성된 설명">
            <a:extLst>
              <a:ext uri="{FF2B5EF4-FFF2-40B4-BE49-F238E27FC236}">
                <a16:creationId xmlns:a16="http://schemas.microsoft.com/office/drawing/2014/main" id="{2842583B-12BF-4155-9065-4F1E754B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844472"/>
            <a:ext cx="3941871" cy="2650908"/>
          </a:xfrm>
          <a:prstGeom prst="rect">
            <a:avLst/>
          </a:prstGeom>
        </p:spPr>
      </p:pic>
      <p:pic>
        <p:nvPicPr>
          <p:cNvPr id="7" name="그림 6" descr="실내, 여자, 테이블, 소녀이(가) 표시된 사진&#10;&#10;자동 생성된 설명">
            <a:extLst>
              <a:ext uri="{FF2B5EF4-FFF2-40B4-BE49-F238E27FC236}">
                <a16:creationId xmlns:a16="http://schemas.microsoft.com/office/drawing/2014/main" id="{B13EA08D-486D-4FFE-BF92-5B594CCE0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1" y="3824364"/>
            <a:ext cx="4416407" cy="2340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56547-DD6A-4AC1-AD9B-359D39DCA531}"/>
              </a:ext>
            </a:extLst>
          </p:cNvPr>
          <p:cNvSpPr txBox="1"/>
          <p:nvPr/>
        </p:nvSpPr>
        <p:spPr>
          <a:xfrm>
            <a:off x="4427621" y="908066"/>
            <a:ext cx="61120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I don’t care 2009 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4"/>
              </a:rPr>
              <a:t>https://www.youtube.com/watch?v=9wJs6dByMJI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D30BD-5471-43BB-BC54-ED077017E9D9}"/>
              </a:ext>
            </a:extLst>
          </p:cNvPr>
          <p:cNvSpPr txBox="1"/>
          <p:nvPr/>
        </p:nvSpPr>
        <p:spPr>
          <a:xfrm>
            <a:off x="4841352" y="5254223"/>
            <a:ext cx="53487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err="1"/>
              <a:t>Roly</a:t>
            </a:r>
            <a:r>
              <a:rPr lang="ko-KR" altLang="en-US" dirty="0"/>
              <a:t> </a:t>
            </a:r>
            <a:r>
              <a:rPr lang="en-US" altLang="ko-KR" dirty="0"/>
              <a:t>Poly</a:t>
            </a:r>
            <a:r>
              <a:rPr lang="ko-KR" altLang="en-US" dirty="0"/>
              <a:t> </a:t>
            </a:r>
            <a:r>
              <a:rPr lang="en-US" altLang="ko-KR" dirty="0"/>
              <a:t>2009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hlinkClick r:id="rId5"/>
              </a:rPr>
              <a:t>https://www.youtube.com/watch?v=afwK0Mv0IsY</a:t>
            </a:r>
            <a:r>
              <a:rPr lang="cs-CZ" altLang="ko-KR" dirty="0"/>
              <a:t>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D0070-BA1E-46C6-9E41-D0891C8EA62E}"/>
              </a:ext>
            </a:extLst>
          </p:cNvPr>
          <p:cNvSpPr txBox="1"/>
          <p:nvPr/>
        </p:nvSpPr>
        <p:spPr>
          <a:xfrm>
            <a:off x="4588042" y="1908340"/>
            <a:ext cx="585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2NE1</a:t>
            </a:r>
          </a:p>
          <a:p>
            <a:r>
              <a:rPr lang="en-US" altLang="ko-KR" dirty="0"/>
              <a:t>Entertainment: YG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Members: Park </a:t>
            </a:r>
            <a:r>
              <a:rPr lang="en-US" altLang="ko-KR" dirty="0" err="1"/>
              <a:t>Sandara</a:t>
            </a:r>
            <a:r>
              <a:rPr lang="en-US" altLang="ko-KR" dirty="0"/>
              <a:t> CL Park Bom Gong Minji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D9B76-40DA-45C8-8289-663B62B5728D}"/>
              </a:ext>
            </a:extLst>
          </p:cNvPr>
          <p:cNvSpPr txBox="1"/>
          <p:nvPr/>
        </p:nvSpPr>
        <p:spPr>
          <a:xfrm>
            <a:off x="4757778" y="3824364"/>
            <a:ext cx="6112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T-ARA</a:t>
            </a:r>
          </a:p>
          <a:p>
            <a:r>
              <a:rPr lang="en-US" altLang="ko-KR" dirty="0"/>
              <a:t>Entertainment: MBK</a:t>
            </a:r>
          </a:p>
          <a:p>
            <a:r>
              <a:rPr lang="en-US" altLang="ko-KR" dirty="0"/>
              <a:t>Debut: 2009</a:t>
            </a:r>
          </a:p>
          <a:p>
            <a:r>
              <a:rPr lang="en-US" altLang="ko-KR" dirty="0"/>
              <a:t>Members </a:t>
            </a:r>
            <a:r>
              <a:rPr lang="en-US" altLang="ko-KR" dirty="0" err="1"/>
              <a:t>Jiyeon</a:t>
            </a:r>
            <a:r>
              <a:rPr lang="en-US" altLang="ko-KR" dirty="0"/>
              <a:t> </a:t>
            </a:r>
            <a:r>
              <a:rPr lang="en-US" altLang="ko-KR" dirty="0" err="1"/>
              <a:t>Hyomin</a:t>
            </a:r>
            <a:r>
              <a:rPr lang="en-US" altLang="ko-KR" dirty="0"/>
              <a:t> </a:t>
            </a:r>
            <a:r>
              <a:rPr lang="en-US" altLang="ko-KR" dirty="0" err="1"/>
              <a:t>Eunjung</a:t>
            </a:r>
            <a:r>
              <a:rPr lang="en-US" altLang="ko-KR" dirty="0"/>
              <a:t> </a:t>
            </a:r>
            <a:r>
              <a:rPr lang="en-US" altLang="ko-KR" dirty="0" err="1"/>
              <a:t>quri</a:t>
            </a:r>
            <a:r>
              <a:rPr lang="en-US" altLang="ko-KR" dirty="0"/>
              <a:t> </a:t>
            </a:r>
            <a:r>
              <a:rPr lang="en-US" altLang="ko-KR" dirty="0" err="1"/>
              <a:t>Boram</a:t>
            </a:r>
            <a:r>
              <a:rPr lang="en-US" altLang="ko-KR" dirty="0"/>
              <a:t> </a:t>
            </a:r>
            <a:r>
              <a:rPr lang="en-US" altLang="ko-KR" dirty="0" err="1"/>
              <a:t>Soyeon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55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1811A-DBC9-4FF3-AE1E-894AD5856E0A}"/>
              </a:ext>
            </a:extLst>
          </p:cNvPr>
          <p:cNvSpPr txBox="1"/>
          <p:nvPr/>
        </p:nvSpPr>
        <p:spPr>
          <a:xfrm>
            <a:off x="4411579" y="504690"/>
            <a:ext cx="63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growl 2013</a:t>
            </a:r>
          </a:p>
          <a:p>
            <a:r>
              <a:rPr lang="en-US" altLang="ko-KR" dirty="0">
                <a:hlinkClick r:id="rId2"/>
              </a:rPr>
              <a:t>https://www.youtube.com/watch?v=kHwFJRFCq-8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05EE7-477A-4BC6-818A-5F46E8D8CC3A}"/>
              </a:ext>
            </a:extLst>
          </p:cNvPr>
          <p:cNvSpPr txBox="1"/>
          <p:nvPr/>
        </p:nvSpPr>
        <p:spPr>
          <a:xfrm>
            <a:off x="4411579" y="3882189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Velvet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Compilation</a:t>
            </a:r>
            <a:endParaRPr lang="cs-CZ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Velvet Bridge Compilation [2014-2019] - YouTube</a:t>
            </a:r>
            <a:endParaRPr lang="ko-KR" altLang="en-US" dirty="0"/>
          </a:p>
        </p:txBody>
      </p:sp>
      <p:pic>
        <p:nvPicPr>
          <p:cNvPr id="5" name="그림 4" descr="사람, 정장, 그룹, 가장이(가) 표시된 사진&#10;&#10;자동 생성된 설명">
            <a:extLst>
              <a:ext uri="{FF2B5EF4-FFF2-40B4-BE49-F238E27FC236}">
                <a16:creationId xmlns:a16="http://schemas.microsoft.com/office/drawing/2014/main" id="{67CC62F2-06B6-43A6-876A-DC0F57321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158234"/>
            <a:ext cx="3790950" cy="3086100"/>
          </a:xfrm>
          <a:prstGeom prst="rect">
            <a:avLst/>
          </a:prstGeom>
        </p:spPr>
      </p:pic>
      <p:pic>
        <p:nvPicPr>
          <p:cNvPr id="7" name="그림 6" descr="사람, 의류, 실외, 가장이(가) 표시된 사진&#10;&#10;자동 생성된 설명">
            <a:extLst>
              <a:ext uri="{FF2B5EF4-FFF2-40B4-BE49-F238E27FC236}">
                <a16:creationId xmlns:a16="http://schemas.microsoft.com/office/drawing/2014/main" id="{D73F58BE-B2C1-4995-BBE0-8E97AEE16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3882189"/>
            <a:ext cx="3774562" cy="2513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3AF18-4254-4C79-8784-E6AB3E3CA200}"/>
              </a:ext>
            </a:extLst>
          </p:cNvPr>
          <p:cNvSpPr txBox="1"/>
          <p:nvPr/>
        </p:nvSpPr>
        <p:spPr>
          <a:xfrm>
            <a:off x="4411579" y="1151021"/>
            <a:ext cx="545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EXO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2012.04.08</a:t>
            </a:r>
          </a:p>
          <a:p>
            <a:r>
              <a:rPr lang="en-US" altLang="ko-KR" dirty="0"/>
              <a:t>Members: </a:t>
            </a:r>
            <a:r>
              <a:rPr lang="en-US" altLang="ko-KR" dirty="0" err="1"/>
              <a:t>Suho</a:t>
            </a:r>
            <a:r>
              <a:rPr lang="en-US" altLang="ko-KR" dirty="0"/>
              <a:t> </a:t>
            </a:r>
            <a:r>
              <a:rPr lang="en-US" altLang="ko-KR" dirty="0" err="1"/>
              <a:t>Chanyeol</a:t>
            </a:r>
            <a:r>
              <a:rPr lang="en-US" altLang="ko-KR" dirty="0"/>
              <a:t> Kai DO </a:t>
            </a:r>
            <a:r>
              <a:rPr lang="en-US" altLang="ko-KR" dirty="0" err="1"/>
              <a:t>BeakHyun</a:t>
            </a:r>
            <a:r>
              <a:rPr lang="en-US" altLang="ko-KR" dirty="0"/>
              <a:t> </a:t>
            </a:r>
            <a:r>
              <a:rPr lang="en-US" altLang="ko-KR" dirty="0" err="1"/>
              <a:t>Sehun</a:t>
            </a:r>
            <a:r>
              <a:rPr lang="en-US" altLang="ko-KR" dirty="0"/>
              <a:t> </a:t>
            </a:r>
            <a:r>
              <a:rPr lang="en-US" altLang="ko-KR" dirty="0" err="1"/>
              <a:t>Xiumin</a:t>
            </a:r>
            <a:r>
              <a:rPr lang="en-US" altLang="ko-KR" dirty="0"/>
              <a:t> Chen Lay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C7460-FFD0-482C-BD20-D8B7EA3B60B1}"/>
              </a:ext>
            </a:extLst>
          </p:cNvPr>
          <p:cNvSpPr txBox="1"/>
          <p:nvPr/>
        </p:nvSpPr>
        <p:spPr>
          <a:xfrm>
            <a:off x="4411579" y="5139147"/>
            <a:ext cx="458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Red Velvet</a:t>
            </a:r>
          </a:p>
          <a:p>
            <a:r>
              <a:rPr lang="en-US" altLang="ko-KR" dirty="0"/>
              <a:t>Entertainment: SM</a:t>
            </a:r>
          </a:p>
          <a:p>
            <a:r>
              <a:rPr lang="en-US" altLang="ko-KR" dirty="0"/>
              <a:t>Debut: 2014</a:t>
            </a:r>
          </a:p>
          <a:p>
            <a:r>
              <a:rPr lang="en-US" altLang="ko-KR" dirty="0"/>
              <a:t>Members: Wendy Irene </a:t>
            </a:r>
            <a:r>
              <a:rPr lang="en-US" altLang="ko-KR" dirty="0" err="1"/>
              <a:t>Seulgi</a:t>
            </a:r>
            <a:r>
              <a:rPr lang="en-US" altLang="ko-KR" dirty="0"/>
              <a:t> Joy </a:t>
            </a:r>
            <a:r>
              <a:rPr lang="en-US" altLang="ko-KR" dirty="0" err="1"/>
              <a:t>Yeari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66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Širokoúhlá obrazovka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나눔스퀘어 Bold</vt:lpstr>
      <vt:lpstr>Arial</vt:lpstr>
      <vt:lpstr>Calibri</vt:lpstr>
      <vt:lpstr>Calibri Light</vt:lpstr>
      <vt:lpstr>Roboto</vt:lpstr>
      <vt:lpstr>Wingdings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Michal Schwarz</cp:lastModifiedBy>
  <cp:revision>20</cp:revision>
  <dcterms:created xsi:type="dcterms:W3CDTF">2019-11-11T01:37:39Z</dcterms:created>
  <dcterms:modified xsi:type="dcterms:W3CDTF">2023-10-25T13:21:11Z</dcterms:modified>
</cp:coreProperties>
</file>