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60" r:id="rId2"/>
    <p:sldId id="261" r:id="rId3"/>
    <p:sldId id="262" r:id="rId4"/>
    <p:sldId id="263" r:id="rId5"/>
    <p:sldId id="265" r:id="rId6"/>
    <p:sldId id="294" r:id="rId7"/>
    <p:sldId id="295" r:id="rId8"/>
    <p:sldId id="264" r:id="rId9"/>
    <p:sldId id="266" r:id="rId10"/>
    <p:sldId id="267" r:id="rId11"/>
    <p:sldId id="269" r:id="rId12"/>
    <p:sldId id="270" r:id="rId13"/>
    <p:sldId id="29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/>
          <a:lstStyle>
            <a:lvl1pPr algn="ctr">
              <a:lnSpc>
                <a:spcPct val="100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0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5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6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2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7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3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61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6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lang="en-US" sz="4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4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4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4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4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4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e fields in terraces">
            <a:extLst>
              <a:ext uri="{FF2B5EF4-FFF2-40B4-BE49-F238E27FC236}">
                <a16:creationId xmlns:a16="http://schemas.microsoft.com/office/drawing/2014/main" id="{440CCD35-2492-4164-97DB-E8577A8E7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800B6B9-EC6B-41F9-A8AA-9843E2F17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cs-CZ" sz="4300" dirty="0"/>
            </a:br>
            <a:r>
              <a:rPr lang="cs-CZ" sz="4300" dirty="0"/>
              <a:t>KRITICKÝ REALISMUS</a:t>
            </a:r>
            <a:br>
              <a:rPr lang="cs-CZ" sz="4300" dirty="0"/>
            </a:br>
            <a:r>
              <a:rPr lang="cs-CZ" sz="4300" dirty="0"/>
              <a:t>VE VIETNAMSKÉ LITERATUŘE</a:t>
            </a:r>
            <a:br>
              <a:rPr lang="cs-CZ" sz="4300" dirty="0"/>
            </a:br>
            <a:r>
              <a:rPr lang="cs-CZ" sz="4300" dirty="0"/>
              <a:t>1930-1945</a:t>
            </a:r>
            <a:br>
              <a:rPr lang="cs-CZ" sz="4300" dirty="0"/>
            </a:br>
            <a:endParaRPr lang="cs-CZ" sz="4300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0A8812F-1603-4A88-AE76-5E872168F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3"/>
            <a:ext cx="8652788" cy="457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600" b="1" dirty="0"/>
              <a:t>VĂN HỌC HIỆN THỰC PHÊ PHÁN VIỆT NAM 1930-1945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1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026" name="Picture 2" descr="Nhà văn Vũ Trọng Phụng – Một cây bút có sức sáng tạo dồi dào!">
            <a:extLst>
              <a:ext uri="{FF2B5EF4-FFF2-40B4-BE49-F238E27FC236}">
                <a16:creationId xmlns:a16="http://schemas.microsoft.com/office/drawing/2014/main" id="{A50A8717-0F38-4914-AC0D-7CD56246A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6041" b="2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3CC70D8-AB6B-4C91-8F88-F00CB767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cs-CZ" b="1" dirty="0"/>
              <a:t>Vũ Trọng Phụng </a:t>
            </a:r>
            <a:br>
              <a:rPr lang="cs-CZ" dirty="0"/>
            </a:br>
            <a:r>
              <a:rPr lang="cs-CZ" sz="3600" dirty="0"/>
              <a:t>(1912-1939)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040A72-23B1-4BDD-957E-E1E0F6A1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„Král reportáže“</a:t>
            </a:r>
          </a:p>
          <a:p>
            <a:r>
              <a:rPr lang="cs-CZ" sz="2800" dirty="0"/>
              <a:t>Romány (1936):</a:t>
            </a:r>
          </a:p>
          <a:p>
            <a:r>
              <a:rPr lang="cs-CZ" sz="2800" b="1" dirty="0"/>
              <a:t>Giông tố</a:t>
            </a:r>
          </a:p>
          <a:p>
            <a:r>
              <a:rPr lang="cs-CZ" sz="2800" b="1" dirty="0"/>
              <a:t>Vỡ đê</a:t>
            </a:r>
          </a:p>
          <a:p>
            <a:r>
              <a:rPr lang="cs-CZ" sz="2800" b="1" dirty="0"/>
              <a:t>Số Đỏ</a:t>
            </a:r>
          </a:p>
          <a:p>
            <a:r>
              <a:rPr lang="cs-CZ" sz="2800" b="1" dirty="0"/>
              <a:t>Làm đĩ</a:t>
            </a:r>
          </a:p>
          <a:p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00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Nguyên Hồng - 'Gorky của Việt Nam'">
            <a:extLst>
              <a:ext uri="{FF2B5EF4-FFF2-40B4-BE49-F238E27FC236}">
                <a16:creationId xmlns:a16="http://schemas.microsoft.com/office/drawing/2014/main" id="{A833D0DB-3D5C-4282-B7EA-CBBDEA1E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932" y="727628"/>
            <a:ext cx="4738608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EC1B041-033B-483B-BB3F-3866AB22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cs-CZ" sz="3700" b="1" dirty="0"/>
              <a:t>Nguyên Hồng </a:t>
            </a:r>
            <a:br>
              <a:rPr lang="cs-CZ" sz="3700" b="1" dirty="0"/>
            </a:br>
            <a:r>
              <a:rPr lang="cs-CZ" sz="3700" dirty="0"/>
              <a:t>(1918-1982)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E68E3F-7394-428E-83BC-352BB278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/>
              <a:t>Bí vỏ (1938)</a:t>
            </a:r>
          </a:p>
          <a:p>
            <a:r>
              <a:rPr lang="cs-CZ"/>
              <a:t>Những ngày thơ âu (1940)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999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4098" name="Picture 2" descr="Zlodejka - Nguyen Hong | Databáze knih">
            <a:extLst>
              <a:ext uri="{FF2B5EF4-FFF2-40B4-BE49-F238E27FC236}">
                <a16:creationId xmlns:a16="http://schemas.microsoft.com/office/drawing/2014/main" id="{96A1A193-3479-4A24-B03A-7194E52BC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244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B8F7FEA3-3E26-44E0-92F5-64EF848C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806379"/>
          </a:xfrm>
        </p:spPr>
        <p:txBody>
          <a:bodyPr>
            <a:normAutofit fontScale="90000"/>
          </a:bodyPr>
          <a:lstStyle/>
          <a:p>
            <a:r>
              <a:rPr lang="cs-CZ" dirty="0"/>
              <a:t>Nguyên Hồng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305151-F434-4B4B-B8E5-FF3DD7508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586132"/>
            <a:ext cx="6280826" cy="4448908"/>
          </a:xfrm>
        </p:spPr>
        <p:txBody>
          <a:bodyPr>
            <a:normAutofit/>
          </a:bodyPr>
          <a:lstStyle/>
          <a:p>
            <a:r>
              <a:rPr lang="cs-CZ" sz="2400" dirty="0"/>
              <a:t>Zlodejka (vydavatelství Tatran, 1973)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Phóng to Trang chiếu 4">
                <a:extLst>
                  <a:ext uri="{FF2B5EF4-FFF2-40B4-BE49-F238E27FC236}">
                    <a16:creationId xmlns:a16="http://schemas.microsoft.com/office/drawing/2014/main" id="{90C5DA7E-45B9-4D9A-ABA6-0E2766D079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9039693"/>
                  </p:ext>
                </p:extLst>
              </p:nvPr>
            </p:nvGraphicFramePr>
            <p:xfrm>
              <a:off x="-1242754" y="4567316"/>
              <a:ext cx="3048000" cy="1714500"/>
            </p:xfrm>
            <a:graphic>
              <a:graphicData uri="http://schemas.microsoft.com/office/powerpoint/2016/slidezoom">
                <pslz:sldZm>
                  <pslz:sldZmObj sldId="270" cId="2246721363">
                    <pslz:zmPr id="{586AAEDB-32CC-4123-8B28-00EFAEEBCAD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Phóng to Trang chiếu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0C5DA7E-45B9-4D9A-ABA6-0E2766D079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242754" y="456731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672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909D36-A652-4EF7-B3DA-BB92E06D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300"/>
          </a:xfrm>
        </p:spPr>
        <p:txBody>
          <a:bodyPr/>
          <a:lstStyle/>
          <a:p>
            <a:r>
              <a:rPr lang="cs-CZ" dirty="0"/>
              <a:t>1945-1954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1AF938-01CD-4D0D-BE8A-A599552B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4"/>
            <a:ext cx="10515600" cy="4878249"/>
          </a:xfrm>
        </p:spPr>
        <p:txBody>
          <a:bodyPr/>
          <a:lstStyle/>
          <a:p>
            <a:r>
              <a:rPr lang="cs-CZ" dirty="0"/>
              <a:t>1952 – básník Phan Khôi: „Tim óc như không phải của mình.“</a:t>
            </a:r>
          </a:p>
          <a:p>
            <a:r>
              <a:rPr lang="cs-CZ" dirty="0"/>
              <a:t>Vytvářená literatura byla uniformní, utilitárního charakteru</a:t>
            </a:r>
          </a:p>
          <a:p>
            <a:r>
              <a:rPr lang="cs-CZ" dirty="0"/>
              <a:t>Literáti dostali zaúkol své dílo „zrevolučnit, cílem bylo podporovat patriotismus, opěvovat hrdinské činy pracující třídy atd.</a:t>
            </a:r>
          </a:p>
        </p:txBody>
      </p:sp>
    </p:spTree>
    <p:extLst>
      <p:ext uri="{BB962C8B-B14F-4D97-AF65-F5344CB8AC3E}">
        <p14:creationId xmlns:p14="http://schemas.microsoft.com/office/powerpoint/2010/main" val="41364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645C36-C905-4244-A98C-B6294551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589858"/>
          </a:xfrm>
        </p:spPr>
        <p:txBody>
          <a:bodyPr/>
          <a:lstStyle/>
          <a:p>
            <a:r>
              <a:rPr lang="cs-CZ" dirty="0"/>
              <a:t>KRITICKÝ REALISMUS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315CD8-70ED-45A4-8629-E4953760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4730"/>
            <a:ext cx="10058400" cy="4548014"/>
          </a:xfrm>
        </p:spPr>
        <p:txBody>
          <a:bodyPr/>
          <a:lstStyle/>
          <a:p>
            <a:r>
              <a:rPr lang="cs-CZ" b="1" dirty="0"/>
              <a:t>NOVÝ TYP AUTORA</a:t>
            </a:r>
          </a:p>
          <a:p>
            <a:r>
              <a:rPr lang="cs-CZ" dirty="0"/>
              <a:t>V 1. POLOVINĚ 30. LET: MUŽ ZE STŘEDNÍ TŘÍDY S KLASICKÝM KONFUCIÁNSKÝM VZDĚLÁNÍM I FRANCOUZSKÝMI VYSOKOŠKOLSKÝMI DIPLOMY</a:t>
            </a:r>
          </a:p>
          <a:p>
            <a:r>
              <a:rPr lang="cs-CZ" dirty="0"/>
              <a:t>PO ROCE 1936: SPISOVATELÉ Z CHUDÉHO PROSTŘEDÍ, ČASTO BEZ UKONČENÉHO ZÁKLADNÍHO VZDĚLÁNÍ, VĚRNĚ POPISOVALI PROSTŘEDÍ Z CHUDÝCH VRSTEV SPOLEČNOSTI</a:t>
            </a:r>
          </a:p>
          <a:p>
            <a:r>
              <a:rPr lang="cs-CZ" b="1" dirty="0"/>
              <a:t>NOVÝ TYP LITERÁRNÍCH POSTAV</a:t>
            </a:r>
          </a:p>
          <a:p>
            <a:r>
              <a:rPr lang="cs-CZ" dirty="0"/>
              <a:t>PŮVODNĚ MLADÍ LIDÉ ZE STŘEDNÍCH VRSTEV SE ZÁPADNÍM VZDĚLÁNÍM, KTEŘÍ USILUJÍ O OSOBNÍ SVOBODU A ŠTĚSTÍ PŘES ÚTLAK RODINY, SPOLEČNOSTI </a:t>
            </a:r>
          </a:p>
          <a:p>
            <a:r>
              <a:rPr lang="cs-CZ" dirty="0"/>
              <a:t>KRITICKÝ REALISMUS: POSTAVY Z CHUDÝCH VRSTEV SPOLEČNOSTI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37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RANG VĂN - Tác phẩm “Tắt đèn” của nhà văn Ngô Tất Tố là... | Facebook">
            <a:extLst>
              <a:ext uri="{FF2B5EF4-FFF2-40B4-BE49-F238E27FC236}">
                <a16:creationId xmlns:a16="http://schemas.microsoft.com/office/drawing/2014/main" id="{0965C046-41B2-4DC2-A7BB-1055C1016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2" b="-1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B06F90A-52E8-4613-8CEB-9A3A2A34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 fontScale="90000"/>
          </a:bodyPr>
          <a:lstStyle/>
          <a:p>
            <a:pPr>
              <a:lnSpc>
                <a:spcPct val="104000"/>
              </a:lnSpc>
            </a:pPr>
            <a:r>
              <a:rPr lang="cs-CZ" sz="4400" b="1" dirty="0"/>
              <a:t>Ngô Tắt Tố </a:t>
            </a:r>
            <a:br>
              <a:rPr lang="cs-CZ" sz="4000" dirty="0"/>
            </a:br>
            <a:r>
              <a:rPr lang="cs-CZ" sz="4000" dirty="0"/>
              <a:t>(1894-1954)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B840DC0-E76C-4D4F-8AB3-A2F04C1B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b="1" dirty="0"/>
              <a:t>Tắt đèn </a:t>
            </a:r>
            <a:r>
              <a:rPr lang="cs-CZ" dirty="0"/>
              <a:t>(1939, Zhasnutá světla)</a:t>
            </a:r>
          </a:p>
          <a:p>
            <a:r>
              <a:rPr lang="cs-CZ" b="1" dirty="0"/>
              <a:t>Lều chõng </a:t>
            </a:r>
            <a:r>
              <a:rPr lang="cs-CZ" dirty="0"/>
              <a:t>(1941, Stan a bambusové lehátko)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66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2050" name="Picture 2" descr="Bước Đường Cùng – Con giun xéo mãi cũng quằn! - Reviewsach.net">
            <a:extLst>
              <a:ext uri="{FF2B5EF4-FFF2-40B4-BE49-F238E27FC236}">
                <a16:creationId xmlns:a16="http://schemas.microsoft.com/office/drawing/2014/main" id="{361E1772-A327-4576-9BDD-7135137AC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r="9444" b="-1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5FF6129-11D9-4F2E-BC92-F8C073F4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295935"/>
          </a:xfrm>
        </p:spPr>
        <p:txBody>
          <a:bodyPr>
            <a:normAutofit fontScale="90000"/>
          </a:bodyPr>
          <a:lstStyle/>
          <a:p>
            <a:pPr>
              <a:lnSpc>
                <a:spcPct val="104000"/>
              </a:lnSpc>
            </a:pPr>
            <a:r>
              <a:rPr lang="cs-CZ" b="1" dirty="0"/>
              <a:t>Nguyễn Công Hoan </a:t>
            </a:r>
            <a:br>
              <a:rPr lang="cs-CZ" dirty="0"/>
            </a:br>
            <a:r>
              <a:rPr lang="cs-CZ" dirty="0"/>
              <a:t>(1903-1977)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FB17C1-58BE-4D95-9B5B-AA1C272D3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206217"/>
            <a:ext cx="6280826" cy="3828823"/>
          </a:xfrm>
        </p:spPr>
        <p:txBody>
          <a:bodyPr>
            <a:normAutofit/>
          </a:bodyPr>
          <a:lstStyle/>
          <a:p>
            <a:r>
              <a:rPr lang="cs-CZ" dirty="0"/>
              <a:t>Učitel, novinář, spisovatel, funkcionář</a:t>
            </a:r>
          </a:p>
          <a:p>
            <a:r>
              <a:rPr lang="cs-CZ" b="1" dirty="0"/>
              <a:t>V románech </a:t>
            </a:r>
            <a:r>
              <a:rPr lang="cs-CZ" dirty="0"/>
              <a:t>odhaloval zkaženost mravů konfuciánských mandarínů, krutost tradiční morálky, která zdegenerovala do formální předtvářky</a:t>
            </a:r>
          </a:p>
          <a:p>
            <a:r>
              <a:rPr lang="cs-CZ" b="1" dirty="0"/>
              <a:t>Lá ngọc cành vàng </a:t>
            </a:r>
            <a:r>
              <a:rPr lang="cs-CZ" dirty="0"/>
              <a:t>(1934, Listy z nefritu, větve ze zlata)</a:t>
            </a:r>
          </a:p>
          <a:p>
            <a:r>
              <a:rPr lang="cs-CZ" b="1" dirty="0"/>
              <a:t>Cô giáo Minh </a:t>
            </a:r>
            <a:r>
              <a:rPr lang="cs-CZ" dirty="0"/>
              <a:t>(1936, Paní učitelka Minh)</a:t>
            </a:r>
          </a:p>
          <a:p>
            <a:r>
              <a:rPr lang="cs-CZ" b="1" dirty="0"/>
              <a:t>Bước đường cùng </a:t>
            </a:r>
            <a:r>
              <a:rPr lang="cs-CZ" dirty="0"/>
              <a:t>(1938, Vkročit na poslední cestu)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96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074" name="Picture 2" descr="Truyện ngắn Nguyễn Công Hoan by Nguyễn Công Hoan">
            <a:extLst>
              <a:ext uri="{FF2B5EF4-FFF2-40B4-BE49-F238E27FC236}">
                <a16:creationId xmlns:a16="http://schemas.microsoft.com/office/drawing/2014/main" id="{0E88882E-50E9-44DC-A017-69899E79C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r="-1" b="-1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93B9C607-9D74-493F-A64F-435C4B05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961124"/>
          </a:xfrm>
        </p:spPr>
        <p:txBody>
          <a:bodyPr>
            <a:normAutofit fontScale="90000"/>
          </a:bodyPr>
          <a:lstStyle/>
          <a:p>
            <a:r>
              <a:rPr lang="cs-CZ" dirty="0"/>
              <a:t>Nguyễn Công Hoan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3B923E-B198-40F6-85C9-8037F4A96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603717"/>
            <a:ext cx="6280826" cy="4431323"/>
          </a:xfrm>
        </p:spPr>
        <p:txBody>
          <a:bodyPr>
            <a:normAutofit/>
          </a:bodyPr>
          <a:lstStyle/>
          <a:p>
            <a:r>
              <a:rPr lang="cs-CZ" dirty="0"/>
              <a:t>Jeho </a:t>
            </a:r>
            <a:r>
              <a:rPr lang="cs-CZ" b="1" dirty="0"/>
              <a:t>povídky</a:t>
            </a:r>
            <a:r>
              <a:rPr lang="cs-CZ" dirty="0"/>
              <a:t> zachycují nemorální důsledky lpění na rodinné prestiži a dobrém jménu, upozorňoval na úskalí hrozící umění a tisu v případě, že by se zpronevěřili morálce </a:t>
            </a:r>
          </a:p>
          <a:p>
            <a:r>
              <a:rPr lang="cs-CZ" dirty="0"/>
              <a:t>Napsal asi 300 krátkých satirických povídek</a:t>
            </a:r>
          </a:p>
          <a:p>
            <a:r>
              <a:rPr lang="cs-CZ" dirty="0"/>
              <a:t>Sbírka povídek </a:t>
            </a:r>
            <a:r>
              <a:rPr lang="cs-CZ" b="1" dirty="0"/>
              <a:t>Kép Tư Bền </a:t>
            </a:r>
            <a:r>
              <a:rPr lang="cs-CZ" dirty="0"/>
              <a:t>(1935, Komik Tư Bền)</a:t>
            </a:r>
          </a:p>
          <a:p>
            <a:r>
              <a:rPr lang="cs-CZ" b="1" dirty="0"/>
              <a:t>Antologie Vietnamské povídky </a:t>
            </a:r>
            <a:r>
              <a:rPr lang="cs-CZ" i="1" dirty="0"/>
              <a:t>(Československý spisovatel, </a:t>
            </a:r>
            <a:r>
              <a:rPr lang="cs-CZ" b="1" i="1" dirty="0"/>
              <a:t>1977</a:t>
            </a:r>
            <a:r>
              <a:rPr lang="cs-CZ" i="1" dirty="0"/>
              <a:t>, přel. Iva Klinderová) </a:t>
            </a:r>
          </a:p>
          <a:p>
            <a:r>
              <a:rPr lang="cs-CZ" b="1" dirty="0"/>
              <a:t>Dvě hostiny: antologie povídek z Vietnamu, </a:t>
            </a:r>
            <a:r>
              <a:rPr lang="cs-CZ" i="1" dirty="0"/>
              <a:t>(Karolinum, </a:t>
            </a:r>
            <a:r>
              <a:rPr lang="cs-CZ" b="1" i="1" dirty="0"/>
              <a:t>2020</a:t>
            </a:r>
            <a:r>
              <a:rPr lang="cs-CZ" i="1" dirty="0"/>
              <a:t>, Ed. Ondra Slowik)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23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B9501501-458C-4534-ADE9-F688F125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Tô Hoài (1920-2014)</a:t>
            </a:r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Connector 2081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4" name="Straight Connector 2083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iểu sử nhà văn Tô Hoài: Sự nghiệp sáng tác văn học của ông">
            <a:extLst>
              <a:ext uri="{FF2B5EF4-FFF2-40B4-BE49-F238E27FC236}">
                <a16:creationId xmlns:a16="http://schemas.microsoft.com/office/drawing/2014/main" id="{E464E5A6-BFFC-44CF-B1BB-7A995CBF0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07"/>
          <a:stretch/>
        </p:blipFill>
        <p:spPr bwMode="auto">
          <a:xfrm>
            <a:off x="5346570" y="959470"/>
            <a:ext cx="6202238" cy="49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63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ăn mẫu lớp 12: Phân tích tác phẩm Vợ chồng A phủ của Tô Hoài">
            <a:extLst>
              <a:ext uri="{FF2B5EF4-FFF2-40B4-BE49-F238E27FC236}">
                <a16:creationId xmlns:a16="http://schemas.microsoft.com/office/drawing/2014/main" id="{D5AE3AF8-2E8C-8FAD-F2A8-4247D4D5E9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172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4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4098" name="Picture 2" descr="Truyện ngắn Nam Cao với phương thức cấu trúc số phận nhân vật - Văn Học Sài  Gòn">
            <a:extLst>
              <a:ext uri="{FF2B5EF4-FFF2-40B4-BE49-F238E27FC236}">
                <a16:creationId xmlns:a16="http://schemas.microsoft.com/office/drawing/2014/main" id="{C4C309F6-AB93-42F2-9AEF-31622581B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r="1" b="402"/>
          <a:stretch/>
        </p:blipFill>
        <p:spPr bwMode="auto">
          <a:xfrm>
            <a:off x="424928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7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C9378B5-965E-4704-AC82-1E37F2CB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269985"/>
          </a:xfrm>
        </p:spPr>
        <p:txBody>
          <a:bodyPr>
            <a:normAutofit fontScale="90000"/>
          </a:bodyPr>
          <a:lstStyle/>
          <a:p>
            <a:pPr>
              <a:lnSpc>
                <a:spcPct val="104000"/>
              </a:lnSpc>
            </a:pPr>
            <a:r>
              <a:rPr lang="cs-CZ" b="1" dirty="0"/>
              <a:t>Nam Cao </a:t>
            </a:r>
            <a:br>
              <a:rPr lang="cs-CZ" dirty="0"/>
            </a:br>
            <a:r>
              <a:rPr lang="cs-CZ" dirty="0"/>
              <a:t>(1915-1951)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279B8E9-72B5-43FC-94BD-0B5A40C1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251159"/>
            <a:ext cx="4602152" cy="3845565"/>
          </a:xfrm>
        </p:spPr>
        <p:txBody>
          <a:bodyPr>
            <a:normAutofit/>
          </a:bodyPr>
          <a:lstStyle/>
          <a:p>
            <a:r>
              <a:rPr lang="cs-CZ" dirty="0"/>
              <a:t>Pocházel z chudé katolické rodiny, odešel studovat do Nam Định, kvůli nemoci nemohl dostudovat a vrátiĺ se na venkov, oženil se a odešel do Sajgonu, kvůli nemoci se opět vrátil na venkov. </a:t>
            </a:r>
          </a:p>
          <a:p>
            <a:r>
              <a:rPr lang="cs-CZ" dirty="0"/>
              <a:t>V listopadu 1951 umírá ve vsi Ninh Binh při plnění bojového úkolu</a:t>
            </a:r>
          </a:p>
          <a:p>
            <a:r>
              <a:rPr lang="cs-CZ" dirty="0"/>
              <a:t>Román </a:t>
            </a:r>
            <a:r>
              <a:rPr lang="cs-CZ" b="1" dirty="0"/>
              <a:t>Sống mòn </a:t>
            </a:r>
            <a:r>
              <a:rPr lang="cs-CZ" dirty="0"/>
              <a:t>(1944, Životem zmoženi)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13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A0140BD-E00E-4A27-96B2-E99D67DE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876718"/>
          </a:xfrm>
        </p:spPr>
        <p:txBody>
          <a:bodyPr>
            <a:normAutofit fontScale="90000"/>
          </a:bodyPr>
          <a:lstStyle/>
          <a:p>
            <a:r>
              <a:rPr lang="cs-CZ" dirty="0"/>
              <a:t>Nam Cao - povídky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314741F-ABC3-49B6-B97F-21E6ED0C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656472"/>
            <a:ext cx="6281928" cy="4378568"/>
          </a:xfrm>
        </p:spPr>
        <p:txBody>
          <a:bodyPr>
            <a:normAutofit/>
          </a:bodyPr>
          <a:lstStyle/>
          <a:p>
            <a:r>
              <a:rPr lang="cs-CZ" dirty="0"/>
              <a:t>Chí Phèo</a:t>
            </a:r>
          </a:p>
          <a:p>
            <a:r>
              <a:rPr lang="cs-CZ" dirty="0"/>
              <a:t>Trẻ con không được ăn thịt chó</a:t>
            </a:r>
          </a:p>
          <a:p>
            <a:r>
              <a:rPr lang="cs-CZ" dirty="0"/>
              <a:t>Nhìn người ta sung sướng</a:t>
            </a:r>
          </a:p>
          <a:p>
            <a:r>
              <a:rPr lang="cs-CZ" dirty="0"/>
              <a:t>Lão Hạc</a:t>
            </a:r>
          </a:p>
          <a:p>
            <a:r>
              <a:rPr lang="cs-CZ" dirty="0"/>
              <a:t>Đời Thừa</a:t>
            </a:r>
          </a:p>
          <a:p>
            <a:r>
              <a:rPr lang="cs-CZ" dirty="0"/>
              <a:t>Bài học quét nhà</a:t>
            </a:r>
          </a:p>
          <a:p>
            <a:r>
              <a:rPr lang="cs-CZ" dirty="0"/>
              <a:t>Quên điều độ</a:t>
            </a:r>
          </a:p>
          <a:p>
            <a:r>
              <a:rPr lang="cs-CZ" dirty="0"/>
              <a:t>Mắt</a:t>
            </a:r>
          </a:p>
          <a:p>
            <a:endParaRPr lang="cs-CZ" dirty="0"/>
          </a:p>
        </p:txBody>
      </p:sp>
      <p:pic>
        <p:nvPicPr>
          <p:cNvPr id="5124" name="Picture 4" descr="Top 10 truyện ngắn hay nên đọc của Nam Cao - Toplist.vn">
            <a:extLst>
              <a:ext uri="{FF2B5EF4-FFF2-40B4-BE49-F238E27FC236}">
                <a16:creationId xmlns:a16="http://schemas.microsoft.com/office/drawing/2014/main" id="{773F36FB-DF08-484A-8D75-BF83BAFAD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r="-2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67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itka Display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itka Tex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465</Words>
  <Application>Microsoft Office PowerPoint</Application>
  <PresentationFormat>Širokoúhlá obrazovka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Garamond</vt:lpstr>
      <vt:lpstr>Sitka Display</vt:lpstr>
      <vt:lpstr>Sitka Text</vt:lpstr>
      <vt:lpstr>SavonVTI</vt:lpstr>
      <vt:lpstr> KRITICKÝ REALISMUS VE VIETNAMSKÉ LITERATUŘE 1930-1945 </vt:lpstr>
      <vt:lpstr>KRITICKÝ REALISMUS</vt:lpstr>
      <vt:lpstr>Ngô Tắt Tố  (1894-1954)</vt:lpstr>
      <vt:lpstr>Nguyễn Công Hoan  (1903-1977)</vt:lpstr>
      <vt:lpstr>Nguyễn Công Hoan</vt:lpstr>
      <vt:lpstr>Tô Hoài (1920-2014)</vt:lpstr>
      <vt:lpstr>Prezentace aplikace PowerPoint</vt:lpstr>
      <vt:lpstr>Nam Cao  (1915-1951)</vt:lpstr>
      <vt:lpstr>Nam Cao - povídky</vt:lpstr>
      <vt:lpstr>Vũ Trọng Phụng  (1912-1939)</vt:lpstr>
      <vt:lpstr>Nguyên Hồng  (1918-1982)</vt:lpstr>
      <vt:lpstr>Nguyên Hồng</vt:lpstr>
      <vt:lpstr>1945-1954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KRITICKÝ REALISMUS VE VIETNAMSKÉ LITERATUŘE 1930-1945 </dc:title>
  <dc:creator>lienv</dc:creator>
  <cp:lastModifiedBy>Julie Vrbkova</cp:lastModifiedBy>
  <cp:revision>25</cp:revision>
  <dcterms:created xsi:type="dcterms:W3CDTF">2022-05-16T06:09:23Z</dcterms:created>
  <dcterms:modified xsi:type="dcterms:W3CDTF">2023-10-28T18:40:24Z</dcterms:modified>
</cp:coreProperties>
</file>