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4DF042-93B4-4AE5-A1E6-68C1B3B6CD8A}" v="1" dt="2020-11-11T08:50:32.9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Kalina" userId="c562be8a-72c8-4d98-8725-854d52c71664" providerId="ADAL" clId="{B14DF042-93B4-4AE5-A1E6-68C1B3B6CD8A}"/>
    <pc:docChg chg="undo custSel addSld delSld modSld">
      <pc:chgData name="Petr Kalina" userId="c562be8a-72c8-4d98-8725-854d52c71664" providerId="ADAL" clId="{B14DF042-93B4-4AE5-A1E6-68C1B3B6CD8A}" dt="2020-11-11T08:51:37.363" v="300" actId="47"/>
      <pc:docMkLst>
        <pc:docMk/>
      </pc:docMkLst>
      <pc:sldChg chg="del">
        <pc:chgData name="Petr Kalina" userId="c562be8a-72c8-4d98-8725-854d52c71664" providerId="ADAL" clId="{B14DF042-93B4-4AE5-A1E6-68C1B3B6CD8A}" dt="2020-11-11T08:51:28.873" v="293" actId="47"/>
        <pc:sldMkLst>
          <pc:docMk/>
          <pc:sldMk cId="823563161" sldId="257"/>
        </pc:sldMkLst>
      </pc:sldChg>
      <pc:sldChg chg="del">
        <pc:chgData name="Petr Kalina" userId="c562be8a-72c8-4d98-8725-854d52c71664" providerId="ADAL" clId="{B14DF042-93B4-4AE5-A1E6-68C1B3B6CD8A}" dt="2020-11-11T08:51:31.155" v="295" actId="47"/>
        <pc:sldMkLst>
          <pc:docMk/>
          <pc:sldMk cId="2442152383" sldId="258"/>
        </pc:sldMkLst>
      </pc:sldChg>
      <pc:sldChg chg="del">
        <pc:chgData name="Petr Kalina" userId="c562be8a-72c8-4d98-8725-854d52c71664" providerId="ADAL" clId="{B14DF042-93B4-4AE5-A1E6-68C1B3B6CD8A}" dt="2020-11-11T08:51:29.973" v="294" actId="47"/>
        <pc:sldMkLst>
          <pc:docMk/>
          <pc:sldMk cId="4281742573" sldId="259"/>
        </pc:sldMkLst>
      </pc:sldChg>
      <pc:sldChg chg="del">
        <pc:chgData name="Petr Kalina" userId="c562be8a-72c8-4d98-8725-854d52c71664" providerId="ADAL" clId="{B14DF042-93B4-4AE5-A1E6-68C1B3B6CD8A}" dt="2020-11-11T08:51:32.178" v="296" actId="47"/>
        <pc:sldMkLst>
          <pc:docMk/>
          <pc:sldMk cId="2450381918" sldId="260"/>
        </pc:sldMkLst>
      </pc:sldChg>
      <pc:sldChg chg="del">
        <pc:chgData name="Petr Kalina" userId="c562be8a-72c8-4d98-8725-854d52c71664" providerId="ADAL" clId="{B14DF042-93B4-4AE5-A1E6-68C1B3B6CD8A}" dt="2020-11-11T08:51:33.378" v="297" actId="47"/>
        <pc:sldMkLst>
          <pc:docMk/>
          <pc:sldMk cId="2103193278" sldId="261"/>
        </pc:sldMkLst>
      </pc:sldChg>
      <pc:sldChg chg="del">
        <pc:chgData name="Petr Kalina" userId="c562be8a-72c8-4d98-8725-854d52c71664" providerId="ADAL" clId="{B14DF042-93B4-4AE5-A1E6-68C1B3B6CD8A}" dt="2020-11-11T08:51:34.673" v="298" actId="47"/>
        <pc:sldMkLst>
          <pc:docMk/>
          <pc:sldMk cId="2788693783" sldId="262"/>
        </pc:sldMkLst>
      </pc:sldChg>
      <pc:sldChg chg="del">
        <pc:chgData name="Petr Kalina" userId="c562be8a-72c8-4d98-8725-854d52c71664" providerId="ADAL" clId="{B14DF042-93B4-4AE5-A1E6-68C1B3B6CD8A}" dt="2020-11-11T08:51:36.050" v="299" actId="47"/>
        <pc:sldMkLst>
          <pc:docMk/>
          <pc:sldMk cId="570658076" sldId="263"/>
        </pc:sldMkLst>
      </pc:sldChg>
      <pc:sldChg chg="del">
        <pc:chgData name="Petr Kalina" userId="c562be8a-72c8-4d98-8725-854d52c71664" providerId="ADAL" clId="{B14DF042-93B4-4AE5-A1E6-68C1B3B6CD8A}" dt="2020-11-11T08:51:37.363" v="300" actId="47"/>
        <pc:sldMkLst>
          <pc:docMk/>
          <pc:sldMk cId="1292820111" sldId="264"/>
        </pc:sldMkLst>
      </pc:sldChg>
      <pc:sldChg chg="modSp mod">
        <pc:chgData name="Petr Kalina" userId="c562be8a-72c8-4d98-8725-854d52c71664" providerId="ADAL" clId="{B14DF042-93B4-4AE5-A1E6-68C1B3B6CD8A}" dt="2020-11-11T08:51:17.206" v="292" actId="207"/>
        <pc:sldMkLst>
          <pc:docMk/>
          <pc:sldMk cId="2102356621" sldId="265"/>
        </pc:sldMkLst>
        <pc:spChg chg="mod">
          <ac:chgData name="Petr Kalina" userId="c562be8a-72c8-4d98-8725-854d52c71664" providerId="ADAL" clId="{B14DF042-93B4-4AE5-A1E6-68C1B3B6CD8A}" dt="2020-11-11T08:51:17.206" v="292" actId="207"/>
          <ac:spMkLst>
            <pc:docMk/>
            <pc:sldMk cId="2102356621" sldId="265"/>
            <ac:spMk id="2" creationId="{FC6D86B4-B594-404C-9FAD-A34C838E7809}"/>
          </ac:spMkLst>
        </pc:spChg>
      </pc:sldChg>
      <pc:sldChg chg="modSp mod">
        <pc:chgData name="Petr Kalina" userId="c562be8a-72c8-4d98-8725-854d52c71664" providerId="ADAL" clId="{B14DF042-93B4-4AE5-A1E6-68C1B3B6CD8A}" dt="2020-11-11T08:51:09.521" v="291" actId="207"/>
        <pc:sldMkLst>
          <pc:docMk/>
          <pc:sldMk cId="3249519485" sldId="266"/>
        </pc:sldMkLst>
        <pc:spChg chg="mod">
          <ac:chgData name="Petr Kalina" userId="c562be8a-72c8-4d98-8725-854d52c71664" providerId="ADAL" clId="{B14DF042-93B4-4AE5-A1E6-68C1B3B6CD8A}" dt="2020-11-11T08:51:09.521" v="291" actId="207"/>
          <ac:spMkLst>
            <pc:docMk/>
            <pc:sldMk cId="3249519485" sldId="266"/>
            <ac:spMk id="2" creationId="{A107CDD0-A28A-43B5-BC98-7B3DE5071E86}"/>
          </ac:spMkLst>
        </pc:spChg>
        <pc:spChg chg="mod">
          <ac:chgData name="Petr Kalina" userId="c562be8a-72c8-4d98-8725-854d52c71664" providerId="ADAL" clId="{B14DF042-93B4-4AE5-A1E6-68C1B3B6CD8A}" dt="2020-11-11T08:39:35.526" v="13" actId="207"/>
          <ac:spMkLst>
            <pc:docMk/>
            <pc:sldMk cId="3249519485" sldId="266"/>
            <ac:spMk id="3" creationId="{62C03CE7-CFA9-44AC-9B89-65E866F637E6}"/>
          </ac:spMkLst>
        </pc:spChg>
      </pc:sldChg>
      <pc:sldChg chg="addSp delSp modSp new mod">
        <pc:chgData name="Petr Kalina" userId="c562be8a-72c8-4d98-8725-854d52c71664" providerId="ADAL" clId="{B14DF042-93B4-4AE5-A1E6-68C1B3B6CD8A}" dt="2020-11-11T08:51:01.746" v="290" actId="207"/>
        <pc:sldMkLst>
          <pc:docMk/>
          <pc:sldMk cId="1731092358" sldId="267"/>
        </pc:sldMkLst>
        <pc:spChg chg="mod">
          <ac:chgData name="Petr Kalina" userId="c562be8a-72c8-4d98-8725-854d52c71664" providerId="ADAL" clId="{B14DF042-93B4-4AE5-A1E6-68C1B3B6CD8A}" dt="2020-11-11T08:51:01.746" v="290" actId="207"/>
          <ac:spMkLst>
            <pc:docMk/>
            <pc:sldMk cId="1731092358" sldId="267"/>
            <ac:spMk id="2" creationId="{C9CB82B2-0D82-4AE9-B8F4-A7AA76D2FD5F}"/>
          </ac:spMkLst>
        </pc:spChg>
        <pc:spChg chg="mod">
          <ac:chgData name="Petr Kalina" userId="c562be8a-72c8-4d98-8725-854d52c71664" providerId="ADAL" clId="{B14DF042-93B4-4AE5-A1E6-68C1B3B6CD8A}" dt="2020-11-11T08:50:57.068" v="289" actId="207"/>
          <ac:spMkLst>
            <pc:docMk/>
            <pc:sldMk cId="1731092358" sldId="267"/>
            <ac:spMk id="3" creationId="{BD3C3D5B-36C0-48DF-B6DC-3F71725E270A}"/>
          </ac:spMkLst>
        </pc:spChg>
        <pc:spChg chg="del">
          <ac:chgData name="Petr Kalina" userId="c562be8a-72c8-4d98-8725-854d52c71664" providerId="ADAL" clId="{B14DF042-93B4-4AE5-A1E6-68C1B3B6CD8A}" dt="2020-11-11T08:40:18.061" v="26" actId="478"/>
          <ac:spMkLst>
            <pc:docMk/>
            <pc:sldMk cId="1731092358" sldId="267"/>
            <ac:spMk id="4" creationId="{FFD1B79F-1058-4581-91D6-A0B1FD1E5043}"/>
          </ac:spMkLst>
        </pc:spChg>
        <pc:picChg chg="add mod">
          <ac:chgData name="Petr Kalina" userId="c562be8a-72c8-4d98-8725-854d52c71664" providerId="ADAL" clId="{B14DF042-93B4-4AE5-A1E6-68C1B3B6CD8A}" dt="2020-11-11T08:50:51.569" v="288" actId="1076"/>
          <ac:picMkLst>
            <pc:docMk/>
            <pc:sldMk cId="1731092358" sldId="267"/>
            <ac:picMk id="6" creationId="{9EFADC9F-5A02-41D3-BDE2-05AFDAEA109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42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80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09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45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32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94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0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79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868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57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3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0000">
              <a:srgbClr val="000082"/>
            </a:gs>
            <a:gs pos="24160">
              <a:srgbClr val="0012A2"/>
            </a:gs>
            <a:gs pos="33000">
              <a:srgbClr val="0047FF"/>
            </a:gs>
            <a:gs pos="67000">
              <a:srgbClr val="000082"/>
            </a:gs>
            <a:gs pos="83000">
              <a:srgbClr val="0047FF"/>
            </a:gs>
            <a:gs pos="88000">
              <a:srgbClr val="000082"/>
            </a:gs>
            <a:gs pos="91000">
              <a:srgbClr val="0047FF">
                <a:lumMod val="88000"/>
                <a:lumOff val="12000"/>
                <a:alpha val="93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E3289-A73A-4FC4-AADA-4A929F24CBAB}" type="datetimeFigureOut">
              <a:rPr lang="cs-CZ" smtClean="0"/>
              <a:t>11.11.2020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7298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844824"/>
            <a:ext cx="7772400" cy="1470025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rgbClr val="FFFF00"/>
                </a:solidFill>
                <a:cs typeface="Calibri"/>
              </a:rPr>
              <a:t>Frekvenční normál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4293096"/>
            <a:ext cx="6400800" cy="72008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PhDr. Petr Kalina, Ph.D.</a:t>
            </a:r>
          </a:p>
        </p:txBody>
      </p:sp>
    </p:spTree>
    <p:extLst>
      <p:ext uri="{BB962C8B-B14F-4D97-AF65-F5344CB8AC3E}">
        <p14:creationId xmlns:p14="http://schemas.microsoft.com/office/powerpoint/2010/main" val="154670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6D86B4-B594-404C-9FAD-A34C838E7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rgbClr val="FFFF00"/>
                </a:solidFill>
              </a:rPr>
              <a:t>Frekvenční normál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EF01F1-45B6-49AD-AFD1-7C5A0F5E09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482952" cy="4525963"/>
          </a:xfrm>
        </p:spPr>
        <p:txBody>
          <a:bodyPr>
            <a:normAutofit/>
          </a:bodyPr>
          <a:lstStyle/>
          <a:p>
            <a:r>
              <a:rPr lang="cs-CZ" dirty="0"/>
              <a:t>určuje se podle „komorního a“ (a</a:t>
            </a:r>
            <a:r>
              <a:rPr lang="cs-CZ" baseline="30000" dirty="0"/>
              <a:t>1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referenční tón pro ladění hudebních nástrojů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jeho dnešní hodnota je 440 Hz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F994045-163E-4175-8D08-6EB46787BE8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1600200"/>
            <a:ext cx="2115267" cy="4525963"/>
          </a:xfrm>
        </p:spPr>
      </p:pic>
    </p:spTree>
    <p:extLst>
      <p:ext uri="{BB962C8B-B14F-4D97-AF65-F5344CB8AC3E}">
        <p14:creationId xmlns:p14="http://schemas.microsoft.com/office/powerpoint/2010/main" val="2102356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07CDD0-A28A-43B5-BC98-7B3DE5071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Frekvenční normál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C03CE7-CFA9-44AC-9B89-65E866F637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1619, </a:t>
            </a:r>
            <a:r>
              <a:rPr lang="cs-CZ" dirty="0" err="1"/>
              <a:t>Praetorius</a:t>
            </a:r>
            <a:r>
              <a:rPr lang="cs-CZ" dirty="0"/>
              <a:t>: </a:t>
            </a:r>
            <a:r>
              <a:rPr lang="cs-CZ" dirty="0">
                <a:solidFill>
                  <a:srgbClr val="00B0F0"/>
                </a:solidFill>
              </a:rPr>
              <a:t>422,5 Hz</a:t>
            </a:r>
          </a:p>
          <a:p>
            <a:r>
              <a:rPr lang="cs-CZ" dirty="0"/>
              <a:t>1680, Pařížská opera: </a:t>
            </a:r>
            <a:r>
              <a:rPr lang="cs-CZ" dirty="0">
                <a:solidFill>
                  <a:srgbClr val="00B0F0"/>
                </a:solidFill>
              </a:rPr>
              <a:t>404 Hz</a:t>
            </a:r>
          </a:p>
          <a:p>
            <a:r>
              <a:rPr lang="cs-CZ" dirty="0"/>
              <a:t>18. století, varhany v Drážďanech: </a:t>
            </a:r>
            <a:r>
              <a:rPr lang="cs-CZ" dirty="0">
                <a:solidFill>
                  <a:srgbClr val="00B0F0"/>
                </a:solidFill>
              </a:rPr>
              <a:t>415 Hz</a:t>
            </a:r>
          </a:p>
          <a:p>
            <a:r>
              <a:rPr lang="cs-CZ" dirty="0"/>
              <a:t>druhá polovina 18. století, Rusko: </a:t>
            </a:r>
            <a:r>
              <a:rPr lang="cs-CZ" dirty="0">
                <a:solidFill>
                  <a:srgbClr val="00B0F0"/>
                </a:solidFill>
              </a:rPr>
              <a:t>417 Hz</a:t>
            </a:r>
          </a:p>
          <a:p>
            <a:r>
              <a:rPr lang="cs-CZ" dirty="0"/>
              <a:t>druhá polovina 18. století, Německo: </a:t>
            </a:r>
            <a:r>
              <a:rPr lang="cs-CZ" dirty="0">
                <a:solidFill>
                  <a:srgbClr val="00B0F0"/>
                </a:solidFill>
              </a:rPr>
              <a:t>395 Hz a níže</a:t>
            </a:r>
          </a:p>
          <a:p>
            <a:r>
              <a:rPr lang="cs-CZ" dirty="0"/>
              <a:t>1778, Pařížská konvence: </a:t>
            </a:r>
            <a:r>
              <a:rPr lang="cs-CZ" dirty="0">
                <a:solidFill>
                  <a:srgbClr val="00B0F0"/>
                </a:solidFill>
              </a:rPr>
              <a:t>409 Hz</a:t>
            </a:r>
          </a:p>
          <a:p>
            <a:r>
              <a:rPr lang="cs-CZ" dirty="0"/>
              <a:t>polovina 19. století, Paříž: </a:t>
            </a:r>
            <a:r>
              <a:rPr lang="cs-CZ" dirty="0">
                <a:solidFill>
                  <a:srgbClr val="FFC000"/>
                </a:solidFill>
              </a:rPr>
              <a:t>449 Hz</a:t>
            </a:r>
          </a:p>
          <a:p>
            <a:r>
              <a:rPr lang="cs-CZ" dirty="0"/>
              <a:t>polovina 19. století, Petrohrad: </a:t>
            </a:r>
            <a:r>
              <a:rPr lang="cs-CZ" dirty="0">
                <a:solidFill>
                  <a:srgbClr val="FFC000"/>
                </a:solidFill>
              </a:rPr>
              <a:t>460 Hz</a:t>
            </a:r>
          </a:p>
          <a:p>
            <a:r>
              <a:rPr lang="cs-CZ" dirty="0"/>
              <a:t>1885, Vídeňská konference: </a:t>
            </a:r>
            <a:r>
              <a:rPr lang="cs-CZ" dirty="0">
                <a:solidFill>
                  <a:srgbClr val="00B0F0"/>
                </a:solidFill>
              </a:rPr>
              <a:t>435 Hz</a:t>
            </a:r>
          </a:p>
          <a:p>
            <a:r>
              <a:rPr lang="cs-CZ" dirty="0"/>
              <a:t>1939, Mezinárodní konference pro normy v Londýně: 								</a:t>
            </a:r>
            <a:r>
              <a:rPr lang="cs-CZ" dirty="0">
                <a:solidFill>
                  <a:srgbClr val="FFFF00"/>
                </a:solidFill>
              </a:rPr>
              <a:t>440 Hz</a:t>
            </a:r>
          </a:p>
        </p:txBody>
      </p:sp>
    </p:spTree>
    <p:extLst>
      <p:ext uri="{BB962C8B-B14F-4D97-AF65-F5344CB8AC3E}">
        <p14:creationId xmlns:p14="http://schemas.microsoft.com/office/powerpoint/2010/main" val="3249519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CB82B2-0D82-4AE9-B8F4-A7AA76D2F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Vídeňské ladění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3C3D5B-36C0-48DF-B6DC-3F71725E27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4266" y="1556792"/>
            <a:ext cx="5289862" cy="4525963"/>
          </a:xfrm>
        </p:spPr>
        <p:txBody>
          <a:bodyPr/>
          <a:lstStyle/>
          <a:p>
            <a:r>
              <a:rPr lang="cs-CZ" dirty="0"/>
              <a:t>určeno pro dechové kapely</a:t>
            </a:r>
          </a:p>
          <a:p>
            <a:r>
              <a:rPr lang="cs-CZ" dirty="0"/>
              <a:t>uplatňovalo se od roku 1900</a:t>
            </a:r>
          </a:p>
          <a:p>
            <a:r>
              <a:rPr lang="cs-CZ" dirty="0"/>
              <a:t>jeho hodnota je </a:t>
            </a:r>
            <a:r>
              <a:rPr lang="cs-CZ" dirty="0">
                <a:solidFill>
                  <a:srgbClr val="FFFF00"/>
                </a:solidFill>
              </a:rPr>
              <a:t>460,85 Hz </a:t>
            </a:r>
            <a:r>
              <a:rPr lang="cs-CZ" dirty="0"/>
              <a:t>(žesťové nástroje mají při vyšších frekvencích jasnější a průraznější zvuk)</a:t>
            </a:r>
          </a:p>
          <a:p>
            <a:r>
              <a:rPr lang="cs-CZ" dirty="0"/>
              <a:t>je používáno dodnes</a:t>
            </a:r>
          </a:p>
        </p:txBody>
      </p:sp>
      <p:pic>
        <p:nvPicPr>
          <p:cNvPr id="6" name="Obrázek 5" descr="Obsah obrázku dechové nástroje, hudba&#10;&#10;Popis byl vytvořen automaticky">
            <a:extLst>
              <a:ext uri="{FF2B5EF4-FFF2-40B4-BE49-F238E27FC236}">
                <a16:creationId xmlns:a16="http://schemas.microsoft.com/office/drawing/2014/main" id="{9EFADC9F-5A02-41D3-BDE2-05AFDAEA10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5550" y="1844824"/>
            <a:ext cx="238125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092358"/>
      </p:ext>
    </p:extLst>
  </p:cSld>
  <p:clrMapOvr>
    <a:masterClrMapping/>
  </p:clrMapOvr>
</p:sld>
</file>

<file path=ppt/theme/theme1.xml><?xml version="1.0" encoding="utf-8"?>
<a:theme xmlns:a="http://schemas.openxmlformats.org/drawingml/2006/main" name="Moje prezentace modrá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164</Words>
  <Application>Microsoft Office PowerPoint</Application>
  <PresentationFormat>Předvádění na obrazovce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Calibri</vt:lpstr>
      <vt:lpstr>Moje prezentace modrá</vt:lpstr>
      <vt:lpstr>Frekvenční normál</vt:lpstr>
      <vt:lpstr>Frekvenční normál</vt:lpstr>
      <vt:lpstr>Frekvenční normál</vt:lpstr>
      <vt:lpstr>Vídeňské ladění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Frekvenční normál</dc:title>
  <dc:creator>Petr Kalina</dc:creator>
  <cp:lastModifiedBy>Petr Kalina</cp:lastModifiedBy>
  <cp:revision>1</cp:revision>
  <dcterms:created xsi:type="dcterms:W3CDTF">2020-11-11T08:29:12Z</dcterms:created>
  <dcterms:modified xsi:type="dcterms:W3CDTF">2020-11-11T08:51:48Z</dcterms:modified>
</cp:coreProperties>
</file>