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4"/>
  </p:sldMasterIdLst>
  <p:notesMasterIdLst>
    <p:notesMasterId r:id="rId20"/>
  </p:notesMasterIdLst>
  <p:handoutMasterIdLst>
    <p:handoutMasterId r:id="rId21"/>
  </p:handoutMasterIdLst>
  <p:sldIdLst>
    <p:sldId id="267" r:id="rId5"/>
    <p:sldId id="268" r:id="rId6"/>
    <p:sldId id="269" r:id="rId7"/>
    <p:sldId id="270" r:id="rId8"/>
    <p:sldId id="274" r:id="rId9"/>
    <p:sldId id="271" r:id="rId10"/>
    <p:sldId id="275" r:id="rId11"/>
    <p:sldId id="276" r:id="rId12"/>
    <p:sldId id="278" r:id="rId13"/>
    <p:sldId id="277" r:id="rId14"/>
    <p:sldId id="272" r:id="rId15"/>
    <p:sldId id="279" r:id="rId16"/>
    <p:sldId id="280" r:id="rId17"/>
    <p:sldId id="273" r:id="rId18"/>
    <p:sldId id="281" r:id="rId19"/>
  </p:sldIdLst>
  <p:sldSz cx="12188825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32F30-2A3E-AB37-B553-730534C0EB34}" v="322" dt="2024-10-04T17:47:30.823"/>
    <p1510:client id="{5984C4F2-1457-69D8-F752-663D4AE7EFC9}" v="205" dt="2024-10-05T14:14:05.205"/>
    <p1510:client id="{71952C12-9321-9E51-1247-FB2AF7A6DB06}" v="499" dt="2024-10-06T17:06:23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4599" autoAdjust="0"/>
  </p:normalViewPr>
  <p:slideViewPr>
    <p:cSldViewPr>
      <p:cViewPr varScale="1">
        <p:scale>
          <a:sx n="92" d="100"/>
          <a:sy n="92" d="100"/>
        </p:scale>
        <p:origin x="84" y="46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ia Masopust" userId="S::551903@muni.cz::1b483f9c-2063-4f55-956b-6655db5e169a" providerId="AD" clId="Web-{05032F30-2A3E-AB37-B553-730534C0EB34}"/>
    <pc:docChg chg="addSld delSld modSld">
      <pc:chgData name="Mattia Masopust" userId="S::551903@muni.cz::1b483f9c-2063-4f55-956b-6655db5e169a" providerId="AD" clId="Web-{05032F30-2A3E-AB37-B553-730534C0EB34}" dt="2024-10-04T17:47:30.823" v="324" actId="20577"/>
      <pc:docMkLst>
        <pc:docMk/>
      </pc:docMkLst>
      <pc:sldChg chg="modSp">
        <pc:chgData name="Mattia Masopust" userId="S::551903@muni.cz::1b483f9c-2063-4f55-956b-6655db5e169a" providerId="AD" clId="Web-{05032F30-2A3E-AB37-B553-730534C0EB34}" dt="2024-10-04T10:25:07.540" v="6" actId="20577"/>
        <pc:sldMkLst>
          <pc:docMk/>
          <pc:sldMk cId="2707543024" sldId="267"/>
        </pc:sldMkLst>
        <pc:spChg chg="mod">
          <ac:chgData name="Mattia Masopust" userId="S::551903@muni.cz::1b483f9c-2063-4f55-956b-6655db5e169a" providerId="AD" clId="Web-{05032F30-2A3E-AB37-B553-730534C0EB34}" dt="2024-10-04T10:25:07.540" v="6" actId="20577"/>
          <ac:spMkLst>
            <pc:docMk/>
            <pc:sldMk cId="2707543024" sldId="267"/>
            <ac:spMk id="3" creationId="{00000000-0000-0000-0000-000000000000}"/>
          </ac:spMkLst>
        </pc:spChg>
      </pc:sldChg>
      <pc:sldChg chg="modSp">
        <pc:chgData name="Mattia Masopust" userId="S::551903@muni.cz::1b483f9c-2063-4f55-956b-6655db5e169a" providerId="AD" clId="Web-{05032F30-2A3E-AB37-B553-730534C0EB34}" dt="2024-10-04T17:03:28.702" v="286" actId="20577"/>
        <pc:sldMkLst>
          <pc:docMk/>
          <pc:sldMk cId="4060179596" sldId="268"/>
        </pc:sldMkLst>
        <pc:spChg chg="mod">
          <ac:chgData name="Mattia Masopust" userId="S::551903@muni.cz::1b483f9c-2063-4f55-956b-6655db5e169a" providerId="AD" clId="Web-{05032F30-2A3E-AB37-B553-730534C0EB34}" dt="2024-10-04T17:03:28.702" v="286" actId="20577"/>
          <ac:spMkLst>
            <pc:docMk/>
            <pc:sldMk cId="4060179596" sldId="268"/>
            <ac:spMk id="3" creationId="{0BBB918E-8470-53E7-C1E7-8C50115FB8FC}"/>
          </ac:spMkLst>
        </pc:spChg>
      </pc:sldChg>
      <pc:sldChg chg="addSp modSp mod modClrScheme chgLayout">
        <pc:chgData name="Mattia Masopust" userId="S::551903@muni.cz::1b483f9c-2063-4f55-956b-6655db5e169a" providerId="AD" clId="Web-{05032F30-2A3E-AB37-B553-730534C0EB34}" dt="2024-10-04T11:23:31.787" v="92" actId="20577"/>
        <pc:sldMkLst>
          <pc:docMk/>
          <pc:sldMk cId="1190629606" sldId="269"/>
        </pc:sldMkLst>
        <pc:spChg chg="mod">
          <ac:chgData name="Mattia Masopust" userId="S::551903@muni.cz::1b483f9c-2063-4f55-956b-6655db5e169a" providerId="AD" clId="Web-{05032F30-2A3E-AB37-B553-730534C0EB34}" dt="2024-10-04T10:47:02.131" v="12"/>
          <ac:spMkLst>
            <pc:docMk/>
            <pc:sldMk cId="1190629606" sldId="269"/>
            <ac:spMk id="2" creationId="{86C73792-718F-7E6B-B94E-A8843C1F357E}"/>
          </ac:spMkLst>
        </pc:spChg>
        <pc:spChg chg="mod">
          <ac:chgData name="Mattia Masopust" userId="S::551903@muni.cz::1b483f9c-2063-4f55-956b-6655db5e169a" providerId="AD" clId="Web-{05032F30-2A3E-AB37-B553-730534C0EB34}" dt="2024-10-04T11:23:31.787" v="92" actId="20577"/>
          <ac:spMkLst>
            <pc:docMk/>
            <pc:sldMk cId="1190629606" sldId="269"/>
            <ac:spMk id="3" creationId="{386446DC-5322-3E16-1C66-5F2579FB3D45}"/>
          </ac:spMkLst>
        </pc:spChg>
        <pc:picChg chg="add mod">
          <ac:chgData name="Mattia Masopust" userId="S::551903@muni.cz::1b483f9c-2063-4f55-956b-6655db5e169a" providerId="AD" clId="Web-{05032F30-2A3E-AB37-B553-730534C0EB34}" dt="2024-10-04T10:47:02.131" v="12"/>
          <ac:picMkLst>
            <pc:docMk/>
            <pc:sldMk cId="1190629606" sldId="269"/>
            <ac:picMk id="4" creationId="{557A6DF1-3556-BF57-5939-E44FE8488424}"/>
          </ac:picMkLst>
        </pc:picChg>
      </pc:sldChg>
      <pc:sldChg chg="addSp delSp modSp new mod modClrScheme chgLayout">
        <pc:chgData name="Mattia Masopust" userId="S::551903@muni.cz::1b483f9c-2063-4f55-956b-6655db5e169a" providerId="AD" clId="Web-{05032F30-2A3E-AB37-B553-730534C0EB34}" dt="2024-10-04T13:43:17.398" v="194" actId="1076"/>
        <pc:sldMkLst>
          <pc:docMk/>
          <pc:sldMk cId="2675734003" sldId="270"/>
        </pc:sldMkLst>
        <pc:spChg chg="mod">
          <ac:chgData name="Mattia Masopust" userId="S::551903@muni.cz::1b483f9c-2063-4f55-956b-6655db5e169a" providerId="AD" clId="Web-{05032F30-2A3E-AB37-B553-730534C0EB34}" dt="2024-10-04T13:34:38.379" v="165"/>
          <ac:spMkLst>
            <pc:docMk/>
            <pc:sldMk cId="2675734003" sldId="270"/>
            <ac:spMk id="2" creationId="{B7026978-5A63-1759-6400-C3EA8922DE56}"/>
          </ac:spMkLst>
        </pc:spChg>
        <pc:spChg chg="mod ord">
          <ac:chgData name="Mattia Masopust" userId="S::551903@muni.cz::1b483f9c-2063-4f55-956b-6655db5e169a" providerId="AD" clId="Web-{05032F30-2A3E-AB37-B553-730534C0EB34}" dt="2024-10-04T13:34:38.379" v="165"/>
          <ac:spMkLst>
            <pc:docMk/>
            <pc:sldMk cId="2675734003" sldId="270"/>
            <ac:spMk id="3" creationId="{5CF0CD09-3341-6698-E57C-E41682FED0B9}"/>
          </ac:spMkLst>
        </pc:spChg>
        <pc:spChg chg="del">
          <ac:chgData name="Mattia Masopust" userId="S::551903@muni.cz::1b483f9c-2063-4f55-956b-6655db5e169a" providerId="AD" clId="Web-{05032F30-2A3E-AB37-B553-730534C0EB34}" dt="2024-10-04T13:30:58.324" v="132"/>
          <ac:spMkLst>
            <pc:docMk/>
            <pc:sldMk cId="2675734003" sldId="270"/>
            <ac:spMk id="4" creationId="{54A83E4D-863E-8784-C5CC-5D5E56E96CFF}"/>
          </ac:spMkLst>
        </pc:spChg>
        <pc:spChg chg="add del mod">
          <ac:chgData name="Mattia Masopust" userId="S::551903@muni.cz::1b483f9c-2063-4f55-956b-6655db5e169a" providerId="AD" clId="Web-{05032F30-2A3E-AB37-B553-730534C0EB34}" dt="2024-10-04T13:31:38.123" v="149"/>
          <ac:spMkLst>
            <pc:docMk/>
            <pc:sldMk cId="2675734003" sldId="270"/>
            <ac:spMk id="7" creationId="{BAA1D559-6AE9-C245-27D2-171B93095917}"/>
          </ac:spMkLst>
        </pc:spChg>
        <pc:spChg chg="add del mod">
          <ac:chgData name="Mattia Masopust" userId="S::551903@muni.cz::1b483f9c-2063-4f55-956b-6655db5e169a" providerId="AD" clId="Web-{05032F30-2A3E-AB37-B553-730534C0EB34}" dt="2024-10-04T13:31:21.997" v="142"/>
          <ac:spMkLst>
            <pc:docMk/>
            <pc:sldMk cId="2675734003" sldId="270"/>
            <ac:spMk id="10" creationId="{4A9F6B80-986C-5EC7-5871-D898D7552C99}"/>
          </ac:spMkLst>
        </pc:spChg>
        <pc:spChg chg="add del mod">
          <ac:chgData name="Mattia Masopust" userId="S::551903@muni.cz::1b483f9c-2063-4f55-956b-6655db5e169a" providerId="AD" clId="Web-{05032F30-2A3E-AB37-B553-730534C0EB34}" dt="2024-10-04T13:32:15.280" v="155"/>
          <ac:spMkLst>
            <pc:docMk/>
            <pc:sldMk cId="2675734003" sldId="270"/>
            <ac:spMk id="11" creationId="{820DB06A-EDEE-5E7B-E666-9F97D0FDAFC8}"/>
          </ac:spMkLst>
        </pc:spChg>
        <pc:spChg chg="add del mod">
          <ac:chgData name="Mattia Masopust" userId="S::551903@muni.cz::1b483f9c-2063-4f55-956b-6655db5e169a" providerId="AD" clId="Web-{05032F30-2A3E-AB37-B553-730534C0EB34}" dt="2024-10-04T13:31:21.997" v="142"/>
          <ac:spMkLst>
            <pc:docMk/>
            <pc:sldMk cId="2675734003" sldId="270"/>
            <ac:spMk id="12" creationId="{831AB40E-D765-E9F0-B92C-66B4D78FE1D6}"/>
          </ac:spMkLst>
        </pc:spChg>
        <pc:spChg chg="add del mod">
          <ac:chgData name="Mattia Masopust" userId="S::551903@muni.cz::1b483f9c-2063-4f55-956b-6655db5e169a" providerId="AD" clId="Web-{05032F30-2A3E-AB37-B553-730534C0EB34}" dt="2024-10-04T13:32:15.280" v="155"/>
          <ac:spMkLst>
            <pc:docMk/>
            <pc:sldMk cId="2675734003" sldId="270"/>
            <ac:spMk id="13" creationId="{56EB6E9D-13BC-A171-2B76-90ADF7AE821E}"/>
          </ac:spMkLst>
        </pc:spChg>
        <pc:spChg chg="add del mod">
          <ac:chgData name="Mattia Masopust" userId="S::551903@muni.cz::1b483f9c-2063-4f55-956b-6655db5e169a" providerId="AD" clId="Web-{05032F30-2A3E-AB37-B553-730534C0EB34}" dt="2024-10-04T13:31:24.669" v="144"/>
          <ac:spMkLst>
            <pc:docMk/>
            <pc:sldMk cId="2675734003" sldId="270"/>
            <ac:spMk id="14" creationId="{E228E0F4-8EDF-F5E4-4B0D-68B786213DBF}"/>
          </ac:spMkLst>
        </pc:spChg>
        <pc:spChg chg="add del mod">
          <ac:chgData name="Mattia Masopust" userId="S::551903@muni.cz::1b483f9c-2063-4f55-956b-6655db5e169a" providerId="AD" clId="Web-{05032F30-2A3E-AB37-B553-730534C0EB34}" dt="2024-10-04T13:31:24.669" v="144"/>
          <ac:spMkLst>
            <pc:docMk/>
            <pc:sldMk cId="2675734003" sldId="270"/>
            <ac:spMk id="15" creationId="{07919AC8-5F62-CEE2-893F-FBB4C40DF889}"/>
          </ac:spMkLst>
        </pc:spChg>
        <pc:spChg chg="add del mod">
          <ac:chgData name="Mattia Masopust" userId="S::551903@muni.cz::1b483f9c-2063-4f55-956b-6655db5e169a" providerId="AD" clId="Web-{05032F30-2A3E-AB37-B553-730534C0EB34}" dt="2024-10-04T13:34:33.442" v="163"/>
          <ac:spMkLst>
            <pc:docMk/>
            <pc:sldMk cId="2675734003" sldId="270"/>
            <ac:spMk id="16" creationId="{56EB6E9D-13BC-A171-2B76-90ADF7AE821E}"/>
          </ac:spMkLst>
        </pc:spChg>
        <pc:spChg chg="add del mod">
          <ac:chgData name="Mattia Masopust" userId="S::551903@muni.cz::1b483f9c-2063-4f55-956b-6655db5e169a" providerId="AD" clId="Web-{05032F30-2A3E-AB37-B553-730534C0EB34}" dt="2024-10-04T13:34:33.442" v="163"/>
          <ac:spMkLst>
            <pc:docMk/>
            <pc:sldMk cId="2675734003" sldId="270"/>
            <ac:spMk id="17" creationId="{820DB06A-EDEE-5E7B-E666-9F97D0FDAFC8}"/>
          </ac:spMkLst>
        </pc:spChg>
        <pc:spChg chg="add del mod">
          <ac:chgData name="Mattia Masopust" userId="S::551903@muni.cz::1b483f9c-2063-4f55-956b-6655db5e169a" providerId="AD" clId="Web-{05032F30-2A3E-AB37-B553-730534C0EB34}" dt="2024-10-04T13:34:48.161" v="168"/>
          <ac:spMkLst>
            <pc:docMk/>
            <pc:sldMk cId="2675734003" sldId="270"/>
            <ac:spMk id="18" creationId="{8F0C4AA8-6ACE-7A9B-A75D-7AE6FA7D91C2}"/>
          </ac:spMkLst>
        </pc:spChg>
        <pc:spChg chg="add del mod">
          <ac:chgData name="Mattia Masopust" userId="S::551903@muni.cz::1b483f9c-2063-4f55-956b-6655db5e169a" providerId="AD" clId="Web-{05032F30-2A3E-AB37-B553-730534C0EB34}" dt="2024-10-04T13:34:38.379" v="165"/>
          <ac:spMkLst>
            <pc:docMk/>
            <pc:sldMk cId="2675734003" sldId="270"/>
            <ac:spMk id="19" creationId="{13A8F314-E061-33E0-DE9D-8C9073504F8F}"/>
          </ac:spMkLst>
        </pc:spChg>
        <pc:spChg chg="add del mod">
          <ac:chgData name="Mattia Masopust" userId="S::551903@muni.cz::1b483f9c-2063-4f55-956b-6655db5e169a" providerId="AD" clId="Web-{05032F30-2A3E-AB37-B553-730534C0EB34}" dt="2024-10-04T13:34:38.379" v="165"/>
          <ac:spMkLst>
            <pc:docMk/>
            <pc:sldMk cId="2675734003" sldId="270"/>
            <ac:spMk id="20" creationId="{3FD2ADCC-CAAA-2DD5-1719-6BAC0A68F2D6}"/>
          </ac:spMkLst>
        </pc:spChg>
        <pc:spChg chg="add del mod">
          <ac:chgData name="Mattia Masopust" userId="S::551903@muni.cz::1b483f9c-2063-4f55-956b-6655db5e169a" providerId="AD" clId="Web-{05032F30-2A3E-AB37-B553-730534C0EB34}" dt="2024-10-04T13:35:47.913" v="178"/>
          <ac:spMkLst>
            <pc:docMk/>
            <pc:sldMk cId="2675734003" sldId="270"/>
            <ac:spMk id="23" creationId="{AE41D15B-D677-CD59-1DB4-EE246732BEB6}"/>
          </ac:spMkLst>
        </pc:spChg>
        <pc:picChg chg="add del mod ord">
          <ac:chgData name="Mattia Masopust" userId="S::551903@muni.cz::1b483f9c-2063-4f55-956b-6655db5e169a" providerId="AD" clId="Web-{05032F30-2A3E-AB37-B553-730534C0EB34}" dt="2024-10-04T13:31:36.310" v="148"/>
          <ac:picMkLst>
            <pc:docMk/>
            <pc:sldMk cId="2675734003" sldId="270"/>
            <ac:picMk id="5" creationId="{F16104B0-1D97-76B7-250A-2E898E1F4F10}"/>
          </ac:picMkLst>
        </pc:picChg>
        <pc:picChg chg="add del mod ord">
          <ac:chgData name="Mattia Masopust" userId="S::551903@muni.cz::1b483f9c-2063-4f55-956b-6655db5e169a" providerId="AD" clId="Web-{05032F30-2A3E-AB37-B553-730534C0EB34}" dt="2024-10-04T13:34:43.411" v="167"/>
          <ac:picMkLst>
            <pc:docMk/>
            <pc:sldMk cId="2675734003" sldId="270"/>
            <ac:picMk id="8" creationId="{17EDBEFD-E5A2-EF9F-F9D8-AB659785435F}"/>
          </ac:picMkLst>
        </pc:picChg>
        <pc:picChg chg="add del mod ord">
          <ac:chgData name="Mattia Masopust" userId="S::551903@muni.cz::1b483f9c-2063-4f55-956b-6655db5e169a" providerId="AD" clId="Web-{05032F30-2A3E-AB37-B553-730534C0EB34}" dt="2024-10-04T13:35:13.178" v="177"/>
          <ac:picMkLst>
            <pc:docMk/>
            <pc:sldMk cId="2675734003" sldId="270"/>
            <ac:picMk id="21" creationId="{2B81511B-CDBC-742E-2C3D-45C2ACC784E3}"/>
          </ac:picMkLst>
        </pc:picChg>
        <pc:picChg chg="add mod ord">
          <ac:chgData name="Mattia Masopust" userId="S::551903@muni.cz::1b483f9c-2063-4f55-956b-6655db5e169a" providerId="AD" clId="Web-{05032F30-2A3E-AB37-B553-730534C0EB34}" dt="2024-10-04T13:35:55.195" v="179"/>
          <ac:picMkLst>
            <pc:docMk/>
            <pc:sldMk cId="2675734003" sldId="270"/>
            <ac:picMk id="24" creationId="{D71D814A-AFFB-0F16-73C2-E70FA82CEBD9}"/>
          </ac:picMkLst>
        </pc:picChg>
        <pc:picChg chg="add del mod">
          <ac:chgData name="Mattia Masopust" userId="S::551903@muni.cz::1b483f9c-2063-4f55-956b-6655db5e169a" providerId="AD" clId="Web-{05032F30-2A3E-AB37-B553-730534C0EB34}" dt="2024-10-04T13:41:45.723" v="188"/>
          <ac:picMkLst>
            <pc:docMk/>
            <pc:sldMk cId="2675734003" sldId="270"/>
            <ac:picMk id="25" creationId="{C126C154-3AB5-5F0A-7408-69C0828D3910}"/>
          </ac:picMkLst>
        </pc:picChg>
        <pc:picChg chg="add mod">
          <ac:chgData name="Mattia Masopust" userId="S::551903@muni.cz::1b483f9c-2063-4f55-956b-6655db5e169a" providerId="AD" clId="Web-{05032F30-2A3E-AB37-B553-730534C0EB34}" dt="2024-10-04T13:43:17.398" v="194" actId="1076"/>
          <ac:picMkLst>
            <pc:docMk/>
            <pc:sldMk cId="2675734003" sldId="270"/>
            <ac:picMk id="26" creationId="{D671B668-54CB-18FD-C8A0-2E070B786B16}"/>
          </ac:picMkLst>
        </pc:picChg>
      </pc:sldChg>
      <pc:sldChg chg="modSp new">
        <pc:chgData name="Mattia Masopust" userId="S::551903@muni.cz::1b483f9c-2063-4f55-956b-6655db5e169a" providerId="AD" clId="Web-{05032F30-2A3E-AB37-B553-730534C0EB34}" dt="2024-10-04T17:47:30.823" v="324" actId="20577"/>
        <pc:sldMkLst>
          <pc:docMk/>
          <pc:sldMk cId="1883169810" sldId="271"/>
        </pc:sldMkLst>
        <pc:spChg chg="mod">
          <ac:chgData name="Mattia Masopust" userId="S::551903@muni.cz::1b483f9c-2063-4f55-956b-6655db5e169a" providerId="AD" clId="Web-{05032F30-2A3E-AB37-B553-730534C0EB34}" dt="2024-10-04T17:03:12.780" v="280" actId="20577"/>
          <ac:spMkLst>
            <pc:docMk/>
            <pc:sldMk cId="1883169810" sldId="271"/>
            <ac:spMk id="2" creationId="{68E27EDC-73E7-DAE2-55E8-52232A5B3CF0}"/>
          </ac:spMkLst>
        </pc:spChg>
        <pc:spChg chg="mod">
          <ac:chgData name="Mattia Masopust" userId="S::551903@muni.cz::1b483f9c-2063-4f55-956b-6655db5e169a" providerId="AD" clId="Web-{05032F30-2A3E-AB37-B553-730534C0EB34}" dt="2024-10-04T17:47:30.823" v="324" actId="20577"/>
          <ac:spMkLst>
            <pc:docMk/>
            <pc:sldMk cId="1883169810" sldId="271"/>
            <ac:spMk id="3" creationId="{98E94F58-723B-7A51-D1F5-DAE08885AE42}"/>
          </ac:spMkLst>
        </pc:spChg>
      </pc:sldChg>
      <pc:sldChg chg="modSp new">
        <pc:chgData name="Mattia Masopust" userId="S::551903@muni.cz::1b483f9c-2063-4f55-956b-6655db5e169a" providerId="AD" clId="Web-{05032F30-2A3E-AB37-B553-730534C0EB34}" dt="2024-10-04T11:21:02.047" v="73" actId="20577"/>
        <pc:sldMkLst>
          <pc:docMk/>
          <pc:sldMk cId="2887185381" sldId="272"/>
        </pc:sldMkLst>
        <pc:spChg chg="mod">
          <ac:chgData name="Mattia Masopust" userId="S::551903@muni.cz::1b483f9c-2063-4f55-956b-6655db5e169a" providerId="AD" clId="Web-{05032F30-2A3E-AB37-B553-730534C0EB34}" dt="2024-10-04T11:21:02.047" v="73" actId="20577"/>
          <ac:spMkLst>
            <pc:docMk/>
            <pc:sldMk cId="2887185381" sldId="272"/>
            <ac:spMk id="2" creationId="{0C63B190-2460-A770-E96B-5E786F7A6ECA}"/>
          </ac:spMkLst>
        </pc:spChg>
      </pc:sldChg>
      <pc:sldChg chg="modSp new">
        <pc:chgData name="Mattia Masopust" userId="S::551903@muni.cz::1b483f9c-2063-4f55-956b-6655db5e169a" providerId="AD" clId="Web-{05032F30-2A3E-AB37-B553-730534C0EB34}" dt="2024-10-04T11:22:56.114" v="80" actId="20577"/>
        <pc:sldMkLst>
          <pc:docMk/>
          <pc:sldMk cId="789295034" sldId="273"/>
        </pc:sldMkLst>
        <pc:spChg chg="mod">
          <ac:chgData name="Mattia Masopust" userId="S::551903@muni.cz::1b483f9c-2063-4f55-956b-6655db5e169a" providerId="AD" clId="Web-{05032F30-2A3E-AB37-B553-730534C0EB34}" dt="2024-10-04T11:22:56.114" v="80" actId="20577"/>
          <ac:spMkLst>
            <pc:docMk/>
            <pc:sldMk cId="789295034" sldId="273"/>
            <ac:spMk id="2" creationId="{C0957866-F55D-96F1-2983-EC1E49D82332}"/>
          </ac:spMkLst>
        </pc:spChg>
      </pc:sldChg>
      <pc:sldChg chg="addSp delSp modSp new">
        <pc:chgData name="Mattia Masopust" userId="S::551903@muni.cz::1b483f9c-2063-4f55-956b-6655db5e169a" providerId="AD" clId="Web-{05032F30-2A3E-AB37-B553-730534C0EB34}" dt="2024-10-04T13:49:00.349" v="266" actId="14100"/>
        <pc:sldMkLst>
          <pc:docMk/>
          <pc:sldMk cId="899626115" sldId="274"/>
        </pc:sldMkLst>
        <pc:spChg chg="del">
          <ac:chgData name="Mattia Masopust" userId="S::551903@muni.cz::1b483f9c-2063-4f55-956b-6655db5e169a" providerId="AD" clId="Web-{05032F30-2A3E-AB37-B553-730534C0EB34}" dt="2024-10-04T13:47:30.595" v="248"/>
          <ac:spMkLst>
            <pc:docMk/>
            <pc:sldMk cId="899626115" sldId="274"/>
            <ac:spMk id="2" creationId="{AEA5D9AC-CC1F-1C5A-39C4-405DF4313A3D}"/>
          </ac:spMkLst>
        </pc:spChg>
        <pc:spChg chg="mod">
          <ac:chgData name="Mattia Masopust" userId="S::551903@muni.cz::1b483f9c-2063-4f55-956b-6655db5e169a" providerId="AD" clId="Web-{05032F30-2A3E-AB37-B553-730534C0EB34}" dt="2024-10-04T13:48:44.770" v="261" actId="20577"/>
          <ac:spMkLst>
            <pc:docMk/>
            <pc:sldMk cId="899626115" sldId="274"/>
            <ac:spMk id="3" creationId="{94116659-44E8-7D85-2C7C-E0C80B987B40}"/>
          </ac:spMkLst>
        </pc:spChg>
        <pc:spChg chg="mod">
          <ac:chgData name="Mattia Masopust" userId="S::551903@muni.cz::1b483f9c-2063-4f55-956b-6655db5e169a" providerId="AD" clId="Web-{05032F30-2A3E-AB37-B553-730534C0EB34}" dt="2024-10-04T13:47:59.221" v="256" actId="20577"/>
          <ac:spMkLst>
            <pc:docMk/>
            <pc:sldMk cId="899626115" sldId="274"/>
            <ac:spMk id="4" creationId="{FE7836EE-FE99-28E9-0A37-E40C90980D2B}"/>
          </ac:spMkLst>
        </pc:spChg>
        <pc:picChg chg="add mod">
          <ac:chgData name="Mattia Masopust" userId="S::551903@muni.cz::1b483f9c-2063-4f55-956b-6655db5e169a" providerId="AD" clId="Web-{05032F30-2A3E-AB37-B553-730534C0EB34}" dt="2024-10-04T13:49:00.349" v="266" actId="14100"/>
          <ac:picMkLst>
            <pc:docMk/>
            <pc:sldMk cId="899626115" sldId="274"/>
            <ac:picMk id="5" creationId="{8760D086-CA3A-42FD-6095-896617C82075}"/>
          </ac:picMkLst>
        </pc:picChg>
        <pc:picChg chg="add mod">
          <ac:chgData name="Mattia Masopust" userId="S::551903@muni.cz::1b483f9c-2063-4f55-956b-6655db5e169a" providerId="AD" clId="Web-{05032F30-2A3E-AB37-B553-730534C0EB34}" dt="2024-10-04T13:48:50.489" v="264" actId="14100"/>
          <ac:picMkLst>
            <pc:docMk/>
            <pc:sldMk cId="899626115" sldId="274"/>
            <ac:picMk id="6" creationId="{882E84B0-FB63-4843-5B34-681B2985DEAF}"/>
          </ac:picMkLst>
        </pc:picChg>
      </pc:sldChg>
      <pc:sldChg chg="addSp delSp modSp new del">
        <pc:chgData name="Mattia Masopust" userId="S::551903@muni.cz::1b483f9c-2063-4f55-956b-6655db5e169a" providerId="AD" clId="Web-{05032F30-2A3E-AB37-B553-730534C0EB34}" dt="2024-10-04T13:47:07.719" v="246"/>
        <pc:sldMkLst>
          <pc:docMk/>
          <pc:sldMk cId="3650003297" sldId="274"/>
        </pc:sldMkLst>
        <pc:spChg chg="mod">
          <ac:chgData name="Mattia Masopust" userId="S::551903@muni.cz::1b483f9c-2063-4f55-956b-6655db5e169a" providerId="AD" clId="Web-{05032F30-2A3E-AB37-B553-730534C0EB34}" dt="2024-10-04T13:44:30.651" v="201" actId="20577"/>
          <ac:spMkLst>
            <pc:docMk/>
            <pc:sldMk cId="3650003297" sldId="274"/>
            <ac:spMk id="2" creationId="{A5EC2756-4B63-F369-9039-5D88CB96AD53}"/>
          </ac:spMkLst>
        </pc:spChg>
        <pc:spChg chg="mod">
          <ac:chgData name="Mattia Masopust" userId="S::551903@muni.cz::1b483f9c-2063-4f55-956b-6655db5e169a" providerId="AD" clId="Web-{05032F30-2A3E-AB37-B553-730534C0EB34}" dt="2024-10-04T13:45:01.434" v="213" actId="20577"/>
          <ac:spMkLst>
            <pc:docMk/>
            <pc:sldMk cId="3650003297" sldId="274"/>
            <ac:spMk id="3" creationId="{722DD366-DE97-C480-15F7-C24BBAC528DC}"/>
          </ac:spMkLst>
        </pc:spChg>
        <pc:spChg chg="del">
          <ac:chgData name="Mattia Masopust" userId="S::551903@muni.cz::1b483f9c-2063-4f55-956b-6655db5e169a" providerId="AD" clId="Web-{05032F30-2A3E-AB37-B553-730534C0EB34}" dt="2024-10-04T13:45:01.762" v="214"/>
          <ac:spMkLst>
            <pc:docMk/>
            <pc:sldMk cId="3650003297" sldId="274"/>
            <ac:spMk id="4" creationId="{CCC4E444-68C2-0B51-B856-AD81EDA4F1FB}"/>
          </ac:spMkLst>
        </pc:spChg>
        <pc:spChg chg="add mod">
          <ac:chgData name="Mattia Masopust" userId="S::551903@muni.cz::1b483f9c-2063-4f55-956b-6655db5e169a" providerId="AD" clId="Web-{05032F30-2A3E-AB37-B553-730534C0EB34}" dt="2024-10-04T13:46:50.031" v="245" actId="1076"/>
          <ac:spMkLst>
            <pc:docMk/>
            <pc:sldMk cId="3650003297" sldId="274"/>
            <ac:spMk id="7" creationId="{D22713B3-C40D-1901-AC78-CCD9CEB705D7}"/>
          </ac:spMkLst>
        </pc:spChg>
        <pc:picChg chg="add del mod ord">
          <ac:chgData name="Mattia Masopust" userId="S::551903@muni.cz::1b483f9c-2063-4f55-956b-6655db5e169a" providerId="AD" clId="Web-{05032F30-2A3E-AB37-B553-730534C0EB34}" dt="2024-10-04T13:45:35.544" v="222"/>
          <ac:picMkLst>
            <pc:docMk/>
            <pc:sldMk cId="3650003297" sldId="274"/>
            <ac:picMk id="5" creationId="{346D992E-B5F9-BCF0-311E-AD191E5313FF}"/>
          </ac:picMkLst>
        </pc:picChg>
        <pc:picChg chg="add mod">
          <ac:chgData name="Mattia Masopust" userId="S::551903@muni.cz::1b483f9c-2063-4f55-956b-6655db5e169a" providerId="AD" clId="Web-{05032F30-2A3E-AB37-B553-730534C0EB34}" dt="2024-10-04T13:46:32.437" v="241" actId="1076"/>
          <ac:picMkLst>
            <pc:docMk/>
            <pc:sldMk cId="3650003297" sldId="274"/>
            <ac:picMk id="8" creationId="{10EE2893-1CB0-5235-9DE6-1D4611DDB4E0}"/>
          </ac:picMkLst>
        </pc:picChg>
        <pc:picChg chg="add mod">
          <ac:chgData name="Mattia Masopust" userId="S::551903@muni.cz::1b483f9c-2063-4f55-956b-6655db5e169a" providerId="AD" clId="Web-{05032F30-2A3E-AB37-B553-730534C0EB34}" dt="2024-10-04T13:46:47.406" v="244" actId="14100"/>
          <ac:picMkLst>
            <pc:docMk/>
            <pc:sldMk cId="3650003297" sldId="274"/>
            <ac:picMk id="9" creationId="{7409EDAF-1039-8C67-15B3-AC8285CDC6D4}"/>
          </ac:picMkLst>
        </pc:picChg>
      </pc:sldChg>
    </pc:docChg>
  </pc:docChgLst>
  <pc:docChgLst>
    <pc:chgData name="Mattia Masopust" userId="S::551903@muni.cz::1b483f9c-2063-4f55-956b-6655db5e169a" providerId="AD" clId="Web-{71952C12-9321-9E51-1247-FB2AF7A6DB06}"/>
    <pc:docChg chg="addSld modSld modMainMaster">
      <pc:chgData name="Mattia Masopust" userId="S::551903@muni.cz::1b483f9c-2063-4f55-956b-6655db5e169a" providerId="AD" clId="Web-{71952C12-9321-9E51-1247-FB2AF7A6DB06}" dt="2024-10-06T17:06:19.115" v="440" actId="20577"/>
      <pc:docMkLst>
        <pc:docMk/>
      </pc:docMkLst>
      <pc:sldChg chg="modSp modTransition">
        <pc:chgData name="Mattia Masopust" userId="S::551903@muni.cz::1b483f9c-2063-4f55-956b-6655db5e169a" providerId="AD" clId="Web-{71952C12-9321-9E51-1247-FB2AF7A6DB06}" dt="2024-10-06T16:30:13.716" v="316"/>
        <pc:sldMkLst>
          <pc:docMk/>
          <pc:sldMk cId="2707543024" sldId="267"/>
        </pc:sldMkLst>
        <pc:spChg chg="mod">
          <ac:chgData name="Mattia Masopust" userId="S::551903@muni.cz::1b483f9c-2063-4f55-956b-6655db5e169a" providerId="AD" clId="Web-{71952C12-9321-9E51-1247-FB2AF7A6DB06}" dt="2024-10-06T16:26:03.300" v="245"/>
          <ac:spMkLst>
            <pc:docMk/>
            <pc:sldMk cId="2707543024" sldId="267"/>
            <ac:spMk id="2" creationId="{00000000-0000-0000-0000-000000000000}"/>
          </ac:spMkLst>
        </pc:spChg>
        <pc:spChg chg="mod">
          <ac:chgData name="Mattia Masopust" userId="S::551903@muni.cz::1b483f9c-2063-4f55-956b-6655db5e169a" providerId="AD" clId="Web-{71952C12-9321-9E51-1247-FB2AF7A6DB06}" dt="2024-10-06T16:24:45.141" v="232" actId="20577"/>
          <ac:spMkLst>
            <pc:docMk/>
            <pc:sldMk cId="2707543024" sldId="267"/>
            <ac:spMk id="3" creationId="{00000000-0000-0000-0000-000000000000}"/>
          </ac:spMkLst>
        </pc:spChg>
      </pc:sldChg>
      <pc:sldChg chg="modSp modTransition">
        <pc:chgData name="Mattia Masopust" userId="S::551903@muni.cz::1b483f9c-2063-4f55-956b-6655db5e169a" providerId="AD" clId="Web-{71952C12-9321-9E51-1247-FB2AF7A6DB06}" dt="2024-10-06T16:30:13.716" v="316"/>
        <pc:sldMkLst>
          <pc:docMk/>
          <pc:sldMk cId="4060179596" sldId="268"/>
        </pc:sldMkLst>
        <pc:spChg chg="mod">
          <ac:chgData name="Mattia Masopust" userId="S::551903@muni.cz::1b483f9c-2063-4f55-956b-6655db5e169a" providerId="AD" clId="Web-{71952C12-9321-9E51-1247-FB2AF7A6DB06}" dt="2024-10-06T16:26:14.738" v="246" actId="20577"/>
          <ac:spMkLst>
            <pc:docMk/>
            <pc:sldMk cId="4060179596" sldId="268"/>
            <ac:spMk id="2" creationId="{4817B388-2688-3154-A515-7AEBD512BC14}"/>
          </ac:spMkLst>
        </pc:spChg>
        <pc:spChg chg="mod">
          <ac:chgData name="Mattia Masopust" userId="S::551903@muni.cz::1b483f9c-2063-4f55-956b-6655db5e169a" providerId="AD" clId="Web-{71952C12-9321-9E51-1247-FB2AF7A6DB06}" dt="2024-10-06T16:26:24.207" v="248" actId="20577"/>
          <ac:spMkLst>
            <pc:docMk/>
            <pc:sldMk cId="4060179596" sldId="268"/>
            <ac:spMk id="3" creationId="{0BBB918E-8470-53E7-C1E7-8C50115FB8FC}"/>
          </ac:spMkLst>
        </pc:spChg>
      </pc:sldChg>
      <pc:sldChg chg="modSp modTransition">
        <pc:chgData name="Mattia Masopust" userId="S::551903@muni.cz::1b483f9c-2063-4f55-956b-6655db5e169a" providerId="AD" clId="Web-{71952C12-9321-9E51-1247-FB2AF7A6DB06}" dt="2024-10-06T16:30:13.716" v="316"/>
        <pc:sldMkLst>
          <pc:docMk/>
          <pc:sldMk cId="1190629606" sldId="269"/>
        </pc:sldMkLst>
        <pc:spChg chg="mod">
          <ac:chgData name="Mattia Masopust" userId="S::551903@muni.cz::1b483f9c-2063-4f55-956b-6655db5e169a" providerId="AD" clId="Web-{71952C12-9321-9E51-1247-FB2AF7A6DB06}" dt="2024-10-06T16:24:54.735" v="233" actId="20577"/>
          <ac:spMkLst>
            <pc:docMk/>
            <pc:sldMk cId="1190629606" sldId="269"/>
            <ac:spMk id="2" creationId="{86C73792-718F-7E6B-B94E-A8843C1F357E}"/>
          </ac:spMkLst>
        </pc:spChg>
        <pc:spChg chg="mod">
          <ac:chgData name="Mattia Masopust" userId="S::551903@muni.cz::1b483f9c-2063-4f55-956b-6655db5e169a" providerId="AD" clId="Web-{71952C12-9321-9E51-1247-FB2AF7A6DB06}" dt="2024-10-06T16:26:31.754" v="249"/>
          <ac:spMkLst>
            <pc:docMk/>
            <pc:sldMk cId="1190629606" sldId="269"/>
            <ac:spMk id="3" creationId="{386446DC-5322-3E16-1C66-5F2579FB3D45}"/>
          </ac:spMkLst>
        </pc:spChg>
      </pc:sldChg>
      <pc:sldChg chg="modSp modTransition">
        <pc:chgData name="Mattia Masopust" userId="S::551903@muni.cz::1b483f9c-2063-4f55-956b-6655db5e169a" providerId="AD" clId="Web-{71952C12-9321-9E51-1247-FB2AF7A6DB06}" dt="2024-10-06T16:30:13.716" v="316"/>
        <pc:sldMkLst>
          <pc:docMk/>
          <pc:sldMk cId="2675734003" sldId="270"/>
        </pc:sldMkLst>
        <pc:spChg chg="mod">
          <ac:chgData name="Mattia Masopust" userId="S::551903@muni.cz::1b483f9c-2063-4f55-956b-6655db5e169a" providerId="AD" clId="Web-{71952C12-9321-9E51-1247-FB2AF7A6DB06}" dt="2024-10-06T16:26:36.254" v="250"/>
          <ac:spMkLst>
            <pc:docMk/>
            <pc:sldMk cId="2675734003" sldId="270"/>
            <ac:spMk id="2" creationId="{B7026978-5A63-1759-6400-C3EA8922DE56}"/>
          </ac:spMkLst>
        </pc:spChg>
        <pc:spChg chg="mod">
          <ac:chgData name="Mattia Masopust" userId="S::551903@muni.cz::1b483f9c-2063-4f55-956b-6655db5e169a" providerId="AD" clId="Web-{71952C12-9321-9E51-1247-FB2AF7A6DB06}" dt="2024-10-06T16:26:36.270" v="251"/>
          <ac:spMkLst>
            <pc:docMk/>
            <pc:sldMk cId="2675734003" sldId="270"/>
            <ac:spMk id="3" creationId="{5CF0CD09-3341-6698-E57C-E41682FED0B9}"/>
          </ac:spMkLst>
        </pc:spChg>
      </pc:sldChg>
      <pc:sldChg chg="modSp modTransition">
        <pc:chgData name="Mattia Masopust" userId="S::551903@muni.cz::1b483f9c-2063-4f55-956b-6655db5e169a" providerId="AD" clId="Web-{71952C12-9321-9E51-1247-FB2AF7A6DB06}" dt="2024-10-06T16:30:13.716" v="316"/>
        <pc:sldMkLst>
          <pc:docMk/>
          <pc:sldMk cId="1883169810" sldId="271"/>
        </pc:sldMkLst>
        <pc:spChg chg="mod">
          <ac:chgData name="Mattia Masopust" userId="S::551903@muni.cz::1b483f9c-2063-4f55-956b-6655db5e169a" providerId="AD" clId="Web-{71952C12-9321-9E51-1247-FB2AF7A6DB06}" dt="2024-10-06T16:26:52.880" v="254"/>
          <ac:spMkLst>
            <pc:docMk/>
            <pc:sldMk cId="1883169810" sldId="271"/>
            <ac:spMk id="2" creationId="{68E27EDC-73E7-DAE2-55E8-52232A5B3CF0}"/>
          </ac:spMkLst>
        </pc:spChg>
        <pc:spChg chg="mod">
          <ac:chgData name="Mattia Masopust" userId="S::551903@muni.cz::1b483f9c-2063-4f55-956b-6655db5e169a" providerId="AD" clId="Web-{71952C12-9321-9E51-1247-FB2AF7A6DB06}" dt="2024-10-06T16:26:52.896" v="255"/>
          <ac:spMkLst>
            <pc:docMk/>
            <pc:sldMk cId="1883169810" sldId="271"/>
            <ac:spMk id="3" creationId="{98E94F58-723B-7A51-D1F5-DAE08885AE42}"/>
          </ac:spMkLst>
        </pc:spChg>
      </pc:sldChg>
      <pc:sldChg chg="addSp delSp modSp mod modTransition modClrScheme chgLayout">
        <pc:chgData name="Mattia Masopust" userId="S::551903@muni.cz::1b483f9c-2063-4f55-956b-6655db5e169a" providerId="AD" clId="Web-{71952C12-9321-9E51-1247-FB2AF7A6DB06}" dt="2024-10-06T17:06:19.115" v="440" actId="20577"/>
        <pc:sldMkLst>
          <pc:docMk/>
          <pc:sldMk cId="2887185381" sldId="272"/>
        </pc:sldMkLst>
        <pc:spChg chg="mod">
          <ac:chgData name="Mattia Masopust" userId="S::551903@muni.cz::1b483f9c-2063-4f55-956b-6655db5e169a" providerId="AD" clId="Web-{71952C12-9321-9E51-1247-FB2AF7A6DB06}" dt="2024-10-06T16:27:08.240" v="263"/>
          <ac:spMkLst>
            <pc:docMk/>
            <pc:sldMk cId="2887185381" sldId="272"/>
            <ac:spMk id="2" creationId="{0C63B190-2460-A770-E96B-5E786F7A6ECA}"/>
          </ac:spMkLst>
        </pc:spChg>
        <pc:spChg chg="del">
          <ac:chgData name="Mattia Masopust" userId="S::551903@muni.cz::1b483f9c-2063-4f55-956b-6655db5e169a" providerId="AD" clId="Web-{71952C12-9321-9E51-1247-FB2AF7A6DB06}" dt="2024-10-06T16:16:32.930" v="157"/>
          <ac:spMkLst>
            <pc:docMk/>
            <pc:sldMk cId="2887185381" sldId="272"/>
            <ac:spMk id="3" creationId="{9332E876-1919-63DC-961B-82BC6694F166}"/>
          </ac:spMkLst>
        </pc:spChg>
        <pc:spChg chg="del">
          <ac:chgData name="Mattia Masopust" userId="S::551903@muni.cz::1b483f9c-2063-4f55-956b-6655db5e169a" providerId="AD" clId="Web-{71952C12-9321-9E51-1247-FB2AF7A6DB06}" dt="2024-10-06T16:17:13.354" v="162"/>
          <ac:spMkLst>
            <pc:docMk/>
            <pc:sldMk cId="2887185381" sldId="272"/>
            <ac:spMk id="4" creationId="{CA15E302-4702-AD4D-E0F8-AE3088EE3655}"/>
          </ac:spMkLst>
        </pc:spChg>
        <pc:spChg chg="add del mod">
          <ac:chgData name="Mattia Masopust" userId="S::551903@muni.cz::1b483f9c-2063-4f55-956b-6655db5e169a" providerId="AD" clId="Web-{71952C12-9321-9E51-1247-FB2AF7A6DB06}" dt="2024-10-06T16:18:52.436" v="198"/>
          <ac:spMkLst>
            <pc:docMk/>
            <pc:sldMk cId="2887185381" sldId="272"/>
            <ac:spMk id="8" creationId="{7F9302CD-B4FE-C91A-4ED8-E69D6C1BD92B}"/>
          </ac:spMkLst>
        </pc:spChg>
        <pc:spChg chg="add del">
          <ac:chgData name="Mattia Masopust" userId="S::551903@muni.cz::1b483f9c-2063-4f55-956b-6655db5e169a" providerId="AD" clId="Web-{71952C12-9321-9E51-1247-FB2AF7A6DB06}" dt="2024-10-06T16:18:52.420" v="197"/>
          <ac:spMkLst>
            <pc:docMk/>
            <pc:sldMk cId="2887185381" sldId="272"/>
            <ac:spMk id="13" creationId="{B5756EEB-F35E-1E47-5186-B02C343176E6}"/>
          </ac:spMkLst>
        </pc:spChg>
        <pc:spChg chg="add mod">
          <ac:chgData name="Mattia Masopust" userId="S::551903@muni.cz::1b483f9c-2063-4f55-956b-6655db5e169a" providerId="AD" clId="Web-{71952C12-9321-9E51-1247-FB2AF7A6DB06}" dt="2024-10-06T17:06:19.115" v="440" actId="20577"/>
          <ac:spMkLst>
            <pc:docMk/>
            <pc:sldMk cId="2887185381" sldId="272"/>
            <ac:spMk id="15" creationId="{2EF22C20-5D1A-9BF9-0D3D-D6ED98F95413}"/>
          </ac:spMkLst>
        </pc:spChg>
        <pc:spChg chg="add del mod">
          <ac:chgData name="Mattia Masopust" userId="S::551903@muni.cz::1b483f9c-2063-4f55-956b-6655db5e169a" providerId="AD" clId="Web-{71952C12-9321-9E51-1247-FB2AF7A6DB06}" dt="2024-10-06T16:18:58.998" v="199"/>
          <ac:spMkLst>
            <pc:docMk/>
            <pc:sldMk cId="2887185381" sldId="272"/>
            <ac:spMk id="16" creationId="{5B2DC7DC-89A4-4CA3-2F19-711B5DCFC77A}"/>
          </ac:spMkLst>
        </pc:spChg>
        <pc:spChg chg="add del mod">
          <ac:chgData name="Mattia Masopust" userId="S::551903@muni.cz::1b483f9c-2063-4f55-956b-6655db5e169a" providerId="AD" clId="Web-{71952C12-9321-9E51-1247-FB2AF7A6DB06}" dt="2024-10-06T16:19:00.717" v="200"/>
          <ac:spMkLst>
            <pc:docMk/>
            <pc:sldMk cId="2887185381" sldId="272"/>
            <ac:spMk id="17" creationId="{CA7588CA-A0EE-AE98-4247-2E343F79C92B}"/>
          </ac:spMkLst>
        </pc:spChg>
        <pc:picChg chg="add mod ord">
          <ac:chgData name="Mattia Masopust" userId="S::551903@muni.cz::1b483f9c-2063-4f55-956b-6655db5e169a" providerId="AD" clId="Web-{71952C12-9321-9E51-1247-FB2AF7A6DB06}" dt="2024-10-06T16:31:10.109" v="321" actId="1076"/>
          <ac:picMkLst>
            <pc:docMk/>
            <pc:sldMk cId="2887185381" sldId="272"/>
            <ac:picMk id="5" creationId="{0671619E-5421-62DA-CF6B-32794B4E7D33}"/>
          </ac:picMkLst>
        </pc:picChg>
        <pc:picChg chg="add del mod ord">
          <ac:chgData name="Mattia Masopust" userId="S::551903@muni.cz::1b483f9c-2063-4f55-956b-6655db5e169a" providerId="AD" clId="Web-{71952C12-9321-9E51-1247-FB2AF7A6DB06}" dt="2024-10-06T16:18:23.934" v="189"/>
          <ac:picMkLst>
            <pc:docMk/>
            <pc:sldMk cId="2887185381" sldId="272"/>
            <ac:picMk id="6" creationId="{DA9061C2-649B-5C59-81BB-B7598A947468}"/>
          </ac:picMkLst>
        </pc:picChg>
        <pc:picChg chg="add mod">
          <ac:chgData name="Mattia Masopust" userId="S::551903@muni.cz::1b483f9c-2063-4f55-956b-6655db5e169a" providerId="AD" clId="Web-{71952C12-9321-9E51-1247-FB2AF7A6DB06}" dt="2024-10-06T17:06:07.911" v="430" actId="1076"/>
          <ac:picMkLst>
            <pc:docMk/>
            <pc:sldMk cId="2887185381" sldId="272"/>
            <ac:picMk id="9" creationId="{54C2E436-CDC4-A462-567E-B745C733C375}"/>
          </ac:picMkLst>
        </pc:picChg>
      </pc:sldChg>
      <pc:sldChg chg="delSp modSp modTransition">
        <pc:chgData name="Mattia Masopust" userId="S::551903@muni.cz::1b483f9c-2063-4f55-956b-6655db5e169a" providerId="AD" clId="Web-{71952C12-9321-9E51-1247-FB2AF7A6DB06}" dt="2024-10-06T16:49:20.153" v="428" actId="20577"/>
        <pc:sldMkLst>
          <pc:docMk/>
          <pc:sldMk cId="789295034" sldId="273"/>
        </pc:sldMkLst>
        <pc:spChg chg="mod">
          <ac:chgData name="Mattia Masopust" userId="S::551903@muni.cz::1b483f9c-2063-4f55-956b-6655db5e169a" providerId="AD" clId="Web-{71952C12-9321-9E51-1247-FB2AF7A6DB06}" dt="2024-10-06T16:25:39.299" v="239" actId="20577"/>
          <ac:spMkLst>
            <pc:docMk/>
            <pc:sldMk cId="789295034" sldId="273"/>
            <ac:spMk id="2" creationId="{C0957866-F55D-96F1-2983-EC1E49D82332}"/>
          </ac:spMkLst>
        </pc:spChg>
        <pc:spChg chg="mod">
          <ac:chgData name="Mattia Masopust" userId="S::551903@muni.cz::1b483f9c-2063-4f55-956b-6655db5e169a" providerId="AD" clId="Web-{71952C12-9321-9E51-1247-FB2AF7A6DB06}" dt="2024-10-06T16:49:20.153" v="428" actId="20577"/>
          <ac:spMkLst>
            <pc:docMk/>
            <pc:sldMk cId="789295034" sldId="273"/>
            <ac:spMk id="3" creationId="{493D5F04-4A39-1BE2-A2A7-C5B0C7431BF6}"/>
          </ac:spMkLst>
        </pc:spChg>
        <pc:spChg chg="del">
          <ac:chgData name="Mattia Masopust" userId="S::551903@muni.cz::1b483f9c-2063-4f55-956b-6655db5e169a" providerId="AD" clId="Web-{71952C12-9321-9E51-1247-FB2AF7A6DB06}" dt="2024-10-06T16:25:43.971" v="240"/>
          <ac:spMkLst>
            <pc:docMk/>
            <pc:sldMk cId="789295034" sldId="273"/>
            <ac:spMk id="4" creationId="{9FD6F3C1-39B4-F941-2D5F-066A66928662}"/>
          </ac:spMkLst>
        </pc:spChg>
      </pc:sldChg>
      <pc:sldChg chg="modSp modTransition">
        <pc:chgData name="Mattia Masopust" userId="S::551903@muni.cz::1b483f9c-2063-4f55-956b-6655db5e169a" providerId="AD" clId="Web-{71952C12-9321-9E51-1247-FB2AF7A6DB06}" dt="2024-10-06T16:30:13.716" v="316"/>
        <pc:sldMkLst>
          <pc:docMk/>
          <pc:sldMk cId="899626115" sldId="274"/>
        </pc:sldMkLst>
        <pc:spChg chg="mod">
          <ac:chgData name="Mattia Masopust" userId="S::551903@muni.cz::1b483f9c-2063-4f55-956b-6655db5e169a" providerId="AD" clId="Web-{71952C12-9321-9E51-1247-FB2AF7A6DB06}" dt="2024-10-06T16:26:47.927" v="252"/>
          <ac:spMkLst>
            <pc:docMk/>
            <pc:sldMk cId="899626115" sldId="274"/>
            <ac:spMk id="3" creationId="{94116659-44E8-7D85-2C7C-E0C80B987B40}"/>
          </ac:spMkLst>
        </pc:spChg>
        <pc:spChg chg="mod">
          <ac:chgData name="Mattia Masopust" userId="S::551903@muni.cz::1b483f9c-2063-4f55-956b-6655db5e169a" providerId="AD" clId="Web-{71952C12-9321-9E51-1247-FB2AF7A6DB06}" dt="2024-10-06T16:26:47.942" v="253"/>
          <ac:spMkLst>
            <pc:docMk/>
            <pc:sldMk cId="899626115" sldId="274"/>
            <ac:spMk id="4" creationId="{FE7836EE-FE99-28E9-0A37-E40C90980D2B}"/>
          </ac:spMkLst>
        </pc:spChg>
      </pc:sldChg>
      <pc:sldChg chg="addSp delSp modSp modTransition">
        <pc:chgData name="Mattia Masopust" userId="S::551903@muni.cz::1b483f9c-2063-4f55-956b-6655db5e169a" providerId="AD" clId="Web-{71952C12-9321-9E51-1247-FB2AF7A6DB06}" dt="2024-10-06T16:59:33.005" v="429" actId="1076"/>
        <pc:sldMkLst>
          <pc:docMk/>
          <pc:sldMk cId="38149936" sldId="275"/>
        </pc:sldMkLst>
        <pc:spChg chg="mod">
          <ac:chgData name="Mattia Masopust" userId="S::551903@muni.cz::1b483f9c-2063-4f55-956b-6655db5e169a" providerId="AD" clId="Web-{71952C12-9321-9E51-1247-FB2AF7A6DB06}" dt="2024-10-06T16:26:55.724" v="256"/>
          <ac:spMkLst>
            <pc:docMk/>
            <pc:sldMk cId="38149936" sldId="275"/>
            <ac:spMk id="2" creationId="{A7660EF3-A65E-DAE3-87F0-5826F557A486}"/>
          </ac:spMkLst>
        </pc:spChg>
        <pc:spChg chg="del">
          <ac:chgData name="Mattia Masopust" userId="S::551903@muni.cz::1b483f9c-2063-4f55-956b-6655db5e169a" providerId="AD" clId="Web-{71952C12-9321-9E51-1247-FB2AF7A6DB06}" dt="2024-10-06T12:46:50.021" v="6"/>
          <ac:spMkLst>
            <pc:docMk/>
            <pc:sldMk cId="38149936" sldId="275"/>
            <ac:spMk id="3" creationId="{50DD21EA-1A10-8CFC-78F0-5039FEFBE34B}"/>
          </ac:spMkLst>
        </pc:spChg>
        <pc:spChg chg="del">
          <ac:chgData name="Mattia Masopust" userId="S::551903@muni.cz::1b483f9c-2063-4f55-956b-6655db5e169a" providerId="AD" clId="Web-{71952C12-9321-9E51-1247-FB2AF7A6DB06}" dt="2024-10-06T12:46:58.740" v="7"/>
          <ac:spMkLst>
            <pc:docMk/>
            <pc:sldMk cId="38149936" sldId="275"/>
            <ac:spMk id="4" creationId="{36081E1A-EF1C-653D-48E4-96675A95B618}"/>
          </ac:spMkLst>
        </pc:spChg>
        <pc:spChg chg="add mod">
          <ac:chgData name="Mattia Masopust" userId="S::551903@muni.cz::1b483f9c-2063-4f55-956b-6655db5e169a" providerId="AD" clId="Web-{71952C12-9321-9E51-1247-FB2AF7A6DB06}" dt="2024-10-06T16:26:55.724" v="257"/>
          <ac:spMkLst>
            <pc:docMk/>
            <pc:sldMk cId="38149936" sldId="275"/>
            <ac:spMk id="7" creationId="{8D218611-B4CD-80EC-DA0C-5B935C419B0F}"/>
          </ac:spMkLst>
        </pc:spChg>
        <pc:spChg chg="add mod">
          <ac:chgData name="Mattia Masopust" userId="S::551903@muni.cz::1b483f9c-2063-4f55-956b-6655db5e169a" providerId="AD" clId="Web-{71952C12-9321-9E51-1247-FB2AF7A6DB06}" dt="2024-10-06T16:26:55.724" v="258"/>
          <ac:spMkLst>
            <pc:docMk/>
            <pc:sldMk cId="38149936" sldId="275"/>
            <ac:spMk id="8" creationId="{5C51F8BA-71C4-CD11-67BA-92D3C483CD05}"/>
          </ac:spMkLst>
        </pc:spChg>
        <pc:spChg chg="add mod">
          <ac:chgData name="Mattia Masopust" userId="S::551903@muni.cz::1b483f9c-2063-4f55-956b-6655db5e169a" providerId="AD" clId="Web-{71952C12-9321-9E51-1247-FB2AF7A6DB06}" dt="2024-10-06T16:26:55.724" v="259"/>
          <ac:spMkLst>
            <pc:docMk/>
            <pc:sldMk cId="38149936" sldId="275"/>
            <ac:spMk id="9" creationId="{B2B1A9D4-0D0B-B0BD-F961-E5AEE782057D}"/>
          </ac:spMkLst>
        </pc:spChg>
        <pc:spChg chg="add mod">
          <ac:chgData name="Mattia Masopust" userId="S::551903@muni.cz::1b483f9c-2063-4f55-956b-6655db5e169a" providerId="AD" clId="Web-{71952C12-9321-9E51-1247-FB2AF7A6DB06}" dt="2024-10-06T16:59:33.005" v="429" actId="1076"/>
          <ac:spMkLst>
            <pc:docMk/>
            <pc:sldMk cId="38149936" sldId="275"/>
            <ac:spMk id="10" creationId="{8E94AC50-5FCF-8ACE-3802-45E9FC00D96D}"/>
          </ac:spMkLst>
        </pc:spChg>
        <pc:picChg chg="add mod ord">
          <ac:chgData name="Mattia Masopust" userId="S::551903@muni.cz::1b483f9c-2063-4f55-956b-6655db5e169a" providerId="AD" clId="Web-{71952C12-9321-9E51-1247-FB2AF7A6DB06}" dt="2024-10-06T12:47:24.711" v="11" actId="14100"/>
          <ac:picMkLst>
            <pc:docMk/>
            <pc:sldMk cId="38149936" sldId="275"/>
            <ac:picMk id="5" creationId="{C5DB446C-FFB8-EC20-87B1-50FBD50D841E}"/>
          </ac:picMkLst>
        </pc:picChg>
        <pc:picChg chg="add mod ord">
          <ac:chgData name="Mattia Masopust" userId="S::551903@muni.cz::1b483f9c-2063-4f55-956b-6655db5e169a" providerId="AD" clId="Web-{71952C12-9321-9E51-1247-FB2AF7A6DB06}" dt="2024-10-06T12:47:21.351" v="10" actId="14100"/>
          <ac:picMkLst>
            <pc:docMk/>
            <pc:sldMk cId="38149936" sldId="275"/>
            <ac:picMk id="6" creationId="{3E09C5C4-78AA-A87E-0182-AD520EA49D2C}"/>
          </ac:picMkLst>
        </pc:picChg>
      </pc:sldChg>
      <pc:sldChg chg="addSp delSp modSp new modTransition">
        <pc:chgData name="Mattia Masopust" userId="S::551903@muni.cz::1b483f9c-2063-4f55-956b-6655db5e169a" providerId="AD" clId="Web-{71952C12-9321-9E51-1247-FB2AF7A6DB06}" dt="2024-10-06T16:30:13.716" v="316"/>
        <pc:sldMkLst>
          <pc:docMk/>
          <pc:sldMk cId="2322978420" sldId="276"/>
        </pc:sldMkLst>
        <pc:spChg chg="mod">
          <ac:chgData name="Mattia Masopust" userId="S::551903@muni.cz::1b483f9c-2063-4f55-956b-6655db5e169a" providerId="AD" clId="Web-{71952C12-9321-9E51-1247-FB2AF7A6DB06}" dt="2024-10-06T16:26:58.286" v="261"/>
          <ac:spMkLst>
            <pc:docMk/>
            <pc:sldMk cId="2322978420" sldId="276"/>
            <ac:spMk id="2" creationId="{B9DEC089-5B3F-48D3-BCCD-33242FA4CA77}"/>
          </ac:spMkLst>
        </pc:spChg>
        <pc:spChg chg="del">
          <ac:chgData name="Mattia Masopust" userId="S::551903@muni.cz::1b483f9c-2063-4f55-956b-6655db5e169a" providerId="AD" clId="Web-{71952C12-9321-9E51-1247-FB2AF7A6DB06}" dt="2024-10-06T16:09:58.633" v="135"/>
          <ac:spMkLst>
            <pc:docMk/>
            <pc:sldMk cId="2322978420" sldId="276"/>
            <ac:spMk id="3" creationId="{CF081555-119F-1997-57E0-3E2ECABDE273}"/>
          </ac:spMkLst>
        </pc:spChg>
        <pc:spChg chg="del">
          <ac:chgData name="Mattia Masopust" userId="S::551903@muni.cz::1b483f9c-2063-4f55-956b-6655db5e169a" providerId="AD" clId="Web-{71952C12-9321-9E51-1247-FB2AF7A6DB06}" dt="2024-10-06T16:11:26.371" v="141"/>
          <ac:spMkLst>
            <pc:docMk/>
            <pc:sldMk cId="2322978420" sldId="276"/>
            <ac:spMk id="4" creationId="{DE041E69-350F-809C-FE0B-468A6EFC16F2}"/>
          </ac:spMkLst>
        </pc:spChg>
        <pc:picChg chg="add mod ord">
          <ac:chgData name="Mattia Masopust" userId="S::551903@muni.cz::1b483f9c-2063-4f55-956b-6655db5e169a" providerId="AD" clId="Web-{71952C12-9321-9E51-1247-FB2AF7A6DB06}" dt="2024-10-06T16:10:38.479" v="140" actId="1076"/>
          <ac:picMkLst>
            <pc:docMk/>
            <pc:sldMk cId="2322978420" sldId="276"/>
            <ac:picMk id="5" creationId="{8F34AF21-75D2-DB16-BAE7-285E021DCB6E}"/>
          </ac:picMkLst>
        </pc:picChg>
        <pc:picChg chg="add mod ord">
          <ac:chgData name="Mattia Masopust" userId="S::551903@muni.cz::1b483f9c-2063-4f55-956b-6655db5e169a" providerId="AD" clId="Web-{71952C12-9321-9E51-1247-FB2AF7A6DB06}" dt="2024-10-06T16:11:42.216" v="142" actId="1076"/>
          <ac:picMkLst>
            <pc:docMk/>
            <pc:sldMk cId="2322978420" sldId="276"/>
            <ac:picMk id="6" creationId="{6607F5D4-6A23-6630-0301-5C7124A19511}"/>
          </ac:picMkLst>
        </pc:picChg>
      </pc:sldChg>
      <pc:sldChg chg="delSp modSp new modTransition">
        <pc:chgData name="Mattia Masopust" userId="S::551903@muni.cz::1b483f9c-2063-4f55-956b-6655db5e169a" providerId="AD" clId="Web-{71952C12-9321-9E51-1247-FB2AF7A6DB06}" dt="2024-10-06T16:30:13.716" v="316"/>
        <pc:sldMkLst>
          <pc:docMk/>
          <pc:sldMk cId="1202619059" sldId="277"/>
        </pc:sldMkLst>
        <pc:spChg chg="mod">
          <ac:chgData name="Mattia Masopust" userId="S::551903@muni.cz::1b483f9c-2063-4f55-956b-6655db5e169a" providerId="AD" clId="Web-{71952C12-9321-9E51-1247-FB2AF7A6DB06}" dt="2024-10-06T16:25:28.158" v="237" actId="20577"/>
          <ac:spMkLst>
            <pc:docMk/>
            <pc:sldMk cId="1202619059" sldId="277"/>
            <ac:spMk id="2" creationId="{56C5167B-FAA4-8DEC-150E-B760C2D051DF}"/>
          </ac:spMkLst>
        </pc:spChg>
        <pc:spChg chg="mod">
          <ac:chgData name="Mattia Masopust" userId="S::551903@muni.cz::1b483f9c-2063-4f55-956b-6655db5e169a" providerId="AD" clId="Web-{71952C12-9321-9E51-1247-FB2AF7A6DB06}" dt="2024-10-06T16:27:05.459" v="262"/>
          <ac:spMkLst>
            <pc:docMk/>
            <pc:sldMk cId="1202619059" sldId="277"/>
            <ac:spMk id="3" creationId="{2D9A986F-CA18-4A5D-1605-9907D679B874}"/>
          </ac:spMkLst>
        </pc:spChg>
        <pc:spChg chg="del">
          <ac:chgData name="Mattia Masopust" userId="S::551903@muni.cz::1b483f9c-2063-4f55-956b-6655db5e169a" providerId="AD" clId="Web-{71952C12-9321-9E51-1247-FB2AF7A6DB06}" dt="2024-10-06T16:15:35.272" v="156"/>
          <ac:spMkLst>
            <pc:docMk/>
            <pc:sldMk cId="1202619059" sldId="277"/>
            <ac:spMk id="4" creationId="{66A1A6FA-D17A-4B72-D725-25BE927C1683}"/>
          </ac:spMkLst>
        </pc:spChg>
      </pc:sldChg>
      <pc:sldChg chg="addSp delSp modSp new modTransition">
        <pc:chgData name="Mattia Masopust" userId="S::551903@muni.cz::1b483f9c-2063-4f55-956b-6655db5e169a" providerId="AD" clId="Web-{71952C12-9321-9E51-1247-FB2AF7A6DB06}" dt="2024-10-06T16:30:13.716" v="316"/>
        <pc:sldMkLst>
          <pc:docMk/>
          <pc:sldMk cId="1962435714" sldId="278"/>
        </pc:sldMkLst>
        <pc:spChg chg="mod">
          <ac:chgData name="Mattia Masopust" userId="S::551903@muni.cz::1b483f9c-2063-4f55-956b-6655db5e169a" providerId="AD" clId="Web-{71952C12-9321-9E51-1247-FB2AF7A6DB06}" dt="2024-10-06T16:25:24.486" v="236" actId="20577"/>
          <ac:spMkLst>
            <pc:docMk/>
            <pc:sldMk cId="1962435714" sldId="278"/>
            <ac:spMk id="2" creationId="{ED31B243-4F27-521B-CD55-8BBAF8B8AAB0}"/>
          </ac:spMkLst>
        </pc:spChg>
        <pc:spChg chg="del">
          <ac:chgData name="Mattia Masopust" userId="S::551903@muni.cz::1b483f9c-2063-4f55-956b-6655db5e169a" providerId="AD" clId="Web-{71952C12-9321-9E51-1247-FB2AF7A6DB06}" dt="2024-10-06T16:15:15.911" v="147"/>
          <ac:spMkLst>
            <pc:docMk/>
            <pc:sldMk cId="1962435714" sldId="278"/>
            <ac:spMk id="3" creationId="{3B2E321A-D86F-2A9C-D539-C4C9BD6032AE}"/>
          </ac:spMkLst>
        </pc:spChg>
        <pc:spChg chg="del">
          <ac:chgData name="Mattia Masopust" userId="S::551903@muni.cz::1b483f9c-2063-4f55-956b-6655db5e169a" providerId="AD" clId="Web-{71952C12-9321-9E51-1247-FB2AF7A6DB06}" dt="2024-10-06T16:15:22.271" v="151"/>
          <ac:spMkLst>
            <pc:docMk/>
            <pc:sldMk cId="1962435714" sldId="278"/>
            <ac:spMk id="4" creationId="{C0C3E96D-4EFF-8BF2-ABA5-B1E10BA47F59}"/>
          </ac:spMkLst>
        </pc:spChg>
        <pc:picChg chg="add mod ord">
          <ac:chgData name="Mattia Masopust" userId="S::551903@muni.cz::1b483f9c-2063-4f55-956b-6655db5e169a" providerId="AD" clId="Web-{71952C12-9321-9E51-1247-FB2AF7A6DB06}" dt="2024-10-06T16:15:29.693" v="155" actId="1076"/>
          <ac:picMkLst>
            <pc:docMk/>
            <pc:sldMk cId="1962435714" sldId="278"/>
            <ac:picMk id="5" creationId="{0E1BF126-7E1A-95DB-4B3C-BA8AAC45C5C2}"/>
          </ac:picMkLst>
        </pc:picChg>
      </pc:sldChg>
      <pc:sldChg chg="addSp delSp modSp new mod modTransition modClrScheme chgLayout">
        <pc:chgData name="Mattia Masopust" userId="S::551903@muni.cz::1b483f9c-2063-4f55-956b-6655db5e169a" providerId="AD" clId="Web-{71952C12-9321-9E51-1247-FB2AF7A6DB06}" dt="2024-10-06T16:35:14.634" v="370" actId="20577"/>
        <pc:sldMkLst>
          <pc:docMk/>
          <pc:sldMk cId="2778688741" sldId="279"/>
        </pc:sldMkLst>
        <pc:spChg chg="mod">
          <ac:chgData name="Mattia Masopust" userId="S::551903@muni.cz::1b483f9c-2063-4f55-956b-6655db5e169a" providerId="AD" clId="Web-{71952C12-9321-9E51-1247-FB2AF7A6DB06}" dt="2024-10-06T16:35:14.634" v="370" actId="20577"/>
          <ac:spMkLst>
            <pc:docMk/>
            <pc:sldMk cId="2778688741" sldId="279"/>
            <ac:spMk id="2" creationId="{A64359A5-65F4-24A6-7C55-24E7A80C8E21}"/>
          </ac:spMkLst>
        </pc:spChg>
        <pc:spChg chg="del">
          <ac:chgData name="Mattia Masopust" userId="S::551903@muni.cz::1b483f9c-2063-4f55-956b-6655db5e169a" providerId="AD" clId="Web-{71952C12-9321-9E51-1247-FB2AF7A6DB06}" dt="2024-10-06T16:33:26.505" v="338"/>
          <ac:spMkLst>
            <pc:docMk/>
            <pc:sldMk cId="2778688741" sldId="279"/>
            <ac:spMk id="3" creationId="{51011978-499A-A781-0A71-740988DB11BB}"/>
          </ac:spMkLst>
        </pc:spChg>
        <pc:spChg chg="del">
          <ac:chgData name="Mattia Masopust" userId="S::551903@muni.cz::1b483f9c-2063-4f55-956b-6655db5e169a" providerId="AD" clId="Web-{71952C12-9321-9E51-1247-FB2AF7A6DB06}" dt="2024-10-06T16:33:16.145" v="333"/>
          <ac:spMkLst>
            <pc:docMk/>
            <pc:sldMk cId="2778688741" sldId="279"/>
            <ac:spMk id="4" creationId="{B527267D-0BE1-E6F5-828E-7AF51238EC4A}"/>
          </ac:spMkLst>
        </pc:spChg>
        <pc:spChg chg="del">
          <ac:chgData name="Mattia Masopust" userId="S::551903@muni.cz::1b483f9c-2063-4f55-956b-6655db5e169a" providerId="AD" clId="Web-{71952C12-9321-9E51-1247-FB2AF7A6DB06}" dt="2024-10-06T16:33:26.505" v="338"/>
          <ac:spMkLst>
            <pc:docMk/>
            <pc:sldMk cId="2778688741" sldId="279"/>
            <ac:spMk id="5" creationId="{0CC0CA6A-1488-9C40-26E4-726E42A48A99}"/>
          </ac:spMkLst>
        </pc:spChg>
        <pc:spChg chg="del">
          <ac:chgData name="Mattia Masopust" userId="S::551903@muni.cz::1b483f9c-2063-4f55-956b-6655db5e169a" providerId="AD" clId="Web-{71952C12-9321-9E51-1247-FB2AF7A6DB06}" dt="2024-10-06T16:33:26.505" v="338"/>
          <ac:spMkLst>
            <pc:docMk/>
            <pc:sldMk cId="2778688741" sldId="279"/>
            <ac:spMk id="6" creationId="{776DEFC5-5AE7-9D44-7154-112556FFF8DF}"/>
          </ac:spMkLst>
        </pc:spChg>
        <pc:spChg chg="add del mod">
          <ac:chgData name="Mattia Masopust" userId="S::551903@muni.cz::1b483f9c-2063-4f55-956b-6655db5e169a" providerId="AD" clId="Web-{71952C12-9321-9E51-1247-FB2AF7A6DB06}" dt="2024-10-06T16:33:51.584" v="345"/>
          <ac:spMkLst>
            <pc:docMk/>
            <pc:sldMk cId="2778688741" sldId="279"/>
            <ac:spMk id="12" creationId="{A3E1575D-2EFA-F83D-245C-D89215FA2D07}"/>
          </ac:spMkLst>
        </pc:spChg>
        <pc:picChg chg="add mod ord">
          <ac:chgData name="Mattia Masopust" userId="S::551903@muni.cz::1b483f9c-2063-4f55-956b-6655db5e169a" providerId="AD" clId="Web-{71952C12-9321-9E51-1247-FB2AF7A6DB06}" dt="2024-10-06T16:34:42.930" v="358" actId="14100"/>
          <ac:picMkLst>
            <pc:docMk/>
            <pc:sldMk cId="2778688741" sldId="279"/>
            <ac:picMk id="7" creationId="{3F23C3DB-E124-B618-79F2-FFEE4D8873EF}"/>
          </ac:picMkLst>
        </pc:picChg>
        <pc:picChg chg="add mod">
          <ac:chgData name="Mattia Masopust" userId="S::551903@muni.cz::1b483f9c-2063-4f55-956b-6655db5e169a" providerId="AD" clId="Web-{71952C12-9321-9E51-1247-FB2AF7A6DB06}" dt="2024-10-06T16:34:44.461" v="359" actId="1076"/>
          <ac:picMkLst>
            <pc:docMk/>
            <pc:sldMk cId="2778688741" sldId="279"/>
            <ac:picMk id="8" creationId="{5F71613F-1E64-5460-276B-1FB85BF403C0}"/>
          </ac:picMkLst>
        </pc:picChg>
      </pc:sldChg>
      <pc:sldChg chg="addSp delSp modSp new">
        <pc:chgData name="Mattia Masopust" userId="S::551903@muni.cz::1b483f9c-2063-4f55-956b-6655db5e169a" providerId="AD" clId="Web-{71952C12-9321-9E51-1247-FB2AF7A6DB06}" dt="2024-10-06T16:36:53.544" v="394" actId="1076"/>
        <pc:sldMkLst>
          <pc:docMk/>
          <pc:sldMk cId="3750533898" sldId="280"/>
        </pc:sldMkLst>
        <pc:spChg chg="mod">
          <ac:chgData name="Mattia Masopust" userId="S::551903@muni.cz::1b483f9c-2063-4f55-956b-6655db5e169a" providerId="AD" clId="Web-{71952C12-9321-9E51-1247-FB2AF7A6DB06}" dt="2024-10-06T16:35:08.462" v="366" actId="20577"/>
          <ac:spMkLst>
            <pc:docMk/>
            <pc:sldMk cId="3750533898" sldId="280"/>
            <ac:spMk id="2" creationId="{73C70C8F-4D0B-39A9-B3F3-D37909C3BE50}"/>
          </ac:spMkLst>
        </pc:spChg>
        <pc:spChg chg="del">
          <ac:chgData name="Mattia Masopust" userId="S::551903@muni.cz::1b483f9c-2063-4f55-956b-6655db5e169a" providerId="AD" clId="Web-{71952C12-9321-9E51-1247-FB2AF7A6DB06}" dt="2024-10-06T16:35:27.338" v="371"/>
          <ac:spMkLst>
            <pc:docMk/>
            <pc:sldMk cId="3750533898" sldId="280"/>
            <ac:spMk id="3" creationId="{59F5B30F-FF09-C2BC-C647-0AEF100CB640}"/>
          </ac:spMkLst>
        </pc:spChg>
        <pc:spChg chg="del">
          <ac:chgData name="Mattia Masopust" userId="S::551903@muni.cz::1b483f9c-2063-4f55-956b-6655db5e169a" providerId="AD" clId="Web-{71952C12-9321-9E51-1247-FB2AF7A6DB06}" dt="2024-10-06T16:35:36.510" v="374"/>
          <ac:spMkLst>
            <pc:docMk/>
            <pc:sldMk cId="3750533898" sldId="280"/>
            <ac:spMk id="4" creationId="{D8F337AB-A188-BFF0-861D-4B30AB37DB41}"/>
          </ac:spMkLst>
        </pc:spChg>
        <pc:picChg chg="add mod ord">
          <ac:chgData name="Mattia Masopust" userId="S::551903@muni.cz::1b483f9c-2063-4f55-956b-6655db5e169a" providerId="AD" clId="Web-{71952C12-9321-9E51-1247-FB2AF7A6DB06}" dt="2024-10-06T16:36:20.855" v="389" actId="1076"/>
          <ac:picMkLst>
            <pc:docMk/>
            <pc:sldMk cId="3750533898" sldId="280"/>
            <ac:picMk id="5" creationId="{3D85768A-C597-728A-AB45-9C1F7019B3F0}"/>
          </ac:picMkLst>
        </pc:picChg>
        <pc:picChg chg="add mod">
          <ac:chgData name="Mattia Masopust" userId="S::551903@muni.cz::1b483f9c-2063-4f55-956b-6655db5e169a" providerId="AD" clId="Web-{71952C12-9321-9E51-1247-FB2AF7A6DB06}" dt="2024-10-06T16:36:18.324" v="388" actId="1076"/>
          <ac:picMkLst>
            <pc:docMk/>
            <pc:sldMk cId="3750533898" sldId="280"/>
            <ac:picMk id="6" creationId="{4025A7B3-6F68-4DCB-D4F7-DB311FBC77B2}"/>
          </ac:picMkLst>
        </pc:picChg>
        <pc:picChg chg="add mod">
          <ac:chgData name="Mattia Masopust" userId="S::551903@muni.cz::1b483f9c-2063-4f55-956b-6655db5e169a" providerId="AD" clId="Web-{71952C12-9321-9E51-1247-FB2AF7A6DB06}" dt="2024-10-06T16:36:53.544" v="394" actId="1076"/>
          <ac:picMkLst>
            <pc:docMk/>
            <pc:sldMk cId="3750533898" sldId="280"/>
            <ac:picMk id="7" creationId="{1AFA465D-1569-DD7B-193B-1F1E9EF9A1D8}"/>
          </ac:picMkLst>
        </pc:picChg>
      </pc:sldChg>
      <pc:sldChg chg="delSp modSp new">
        <pc:chgData name="Mattia Masopust" userId="S::551903@muni.cz::1b483f9c-2063-4f55-956b-6655db5e169a" providerId="AD" clId="Web-{71952C12-9321-9E51-1247-FB2AF7A6DB06}" dt="2024-10-06T16:44:56.407" v="423"/>
        <pc:sldMkLst>
          <pc:docMk/>
          <pc:sldMk cId="209170999" sldId="281"/>
        </pc:sldMkLst>
        <pc:spChg chg="mod">
          <ac:chgData name="Mattia Masopust" userId="S::551903@muni.cz::1b483f9c-2063-4f55-956b-6655db5e169a" providerId="AD" clId="Web-{71952C12-9321-9E51-1247-FB2AF7A6DB06}" dt="2024-10-06T16:44:56.407" v="423"/>
          <ac:spMkLst>
            <pc:docMk/>
            <pc:sldMk cId="209170999" sldId="281"/>
            <ac:spMk id="2" creationId="{C7B3ECFF-E706-64F4-EFD7-2C0C4441C1AE}"/>
          </ac:spMkLst>
        </pc:spChg>
        <pc:spChg chg="mod">
          <ac:chgData name="Mattia Masopust" userId="S::551903@muni.cz::1b483f9c-2063-4f55-956b-6655db5e169a" providerId="AD" clId="Web-{71952C12-9321-9E51-1247-FB2AF7A6DB06}" dt="2024-10-06T16:44:49.047" v="422" actId="20577"/>
          <ac:spMkLst>
            <pc:docMk/>
            <pc:sldMk cId="209170999" sldId="281"/>
            <ac:spMk id="3" creationId="{F29B0819-D819-47EA-3246-AF7BF40CB184}"/>
          </ac:spMkLst>
        </pc:spChg>
        <pc:spChg chg="del">
          <ac:chgData name="Mattia Masopust" userId="S::551903@muni.cz::1b483f9c-2063-4f55-956b-6655db5e169a" providerId="AD" clId="Web-{71952C12-9321-9E51-1247-FB2AF7A6DB06}" dt="2024-10-06T16:37:40.843" v="411"/>
          <ac:spMkLst>
            <pc:docMk/>
            <pc:sldMk cId="209170999" sldId="281"/>
            <ac:spMk id="4" creationId="{EF74EEA5-EB47-75C1-B604-59A0B7600279}"/>
          </ac:spMkLst>
        </pc:spChg>
      </pc:sldChg>
      <pc:sldMasterChg chg="modTransition modSldLayout">
        <pc:chgData name="Mattia Masopust" userId="S::551903@muni.cz::1b483f9c-2063-4f55-956b-6655db5e169a" providerId="AD" clId="Web-{71952C12-9321-9E51-1247-FB2AF7A6DB06}" dt="2024-10-06T16:30:13.716" v="316"/>
        <pc:sldMasterMkLst>
          <pc:docMk/>
          <pc:sldMasterMk cId="507221724" sldId="2147483756"/>
        </pc:sldMasterMkLst>
        <pc:sldLayoutChg chg="modTransition">
          <pc:chgData name="Mattia Masopust" userId="S::551903@muni.cz::1b483f9c-2063-4f55-956b-6655db5e169a" providerId="AD" clId="Web-{71952C12-9321-9E51-1247-FB2AF7A6DB06}" dt="2024-10-06T16:30:13.716" v="316"/>
          <pc:sldLayoutMkLst>
            <pc:docMk/>
            <pc:sldMasterMk cId="507221724" sldId="2147483756"/>
            <pc:sldLayoutMk cId="1743764389" sldId="2147483757"/>
          </pc:sldLayoutMkLst>
        </pc:sldLayoutChg>
        <pc:sldLayoutChg chg="modTransition">
          <pc:chgData name="Mattia Masopust" userId="S::551903@muni.cz::1b483f9c-2063-4f55-956b-6655db5e169a" providerId="AD" clId="Web-{71952C12-9321-9E51-1247-FB2AF7A6DB06}" dt="2024-10-06T16:30:13.716" v="316"/>
          <pc:sldLayoutMkLst>
            <pc:docMk/>
            <pc:sldMasterMk cId="507221724" sldId="2147483756"/>
            <pc:sldLayoutMk cId="3499062186" sldId="2147483758"/>
          </pc:sldLayoutMkLst>
        </pc:sldLayoutChg>
        <pc:sldLayoutChg chg="modTransition">
          <pc:chgData name="Mattia Masopust" userId="S::551903@muni.cz::1b483f9c-2063-4f55-956b-6655db5e169a" providerId="AD" clId="Web-{71952C12-9321-9E51-1247-FB2AF7A6DB06}" dt="2024-10-06T16:30:13.716" v="316"/>
          <pc:sldLayoutMkLst>
            <pc:docMk/>
            <pc:sldMasterMk cId="507221724" sldId="2147483756"/>
            <pc:sldLayoutMk cId="552628250" sldId="2147483759"/>
          </pc:sldLayoutMkLst>
        </pc:sldLayoutChg>
        <pc:sldLayoutChg chg="modTransition">
          <pc:chgData name="Mattia Masopust" userId="S::551903@muni.cz::1b483f9c-2063-4f55-956b-6655db5e169a" providerId="AD" clId="Web-{71952C12-9321-9E51-1247-FB2AF7A6DB06}" dt="2024-10-06T16:30:13.716" v="316"/>
          <pc:sldLayoutMkLst>
            <pc:docMk/>
            <pc:sldMasterMk cId="507221724" sldId="2147483756"/>
            <pc:sldLayoutMk cId="3860775738" sldId="2147483760"/>
          </pc:sldLayoutMkLst>
        </pc:sldLayoutChg>
        <pc:sldLayoutChg chg="modTransition">
          <pc:chgData name="Mattia Masopust" userId="S::551903@muni.cz::1b483f9c-2063-4f55-956b-6655db5e169a" providerId="AD" clId="Web-{71952C12-9321-9E51-1247-FB2AF7A6DB06}" dt="2024-10-06T16:30:13.716" v="316"/>
          <pc:sldLayoutMkLst>
            <pc:docMk/>
            <pc:sldMasterMk cId="507221724" sldId="2147483756"/>
            <pc:sldLayoutMk cId="3742583216" sldId="2147483761"/>
          </pc:sldLayoutMkLst>
        </pc:sldLayoutChg>
        <pc:sldLayoutChg chg="modTransition">
          <pc:chgData name="Mattia Masopust" userId="S::551903@muni.cz::1b483f9c-2063-4f55-956b-6655db5e169a" providerId="AD" clId="Web-{71952C12-9321-9E51-1247-FB2AF7A6DB06}" dt="2024-10-06T16:30:13.716" v="316"/>
          <pc:sldLayoutMkLst>
            <pc:docMk/>
            <pc:sldMasterMk cId="507221724" sldId="2147483756"/>
            <pc:sldLayoutMk cId="1565934510" sldId="2147483762"/>
          </pc:sldLayoutMkLst>
        </pc:sldLayoutChg>
        <pc:sldLayoutChg chg="modTransition">
          <pc:chgData name="Mattia Masopust" userId="S::551903@muni.cz::1b483f9c-2063-4f55-956b-6655db5e169a" providerId="AD" clId="Web-{71952C12-9321-9E51-1247-FB2AF7A6DB06}" dt="2024-10-06T16:30:13.716" v="316"/>
          <pc:sldLayoutMkLst>
            <pc:docMk/>
            <pc:sldMasterMk cId="507221724" sldId="2147483756"/>
            <pc:sldLayoutMk cId="121287721" sldId="2147483763"/>
          </pc:sldLayoutMkLst>
        </pc:sldLayoutChg>
        <pc:sldLayoutChg chg="modTransition">
          <pc:chgData name="Mattia Masopust" userId="S::551903@muni.cz::1b483f9c-2063-4f55-956b-6655db5e169a" providerId="AD" clId="Web-{71952C12-9321-9E51-1247-FB2AF7A6DB06}" dt="2024-10-06T16:30:13.716" v="316"/>
          <pc:sldLayoutMkLst>
            <pc:docMk/>
            <pc:sldMasterMk cId="507221724" sldId="2147483756"/>
            <pc:sldLayoutMk cId="1858646262" sldId="2147483764"/>
          </pc:sldLayoutMkLst>
        </pc:sldLayoutChg>
        <pc:sldLayoutChg chg="modTransition">
          <pc:chgData name="Mattia Masopust" userId="S::551903@muni.cz::1b483f9c-2063-4f55-956b-6655db5e169a" providerId="AD" clId="Web-{71952C12-9321-9E51-1247-FB2AF7A6DB06}" dt="2024-10-06T16:30:13.716" v="316"/>
          <pc:sldLayoutMkLst>
            <pc:docMk/>
            <pc:sldMasterMk cId="507221724" sldId="2147483756"/>
            <pc:sldLayoutMk cId="2405057366" sldId="2147483765"/>
          </pc:sldLayoutMkLst>
        </pc:sldLayoutChg>
        <pc:sldLayoutChg chg="modTransition">
          <pc:chgData name="Mattia Masopust" userId="S::551903@muni.cz::1b483f9c-2063-4f55-956b-6655db5e169a" providerId="AD" clId="Web-{71952C12-9321-9E51-1247-FB2AF7A6DB06}" dt="2024-10-06T16:30:13.716" v="316"/>
          <pc:sldLayoutMkLst>
            <pc:docMk/>
            <pc:sldMasterMk cId="507221724" sldId="2147483756"/>
            <pc:sldLayoutMk cId="3223223656" sldId="2147483766"/>
          </pc:sldLayoutMkLst>
        </pc:sldLayoutChg>
        <pc:sldLayoutChg chg="modTransition">
          <pc:chgData name="Mattia Masopust" userId="S::551903@muni.cz::1b483f9c-2063-4f55-956b-6655db5e169a" providerId="AD" clId="Web-{71952C12-9321-9E51-1247-FB2AF7A6DB06}" dt="2024-10-06T16:30:13.716" v="316"/>
          <pc:sldLayoutMkLst>
            <pc:docMk/>
            <pc:sldMasterMk cId="507221724" sldId="2147483756"/>
            <pc:sldLayoutMk cId="2085700592" sldId="2147483767"/>
          </pc:sldLayoutMkLst>
        </pc:sldLayoutChg>
      </pc:sldMasterChg>
    </pc:docChg>
  </pc:docChgLst>
  <pc:docChgLst>
    <pc:chgData name="Mattia Masopust" userId="S::551903@muni.cz::1b483f9c-2063-4f55-956b-6655db5e169a" providerId="AD" clId="Web-{9421BF17-8917-FC91-DA4B-05EAE23C94DF}"/>
    <pc:docChg chg="addSld delSld modSld">
      <pc:chgData name="Mattia Masopust" userId="S::551903@muni.cz::1b483f9c-2063-4f55-956b-6655db5e169a" providerId="AD" clId="Web-{9421BF17-8917-FC91-DA4B-05EAE23C94DF}" dt="2024-10-03T15:24:14.512" v="82" actId="20577"/>
      <pc:docMkLst>
        <pc:docMk/>
      </pc:docMkLst>
      <pc:sldChg chg="modSp">
        <pc:chgData name="Mattia Masopust" userId="S::551903@muni.cz::1b483f9c-2063-4f55-956b-6655db5e169a" providerId="AD" clId="Web-{9421BF17-8917-FC91-DA4B-05EAE23C94DF}" dt="2024-10-03T15:17:59.420" v="27" actId="20577"/>
        <pc:sldMkLst>
          <pc:docMk/>
          <pc:sldMk cId="2707543024" sldId="267"/>
        </pc:sldMkLst>
        <pc:spChg chg="mod">
          <ac:chgData name="Mattia Masopust" userId="S::551903@muni.cz::1b483f9c-2063-4f55-956b-6655db5e169a" providerId="AD" clId="Web-{9421BF17-8917-FC91-DA4B-05EAE23C94DF}" dt="2024-10-03T14:45:17.218" v="19" actId="20577"/>
          <ac:spMkLst>
            <pc:docMk/>
            <pc:sldMk cId="2707543024" sldId="267"/>
            <ac:spMk id="2" creationId="{00000000-0000-0000-0000-000000000000}"/>
          </ac:spMkLst>
        </pc:spChg>
        <pc:spChg chg="mod">
          <ac:chgData name="Mattia Masopust" userId="S::551903@muni.cz::1b483f9c-2063-4f55-956b-6655db5e169a" providerId="AD" clId="Web-{9421BF17-8917-FC91-DA4B-05EAE23C94DF}" dt="2024-10-03T15:17:59.420" v="27" actId="20577"/>
          <ac:spMkLst>
            <pc:docMk/>
            <pc:sldMk cId="2707543024" sldId="267"/>
            <ac:spMk id="3" creationId="{00000000-0000-0000-0000-000000000000}"/>
          </ac:spMkLst>
        </pc:spChg>
      </pc:sldChg>
      <pc:sldChg chg="modSp new">
        <pc:chgData name="Mattia Masopust" userId="S::551903@muni.cz::1b483f9c-2063-4f55-956b-6655db5e169a" providerId="AD" clId="Web-{9421BF17-8917-FC91-DA4B-05EAE23C94DF}" dt="2024-10-03T15:24:06.730" v="79" actId="20577"/>
        <pc:sldMkLst>
          <pc:docMk/>
          <pc:sldMk cId="4060179596" sldId="268"/>
        </pc:sldMkLst>
        <pc:spChg chg="mod">
          <ac:chgData name="Mattia Masopust" userId="S::551903@muni.cz::1b483f9c-2063-4f55-956b-6655db5e169a" providerId="AD" clId="Web-{9421BF17-8917-FC91-DA4B-05EAE23C94DF}" dt="2024-10-03T15:20:05.675" v="30" actId="20577"/>
          <ac:spMkLst>
            <pc:docMk/>
            <pc:sldMk cId="4060179596" sldId="268"/>
            <ac:spMk id="2" creationId="{4817B388-2688-3154-A515-7AEBD512BC14}"/>
          </ac:spMkLst>
        </pc:spChg>
        <pc:spChg chg="mod">
          <ac:chgData name="Mattia Masopust" userId="S::551903@muni.cz::1b483f9c-2063-4f55-956b-6655db5e169a" providerId="AD" clId="Web-{9421BF17-8917-FC91-DA4B-05EAE23C94DF}" dt="2024-10-03T15:24:06.730" v="79" actId="20577"/>
          <ac:spMkLst>
            <pc:docMk/>
            <pc:sldMk cId="4060179596" sldId="268"/>
            <ac:spMk id="3" creationId="{0BBB918E-8470-53E7-C1E7-8C50115FB8FC}"/>
          </ac:spMkLst>
        </pc:spChg>
      </pc:sldChg>
      <pc:sldChg chg="del">
        <pc:chgData name="Mattia Masopust" userId="S::551903@muni.cz::1b483f9c-2063-4f55-956b-6655db5e169a" providerId="AD" clId="Web-{9421BF17-8917-FC91-DA4B-05EAE23C94DF}" dt="2024-10-03T14:44:11.295" v="5"/>
        <pc:sldMkLst>
          <pc:docMk/>
          <pc:sldMk cId="1039241209" sldId="269"/>
        </pc:sldMkLst>
      </pc:sldChg>
      <pc:sldChg chg="modSp new">
        <pc:chgData name="Mattia Masopust" userId="S::551903@muni.cz::1b483f9c-2063-4f55-956b-6655db5e169a" providerId="AD" clId="Web-{9421BF17-8917-FC91-DA4B-05EAE23C94DF}" dt="2024-10-03T15:24:14.512" v="82" actId="20577"/>
        <pc:sldMkLst>
          <pc:docMk/>
          <pc:sldMk cId="1190629606" sldId="269"/>
        </pc:sldMkLst>
        <pc:spChg chg="mod">
          <ac:chgData name="Mattia Masopust" userId="S::551903@muni.cz::1b483f9c-2063-4f55-956b-6655db5e169a" providerId="AD" clId="Web-{9421BF17-8917-FC91-DA4B-05EAE23C94DF}" dt="2024-10-03T15:24:14.512" v="82" actId="20577"/>
          <ac:spMkLst>
            <pc:docMk/>
            <pc:sldMk cId="1190629606" sldId="269"/>
            <ac:spMk id="2" creationId="{86C73792-718F-7E6B-B94E-A8843C1F357E}"/>
          </ac:spMkLst>
        </pc:spChg>
      </pc:sldChg>
      <pc:sldChg chg="del">
        <pc:chgData name="Mattia Masopust" userId="S::551903@muni.cz::1b483f9c-2063-4f55-956b-6655db5e169a" providerId="AD" clId="Web-{9421BF17-8917-FC91-DA4B-05EAE23C94DF}" dt="2024-10-03T14:44:12.202" v="6"/>
        <pc:sldMkLst>
          <pc:docMk/>
          <pc:sldMk cId="4181297464" sldId="271"/>
        </pc:sldMkLst>
      </pc:sldChg>
      <pc:sldChg chg="del">
        <pc:chgData name="Mattia Masopust" userId="S::551903@muni.cz::1b483f9c-2063-4f55-956b-6655db5e169a" providerId="AD" clId="Web-{9421BF17-8917-FC91-DA4B-05EAE23C94DF}" dt="2024-10-03T14:44:13.608" v="7"/>
        <pc:sldMkLst>
          <pc:docMk/>
          <pc:sldMk cId="3819877332" sldId="272"/>
        </pc:sldMkLst>
      </pc:sldChg>
      <pc:sldChg chg="del">
        <pc:chgData name="Mattia Masopust" userId="S::551903@muni.cz::1b483f9c-2063-4f55-956b-6655db5e169a" providerId="AD" clId="Web-{9421BF17-8917-FC91-DA4B-05EAE23C94DF}" dt="2024-10-03T14:44:14.920" v="8"/>
        <pc:sldMkLst>
          <pc:docMk/>
          <pc:sldMk cId="2623819822" sldId="273"/>
        </pc:sldMkLst>
      </pc:sldChg>
      <pc:sldChg chg="del">
        <pc:chgData name="Mattia Masopust" userId="S::551903@muni.cz::1b483f9c-2063-4f55-956b-6655db5e169a" providerId="AD" clId="Web-{9421BF17-8917-FC91-DA4B-05EAE23C94DF}" dt="2024-10-03T14:44:01.592" v="0"/>
        <pc:sldMkLst>
          <pc:docMk/>
          <pc:sldMk cId="849448384" sldId="277"/>
        </pc:sldMkLst>
      </pc:sldChg>
      <pc:sldChg chg="del">
        <pc:chgData name="Mattia Masopust" userId="S::551903@muni.cz::1b483f9c-2063-4f55-956b-6655db5e169a" providerId="AD" clId="Web-{9421BF17-8917-FC91-DA4B-05EAE23C94DF}" dt="2024-10-03T14:44:06.842" v="2"/>
        <pc:sldMkLst>
          <pc:docMk/>
          <pc:sldMk cId="1016464805" sldId="278"/>
        </pc:sldMkLst>
      </pc:sldChg>
      <pc:sldChg chg="del">
        <pc:chgData name="Mattia Masopust" userId="S::551903@muni.cz::1b483f9c-2063-4f55-956b-6655db5e169a" providerId="AD" clId="Web-{9421BF17-8917-FC91-DA4B-05EAE23C94DF}" dt="2024-10-03T14:44:08.530" v="3"/>
        <pc:sldMkLst>
          <pc:docMk/>
          <pc:sldMk cId="2908023704" sldId="280"/>
        </pc:sldMkLst>
      </pc:sldChg>
      <pc:sldChg chg="del">
        <pc:chgData name="Mattia Masopust" userId="S::551903@muni.cz::1b483f9c-2063-4f55-956b-6655db5e169a" providerId="AD" clId="Web-{9421BF17-8917-FC91-DA4B-05EAE23C94DF}" dt="2024-10-03T14:44:09.998" v="4"/>
        <pc:sldMkLst>
          <pc:docMk/>
          <pc:sldMk cId="3507259872" sldId="281"/>
        </pc:sldMkLst>
      </pc:sldChg>
      <pc:sldChg chg="del">
        <pc:chgData name="Mattia Masopust" userId="S::551903@muni.cz::1b483f9c-2063-4f55-956b-6655db5e169a" providerId="AD" clId="Web-{9421BF17-8917-FC91-DA4B-05EAE23C94DF}" dt="2024-10-03T14:44:03.639" v="1"/>
        <pc:sldMkLst>
          <pc:docMk/>
          <pc:sldMk cId="4237772798" sldId="282"/>
        </pc:sldMkLst>
      </pc:sldChg>
    </pc:docChg>
  </pc:docChgLst>
  <pc:docChgLst>
    <pc:chgData name="Mattia Masopust" userId="S::551903@muni.cz::1b483f9c-2063-4f55-956b-6655db5e169a" providerId="AD" clId="Web-{5984C4F2-1457-69D8-F752-663D4AE7EFC9}"/>
    <pc:docChg chg="addSld modSld">
      <pc:chgData name="Mattia Masopust" userId="S::551903@muni.cz::1b483f9c-2063-4f55-956b-6655db5e169a" providerId="AD" clId="Web-{5984C4F2-1457-69D8-F752-663D4AE7EFC9}" dt="2024-10-05T14:14:05.205" v="148" actId="20577"/>
      <pc:docMkLst>
        <pc:docMk/>
      </pc:docMkLst>
      <pc:sldChg chg="addSp delSp modSp mod modClrScheme chgLayout">
        <pc:chgData name="Mattia Masopust" userId="S::551903@muni.cz::1b483f9c-2063-4f55-956b-6655db5e169a" providerId="AD" clId="Web-{5984C4F2-1457-69D8-F752-663D4AE7EFC9}" dt="2024-10-05T14:13:56.876" v="146" actId="14100"/>
        <pc:sldMkLst>
          <pc:docMk/>
          <pc:sldMk cId="1883169810" sldId="271"/>
        </pc:sldMkLst>
        <pc:spChg chg="mod">
          <ac:chgData name="Mattia Masopust" userId="S::551903@muni.cz::1b483f9c-2063-4f55-956b-6655db5e169a" providerId="AD" clId="Web-{5984C4F2-1457-69D8-F752-663D4AE7EFC9}" dt="2024-10-05T14:13:10.624" v="131"/>
          <ac:spMkLst>
            <pc:docMk/>
            <pc:sldMk cId="1883169810" sldId="271"/>
            <ac:spMk id="2" creationId="{68E27EDC-73E7-DAE2-55E8-52232A5B3CF0}"/>
          </ac:spMkLst>
        </pc:spChg>
        <pc:spChg chg="mod ord">
          <ac:chgData name="Mattia Masopust" userId="S::551903@muni.cz::1b483f9c-2063-4f55-956b-6655db5e169a" providerId="AD" clId="Web-{5984C4F2-1457-69D8-F752-663D4AE7EFC9}" dt="2024-10-05T14:13:13.077" v="133"/>
          <ac:spMkLst>
            <pc:docMk/>
            <pc:sldMk cId="1883169810" sldId="271"/>
            <ac:spMk id="3" creationId="{98E94F58-723B-7A51-D1F5-DAE08885AE42}"/>
          </ac:spMkLst>
        </pc:spChg>
        <pc:spChg chg="del">
          <ac:chgData name="Mattia Masopust" userId="S::551903@muni.cz::1b483f9c-2063-4f55-956b-6655db5e169a" providerId="AD" clId="Web-{5984C4F2-1457-69D8-F752-663D4AE7EFC9}" dt="2024-10-05T13:59:12.299" v="0"/>
          <ac:spMkLst>
            <pc:docMk/>
            <pc:sldMk cId="1883169810" sldId="271"/>
            <ac:spMk id="4" creationId="{C867A450-BCD8-A5D4-E19D-9E7A2622DD43}"/>
          </ac:spMkLst>
        </pc:spChg>
        <pc:spChg chg="add del mod">
          <ac:chgData name="Mattia Masopust" userId="S::551903@muni.cz::1b483f9c-2063-4f55-956b-6655db5e169a" providerId="AD" clId="Web-{5984C4F2-1457-69D8-F752-663D4AE7EFC9}" dt="2024-10-05T13:59:30.800" v="4"/>
          <ac:spMkLst>
            <pc:docMk/>
            <pc:sldMk cId="1883169810" sldId="271"/>
            <ac:spMk id="7" creationId="{9AC09F07-8CEA-B2EB-F36A-6B9F97ED0E22}"/>
          </ac:spMkLst>
        </pc:spChg>
        <pc:spChg chg="add del mod">
          <ac:chgData name="Mattia Masopust" userId="S::551903@muni.cz::1b483f9c-2063-4f55-956b-6655db5e169a" providerId="AD" clId="Web-{5984C4F2-1457-69D8-F752-663D4AE7EFC9}" dt="2024-10-05T13:59:49.785" v="9"/>
          <ac:spMkLst>
            <pc:docMk/>
            <pc:sldMk cId="1883169810" sldId="271"/>
            <ac:spMk id="10" creationId="{5A0A22E3-EDAC-E0FB-99DA-7919BDB0C72F}"/>
          </ac:spMkLst>
        </pc:spChg>
        <pc:spChg chg="add del mod">
          <ac:chgData name="Mattia Masopust" userId="S::551903@muni.cz::1b483f9c-2063-4f55-956b-6655db5e169a" providerId="AD" clId="Web-{5984C4F2-1457-69D8-F752-663D4AE7EFC9}" dt="2024-10-05T14:00:19.302" v="17"/>
          <ac:spMkLst>
            <pc:docMk/>
            <pc:sldMk cId="1883169810" sldId="271"/>
            <ac:spMk id="13" creationId="{04A81AAA-0830-D460-37E4-F82B68BC508F}"/>
          </ac:spMkLst>
        </pc:spChg>
        <pc:spChg chg="add del mod">
          <ac:chgData name="Mattia Masopust" userId="S::551903@muni.cz::1b483f9c-2063-4f55-956b-6655db5e169a" providerId="AD" clId="Web-{5984C4F2-1457-69D8-F752-663D4AE7EFC9}" dt="2024-10-05T14:09:09.458" v="114"/>
          <ac:spMkLst>
            <pc:docMk/>
            <pc:sldMk cId="1883169810" sldId="271"/>
            <ac:spMk id="17" creationId="{12F28930-2583-9D7B-D323-FB3E2421A180}"/>
          </ac:spMkLst>
        </pc:spChg>
        <pc:spChg chg="add del mod">
          <ac:chgData name="Mattia Masopust" userId="S::551903@muni.cz::1b483f9c-2063-4f55-956b-6655db5e169a" providerId="AD" clId="Web-{5984C4F2-1457-69D8-F752-663D4AE7EFC9}" dt="2024-10-05T14:09:12.630" v="115"/>
          <ac:spMkLst>
            <pc:docMk/>
            <pc:sldMk cId="1883169810" sldId="271"/>
            <ac:spMk id="18" creationId="{ECDF4F31-BB67-89E6-1EBB-905D7DDC4878}"/>
          </ac:spMkLst>
        </pc:spChg>
        <pc:spChg chg="add del">
          <ac:chgData name="Mattia Masopust" userId="S::551903@muni.cz::1b483f9c-2063-4f55-956b-6655db5e169a" providerId="AD" clId="Web-{5984C4F2-1457-69D8-F752-663D4AE7EFC9}" dt="2024-10-05T14:07:14.132" v="84"/>
          <ac:spMkLst>
            <pc:docMk/>
            <pc:sldMk cId="1883169810" sldId="271"/>
            <ac:spMk id="19" creationId="{82C9ECEB-FF03-D9BC-D089-0BBBE59A3226}"/>
          </ac:spMkLst>
        </pc:spChg>
        <pc:spChg chg="add del mod">
          <ac:chgData name="Mattia Masopust" userId="S::551903@muni.cz::1b483f9c-2063-4f55-956b-6655db5e169a" providerId="AD" clId="Web-{5984C4F2-1457-69D8-F752-663D4AE7EFC9}" dt="2024-10-05T14:09:17.552" v="117"/>
          <ac:spMkLst>
            <pc:docMk/>
            <pc:sldMk cId="1883169810" sldId="271"/>
            <ac:spMk id="20" creationId="{A4E2E48C-CB35-FAFC-C1A9-EB156D74AEA9}"/>
          </ac:spMkLst>
        </pc:spChg>
        <pc:spChg chg="add del mod">
          <ac:chgData name="Mattia Masopust" userId="S::551903@muni.cz::1b483f9c-2063-4f55-956b-6655db5e169a" providerId="AD" clId="Web-{5984C4F2-1457-69D8-F752-663D4AE7EFC9}" dt="2024-10-05T14:09:15.536" v="116"/>
          <ac:spMkLst>
            <pc:docMk/>
            <pc:sldMk cId="1883169810" sldId="271"/>
            <ac:spMk id="21" creationId="{CEA3AFAA-9330-F8EC-AA70-292220FA198B}"/>
          </ac:spMkLst>
        </pc:spChg>
        <pc:spChg chg="add del mod">
          <ac:chgData name="Mattia Masopust" userId="S::551903@muni.cz::1b483f9c-2063-4f55-956b-6655db5e169a" providerId="AD" clId="Web-{5984C4F2-1457-69D8-F752-663D4AE7EFC9}" dt="2024-10-05T14:11:24.276" v="119"/>
          <ac:spMkLst>
            <pc:docMk/>
            <pc:sldMk cId="1883169810" sldId="271"/>
            <ac:spMk id="23" creationId="{F403222D-6327-83BD-EA73-5638ED3C8642}"/>
          </ac:spMkLst>
        </pc:spChg>
        <pc:spChg chg="add del mod">
          <ac:chgData name="Mattia Masopust" userId="S::551903@muni.cz::1b483f9c-2063-4f55-956b-6655db5e169a" providerId="AD" clId="Web-{5984C4F2-1457-69D8-F752-663D4AE7EFC9}" dt="2024-10-05T14:12:25.060" v="122"/>
          <ac:spMkLst>
            <pc:docMk/>
            <pc:sldMk cId="1883169810" sldId="271"/>
            <ac:spMk id="26" creationId="{7A699A05-80BF-3031-531C-05E88F0635ED}"/>
          </ac:spMkLst>
        </pc:spChg>
        <pc:spChg chg="add del mod">
          <ac:chgData name="Mattia Masopust" userId="S::551903@muni.cz::1b483f9c-2063-4f55-956b-6655db5e169a" providerId="AD" clId="Web-{5984C4F2-1457-69D8-F752-663D4AE7EFC9}" dt="2024-10-05T14:12:55.608" v="125"/>
          <ac:spMkLst>
            <pc:docMk/>
            <pc:sldMk cId="1883169810" sldId="271"/>
            <ac:spMk id="29" creationId="{493D59AB-3A9E-693E-DFA4-94D1C3FEF885}"/>
          </ac:spMkLst>
        </pc:spChg>
        <pc:spChg chg="add del mod">
          <ac:chgData name="Mattia Masopust" userId="S::551903@muni.cz::1b483f9c-2063-4f55-956b-6655db5e169a" providerId="AD" clId="Web-{5984C4F2-1457-69D8-F752-663D4AE7EFC9}" dt="2024-10-05T14:13:06.561" v="129"/>
          <ac:spMkLst>
            <pc:docMk/>
            <pc:sldMk cId="1883169810" sldId="271"/>
            <ac:spMk id="35" creationId="{0E035067-4848-B571-1CE3-3F257DF846E5}"/>
          </ac:spMkLst>
        </pc:spChg>
        <pc:spChg chg="add del mod">
          <ac:chgData name="Mattia Masopust" userId="S::551903@muni.cz::1b483f9c-2063-4f55-956b-6655db5e169a" providerId="AD" clId="Web-{5984C4F2-1457-69D8-F752-663D4AE7EFC9}" dt="2024-10-05T14:13:06.561" v="129"/>
          <ac:spMkLst>
            <pc:docMk/>
            <pc:sldMk cId="1883169810" sldId="271"/>
            <ac:spMk id="37" creationId="{E41C851F-3202-762B-8C7F-1753E4817BD6}"/>
          </ac:spMkLst>
        </pc:spChg>
        <pc:spChg chg="add del mod">
          <ac:chgData name="Mattia Masopust" userId="S::551903@muni.cz::1b483f9c-2063-4f55-956b-6655db5e169a" providerId="AD" clId="Web-{5984C4F2-1457-69D8-F752-663D4AE7EFC9}" dt="2024-10-05T14:13:10.624" v="131"/>
          <ac:spMkLst>
            <pc:docMk/>
            <pc:sldMk cId="1883169810" sldId="271"/>
            <ac:spMk id="39" creationId="{2EE15A26-D60D-766C-727C-B130E47B53F7}"/>
          </ac:spMkLst>
        </pc:spChg>
        <pc:spChg chg="add del mod">
          <ac:chgData name="Mattia Masopust" userId="S::551903@muni.cz::1b483f9c-2063-4f55-956b-6655db5e169a" providerId="AD" clId="Web-{5984C4F2-1457-69D8-F752-663D4AE7EFC9}" dt="2024-10-05T14:13:10.624" v="131"/>
          <ac:spMkLst>
            <pc:docMk/>
            <pc:sldMk cId="1883169810" sldId="271"/>
            <ac:spMk id="40" creationId="{135D75AB-6D9F-11CC-52AF-F7E19B7853B5}"/>
          </ac:spMkLst>
        </pc:spChg>
        <pc:picChg chg="add del mod ord">
          <ac:chgData name="Mattia Masopust" userId="S::551903@muni.cz::1b483f9c-2063-4f55-956b-6655db5e169a" providerId="AD" clId="Web-{5984C4F2-1457-69D8-F752-663D4AE7EFC9}" dt="2024-10-05T13:59:27.144" v="3"/>
          <ac:picMkLst>
            <pc:docMk/>
            <pc:sldMk cId="1883169810" sldId="271"/>
            <ac:picMk id="5" creationId="{4805FFB9-0E05-663E-6E54-846C057601EB}"/>
          </ac:picMkLst>
        </pc:picChg>
        <pc:picChg chg="add del mod ord">
          <ac:chgData name="Mattia Masopust" userId="S::551903@muni.cz::1b483f9c-2063-4f55-956b-6655db5e169a" providerId="AD" clId="Web-{5984C4F2-1457-69D8-F752-663D4AE7EFC9}" dt="2024-10-05T13:59:47.895" v="8"/>
          <ac:picMkLst>
            <pc:docMk/>
            <pc:sldMk cId="1883169810" sldId="271"/>
            <ac:picMk id="8" creationId="{A85FC05C-167F-F29B-94D7-39B270E5627E}"/>
          </ac:picMkLst>
        </pc:picChg>
        <pc:picChg chg="add del mod ord">
          <ac:chgData name="Mattia Masopust" userId="S::551903@muni.cz::1b483f9c-2063-4f55-956b-6655db5e169a" providerId="AD" clId="Web-{5984C4F2-1457-69D8-F752-663D4AE7EFC9}" dt="2024-10-05T14:00:17.818" v="16"/>
          <ac:picMkLst>
            <pc:docMk/>
            <pc:sldMk cId="1883169810" sldId="271"/>
            <ac:picMk id="11" creationId="{5B189EA3-00B8-39E5-83C3-6E11BCF9F5E6}"/>
          </ac:picMkLst>
        </pc:picChg>
        <pc:picChg chg="add del mod ord">
          <ac:chgData name="Mattia Masopust" userId="S::551903@muni.cz::1b483f9c-2063-4f55-956b-6655db5e169a" providerId="AD" clId="Web-{5984C4F2-1457-69D8-F752-663D4AE7EFC9}" dt="2024-10-05T14:09:19.068" v="118"/>
          <ac:picMkLst>
            <pc:docMk/>
            <pc:sldMk cId="1883169810" sldId="271"/>
            <ac:picMk id="14" creationId="{66302FA4-F673-6982-050F-3FB953E1ECEE}"/>
          </ac:picMkLst>
        </pc:picChg>
        <pc:picChg chg="add del mod">
          <ac:chgData name="Mattia Masopust" userId="S::551903@muni.cz::1b483f9c-2063-4f55-956b-6655db5e169a" providerId="AD" clId="Web-{5984C4F2-1457-69D8-F752-663D4AE7EFC9}" dt="2024-10-05T14:00:21.443" v="19"/>
          <ac:picMkLst>
            <pc:docMk/>
            <pc:sldMk cId="1883169810" sldId="271"/>
            <ac:picMk id="15" creationId="{2E8512D5-D195-6639-5C88-C165A2E3D527}"/>
          </ac:picMkLst>
        </pc:picChg>
        <pc:picChg chg="add del mod">
          <ac:chgData name="Mattia Masopust" userId="S::551903@muni.cz::1b483f9c-2063-4f55-956b-6655db5e169a" providerId="AD" clId="Web-{5984C4F2-1457-69D8-F752-663D4AE7EFC9}" dt="2024-10-05T14:09:08.099" v="113"/>
          <ac:picMkLst>
            <pc:docMk/>
            <pc:sldMk cId="1883169810" sldId="271"/>
            <ac:picMk id="16" creationId="{A8B8396E-FB74-023A-14F9-5155866F68E5}"/>
          </ac:picMkLst>
        </pc:picChg>
        <pc:picChg chg="add del mod ord">
          <ac:chgData name="Mattia Masopust" userId="S::551903@muni.cz::1b483f9c-2063-4f55-956b-6655db5e169a" providerId="AD" clId="Web-{5984C4F2-1457-69D8-F752-663D4AE7EFC9}" dt="2024-10-05T14:12:16.903" v="121"/>
          <ac:picMkLst>
            <pc:docMk/>
            <pc:sldMk cId="1883169810" sldId="271"/>
            <ac:picMk id="24" creationId="{45D0A602-D592-5EE9-2B72-E88101D27D41}"/>
          </ac:picMkLst>
        </pc:picChg>
        <pc:picChg chg="add del mod ord">
          <ac:chgData name="Mattia Masopust" userId="S::551903@muni.cz::1b483f9c-2063-4f55-956b-6655db5e169a" providerId="AD" clId="Web-{5984C4F2-1457-69D8-F752-663D4AE7EFC9}" dt="2024-10-05T14:12:30.544" v="124"/>
          <ac:picMkLst>
            <pc:docMk/>
            <pc:sldMk cId="1883169810" sldId="271"/>
            <ac:picMk id="27" creationId="{720CD10E-7AC9-6356-9B0F-E1D3BC3225F5}"/>
          </ac:picMkLst>
        </pc:picChg>
        <pc:picChg chg="add mod ord">
          <ac:chgData name="Mattia Masopust" userId="S::551903@muni.cz::1b483f9c-2063-4f55-956b-6655db5e169a" providerId="AD" clId="Web-{5984C4F2-1457-69D8-F752-663D4AE7EFC9}" dt="2024-10-05T14:13:41.391" v="139" actId="1076"/>
          <ac:picMkLst>
            <pc:docMk/>
            <pc:sldMk cId="1883169810" sldId="271"/>
            <ac:picMk id="30" creationId="{B57B7CCE-80B9-AB7B-3D86-18E8EEA13218}"/>
          </ac:picMkLst>
        </pc:picChg>
        <pc:picChg chg="add mod">
          <ac:chgData name="Mattia Masopust" userId="S::551903@muni.cz::1b483f9c-2063-4f55-956b-6655db5e169a" providerId="AD" clId="Web-{5984C4F2-1457-69D8-F752-663D4AE7EFC9}" dt="2024-10-05T14:13:56.876" v="146" actId="14100"/>
          <ac:picMkLst>
            <pc:docMk/>
            <pc:sldMk cId="1883169810" sldId="271"/>
            <ac:picMk id="31" creationId="{618EAE07-3B51-DDDD-5EFF-04DA393D05CB}"/>
          </ac:picMkLst>
        </pc:picChg>
      </pc:sldChg>
      <pc:sldChg chg="modSp new">
        <pc:chgData name="Mattia Masopust" userId="S::551903@muni.cz::1b483f9c-2063-4f55-956b-6655db5e169a" providerId="AD" clId="Web-{5984C4F2-1457-69D8-F752-663D4AE7EFC9}" dt="2024-10-05T14:14:05.205" v="148" actId="20577"/>
        <pc:sldMkLst>
          <pc:docMk/>
          <pc:sldMk cId="38149936" sldId="275"/>
        </pc:sldMkLst>
        <pc:spChg chg="mod">
          <ac:chgData name="Mattia Masopust" userId="S::551903@muni.cz::1b483f9c-2063-4f55-956b-6655db5e169a" providerId="AD" clId="Web-{5984C4F2-1457-69D8-F752-663D4AE7EFC9}" dt="2024-10-05T14:14:05.205" v="148" actId="20577"/>
          <ac:spMkLst>
            <pc:docMk/>
            <pc:sldMk cId="38149936" sldId="275"/>
            <ac:spMk id="2" creationId="{A7660EF3-A65E-DAE3-87F0-5826F557A48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665D63-6024-417B-9CC6-4BC8AEE4523C}" type="datetime1">
              <a:rPr lang="cs-CZ" smtClean="0"/>
              <a:t>06.10.2024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114579-D02A-4B51-B5DF-8EC449F77AC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E3C38-BA43-44FD-98B3-14C6BFA95238}" type="datetime1">
              <a:rPr lang="cs-CZ" noProof="0" smtClean="0"/>
              <a:pPr/>
              <a:t>06.10.2024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74690-7256-4BB9-AC0F-97AEAE8CDEC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6074690-7256-4BB9-AC0F-97AEAE8CDEC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18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 dirty="0"/>
              <a:t>Kliknutím můžete upravit styl předlohy podnadpisů.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DB678F2-BE78-40C7-9AC8-4F687549D96B}" type="datetime1">
              <a:rPr lang="cs-CZ" noProof="0" smtClean="0"/>
              <a:t>06.10.2024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grpSp>
        <p:nvGrpSpPr>
          <p:cNvPr id="7" name="Skupina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Elipsa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Přímá spojnice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Skupina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Elipsa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sp>
          <p:nvSpPr>
            <p:cNvPr id="15" name="Ová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noProof="0" dirty="0"/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1EB6BB-12C6-42AC-94A4-CE83AF975D2A}" type="datetime1">
              <a:rPr lang="cs-CZ" noProof="0" smtClean="0"/>
              <a:t>06.10.2024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A68264-AABB-46FA-8856-15B4F84F8440}" type="datetime1">
              <a:rPr lang="cs-CZ" noProof="0" smtClean="0"/>
              <a:t>06.10.2024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0323E-D219-4356-AE69-EF4C3F95B599}" type="datetime1">
              <a:rPr lang="cs-CZ" noProof="0" smtClean="0"/>
              <a:t>06.10.2024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43E37D-D837-4F11-A455-0086F9012632}" type="datetime1">
              <a:rPr lang="cs-CZ" noProof="0" smtClean="0"/>
              <a:t>06.10.2024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422003" y="3475736"/>
            <a:ext cx="7416825" cy="54864"/>
            <a:chOff x="2455975" y="2588441"/>
            <a:chExt cx="4232522" cy="41148"/>
          </a:xfrm>
        </p:grpSpPr>
        <p:sp>
          <p:nvSpPr>
            <p:cNvPr id="14" name="Elipsa 13"/>
            <p:cNvSpPr/>
            <p:nvPr/>
          </p:nvSpPr>
          <p:spPr>
            <a:xfrm>
              <a:off x="6653572" y="2588441"/>
              <a:ext cx="34925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2455975" y="2588441"/>
              <a:ext cx="34925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Skupina 15"/>
            <p:cNvGrpSpPr/>
            <p:nvPr/>
          </p:nvGrpSpPr>
          <p:grpSpPr>
            <a:xfrm>
              <a:off x="2538158" y="2594391"/>
              <a:ext cx="4073865" cy="29249"/>
              <a:chOff x="2525252" y="3458731"/>
              <a:chExt cx="4073865" cy="38998"/>
            </a:xfrm>
          </p:grpSpPr>
          <p:cxnSp>
            <p:nvCxnSpPr>
              <p:cNvPr id="17" name="Přímá spojnice 16"/>
              <p:cNvCxnSpPr/>
              <p:nvPr/>
            </p:nvCxnSpPr>
            <p:spPr>
              <a:xfrm>
                <a:off x="2525252" y="3458731"/>
                <a:ext cx="4073863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Přímá spojnice 17"/>
              <p:cNvCxnSpPr/>
              <p:nvPr/>
            </p:nvCxnSpPr>
            <p:spPr>
              <a:xfrm>
                <a:off x="2525254" y="3497729"/>
                <a:ext cx="4073863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5A094A-F81F-4616-93F7-E767FE7696BF}" type="datetime1">
              <a:rPr lang="cs-CZ" noProof="0" smtClean="0"/>
              <a:t>06.10.2024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C99BE7-3166-47E1-82C9-67A19DFF2CDE}" type="datetime1">
              <a:rPr lang="cs-CZ" noProof="0" smtClean="0"/>
              <a:t>06.10.2024</a:t>
            </a:fld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C22A75-AB3E-414E-8144-7F4A1F3D3D6F}" type="datetime1">
              <a:rPr lang="cs-CZ" noProof="0" smtClean="0"/>
              <a:t>06.10.2024</a:t>
            </a:fld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8BD69C-D28E-4DE4-993E-7C634FBCA24D}" type="datetime1">
              <a:rPr lang="cs-CZ" noProof="0" smtClean="0"/>
              <a:t>06.10.2024</a:t>
            </a:fld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CFA8CB-D696-4FFB-A7F2-2D3E85C1649C}" type="datetime1">
              <a:rPr lang="cs-CZ" noProof="0" smtClean="0"/>
              <a:t>06.10.2024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8" name="Obdélník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 dirty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Kliknutím můžete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C3810B-70C9-4C46-B1B7-A9E124E48D8F}" type="datetime1">
              <a:rPr lang="cs-CZ" noProof="0" smtClean="0"/>
              <a:t>06.10.2024</a:t>
            </a:fld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sz="2400" noProof="0" dirty="0"/>
          </a:p>
        </p:txBody>
      </p:sp>
      <p:sp>
        <p:nvSpPr>
          <p:cNvPr id="8" name="Zaoblený obdélník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3FCFCD7-42DF-4708-889A-7A77C5A1503E}" type="datetime1">
              <a:rPr lang="cs-CZ" noProof="0" smtClean="0"/>
              <a:t>06.10.2024</a:t>
            </a:fld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cs-CZ" dirty="0">
                <a:latin typeface="Calibri"/>
                <a:ea typeface="Calibri"/>
                <a:cs typeface="Calibri"/>
              </a:rPr>
              <a:t>Vápenictví ve středověku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Mattia </a:t>
            </a:r>
            <a:r>
              <a:rPr lang="cs-CZ" dirty="0">
                <a:latin typeface="Calibri"/>
                <a:ea typeface="Calibri"/>
                <a:cs typeface="Calibri"/>
              </a:rPr>
              <a:t>Masopust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C5167B-FAA4-8DEC-150E-B760C2D0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/>
                <a:ea typeface="Calibri"/>
                <a:cs typeface="Calibri"/>
              </a:rPr>
              <a:t>Vlastníci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9A986F-CA18-4A5D-1605-9907D679B8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Král</a:t>
            </a:r>
          </a:p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Šlechta</a:t>
            </a:r>
          </a:p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Duchovenstvo</a:t>
            </a:r>
          </a:p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Měšťané a soukromí majitelé</a:t>
            </a:r>
          </a:p>
        </p:txBody>
      </p:sp>
    </p:spTree>
    <p:extLst>
      <p:ext uri="{BB962C8B-B14F-4D97-AF65-F5344CB8AC3E}">
        <p14:creationId xmlns:p14="http://schemas.microsoft.com/office/powerpoint/2010/main" val="1202619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63B190-2460-A770-E96B-5E786F7A6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Calibri"/>
                <a:ea typeface="Calibri"/>
                <a:cs typeface="Calibri"/>
              </a:rPr>
              <a:t>Provoz a experimentální výpal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EF22C20-5D1A-9BF9-0D3D-D6ED98F95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8883" y="2110595"/>
            <a:ext cx="5137500" cy="39600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en-US" dirty="0">
                <a:latin typeface="Calibri"/>
                <a:ea typeface="Calibri"/>
                <a:cs typeface="Calibri"/>
              </a:rPr>
              <a:t>63 hodin</a:t>
            </a:r>
          </a:p>
          <a:p>
            <a:pPr marL="246380" indent="-246380"/>
            <a:r>
              <a:rPr lang="en-US" dirty="0">
                <a:latin typeface="Calibri"/>
                <a:ea typeface="Calibri"/>
                <a:cs typeface="Calibri"/>
              </a:rPr>
              <a:t>30 m³</a:t>
            </a:r>
            <a:r>
              <a:rPr lang="en-US" dirty="0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paliva</a:t>
            </a:r>
            <a:r>
              <a:rPr lang="en-US" dirty="0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habr</a:t>
            </a:r>
            <a:r>
              <a:rPr lang="en-US" dirty="0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/</a:t>
            </a:r>
            <a:r>
              <a:rPr lang="en-US" dirty="0" err="1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buk</a:t>
            </a:r>
            <a:endParaRPr lang="en-US" dirty="0">
              <a:solidFill>
                <a:srgbClr val="6A3A20"/>
              </a:solidFill>
              <a:latin typeface="Calibri"/>
              <a:ea typeface="Calibri"/>
              <a:cs typeface="Calibri"/>
            </a:endParaRPr>
          </a:p>
          <a:p>
            <a:pPr marL="246380" indent="-246380"/>
            <a:r>
              <a:rPr lang="en-US" dirty="0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70 m³ </a:t>
            </a:r>
            <a:r>
              <a:rPr lang="en-US" dirty="0" err="1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paliva</a:t>
            </a:r>
            <a:r>
              <a:rPr lang="en-US" dirty="0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smrk</a:t>
            </a:r>
            <a:endParaRPr lang="en-US" dirty="0">
              <a:solidFill>
                <a:srgbClr val="6A3A20"/>
              </a:solidFill>
              <a:latin typeface="Calibri"/>
              <a:ea typeface="Calibri"/>
              <a:cs typeface="Calibri"/>
            </a:endParaRPr>
          </a:p>
          <a:p>
            <a:pPr marL="246380" indent="-246380"/>
            <a:r>
              <a:rPr lang="en-US" dirty="0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4-5 </a:t>
            </a:r>
            <a:r>
              <a:rPr lang="en-US" dirty="0" err="1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pracovníků</a:t>
            </a:r>
          </a:p>
          <a:p>
            <a:pPr marL="246380" indent="-246380"/>
            <a:r>
              <a:rPr lang="en-US" dirty="0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85 tun </a:t>
            </a:r>
            <a:r>
              <a:rPr lang="en-US" dirty="0" err="1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vápence</a:t>
            </a:r>
          </a:p>
          <a:p>
            <a:pPr marL="246380" indent="-246380"/>
            <a:endParaRPr lang="en-US" dirty="0">
              <a:solidFill>
                <a:srgbClr val="6A3A20"/>
              </a:solidFill>
              <a:latin typeface="Calibri"/>
              <a:ea typeface="Calibri"/>
              <a:cs typeface="Calibri"/>
            </a:endParaRPr>
          </a:p>
          <a:p>
            <a:pPr marL="246380" indent="-246380"/>
            <a:endParaRPr lang="en-US" dirty="0">
              <a:solidFill>
                <a:srgbClr val="6A3A20"/>
              </a:solidFill>
              <a:latin typeface="Calibri"/>
              <a:ea typeface="Calibri"/>
              <a:cs typeface="Calibri"/>
            </a:endParaRPr>
          </a:p>
          <a:p>
            <a:pPr marL="246380" indent="-246380"/>
            <a:endParaRPr lang="en-US" dirty="0">
              <a:solidFill>
                <a:srgbClr val="6A3A2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Zástupný obsah 4" descr="Obsah obrázku venku, strom, území, Zříceniny&#10;&#10;Popis se vygeneroval automaticky.">
            <a:extLst>
              <a:ext uri="{FF2B5EF4-FFF2-40B4-BE49-F238E27FC236}">
                <a16:creationId xmlns:a16="http://schemas.microsoft.com/office/drawing/2014/main" id="{0671619E-5421-62DA-CF6B-32794B4E7D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7558" r="3162" b="-3"/>
          <a:stretch/>
        </p:blipFill>
        <p:spPr>
          <a:xfrm>
            <a:off x="6347463" y="1595487"/>
            <a:ext cx="5319272" cy="3960005"/>
          </a:xfrm>
          <a:noFill/>
        </p:spPr>
      </p:pic>
      <p:pic>
        <p:nvPicPr>
          <p:cNvPr id="9" name="Obrázek 8" descr="Obsah obrázku text, snímek obrazovky, číslo, Písmo&#10;&#10;Popis se vygeneroval automaticky.">
            <a:extLst>
              <a:ext uri="{FF2B5EF4-FFF2-40B4-BE49-F238E27FC236}">
                <a16:creationId xmlns:a16="http://schemas.microsoft.com/office/drawing/2014/main" id="{54C2E436-CDC4-A462-567E-B745C733C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06" y="4322616"/>
            <a:ext cx="5763521" cy="21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85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4359A5-65F4-24A6-7C55-24E7A80C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/>
          <a:p>
            <a:r>
              <a:rPr lang="cs-CZ" dirty="0"/>
              <a:t>Experimentální výpal - průběh</a:t>
            </a:r>
          </a:p>
        </p:txBody>
      </p:sp>
      <p:pic>
        <p:nvPicPr>
          <p:cNvPr id="7" name="Zástupný obsah 6" descr="Obsah obrázku teplo, plamen, příroda, oheň&#10;&#10;Popis se vygeneroval automaticky.">
            <a:extLst>
              <a:ext uri="{FF2B5EF4-FFF2-40B4-BE49-F238E27FC236}">
                <a16:creationId xmlns:a16="http://schemas.microsoft.com/office/drawing/2014/main" id="{3F23C3DB-E124-B618-79F2-FFEE4D8873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674" y="1890194"/>
            <a:ext cx="5569888" cy="4186162"/>
          </a:xfrm>
          <a:noFill/>
        </p:spPr>
      </p:pic>
      <p:pic>
        <p:nvPicPr>
          <p:cNvPr id="8" name="Obrázek 7" descr="Obsah obrázku venku, obloha, stan, strom&#10;&#10;Popis se vygeneroval automaticky.">
            <a:extLst>
              <a:ext uri="{FF2B5EF4-FFF2-40B4-BE49-F238E27FC236}">
                <a16:creationId xmlns:a16="http://schemas.microsoft.com/office/drawing/2014/main" id="{5F71613F-1E64-5460-276B-1FB85BF40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224" y="1888804"/>
            <a:ext cx="535305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8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70C8F-4D0B-39A9-B3F3-D37909C3B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Experimentální výpal - výsledky</a:t>
            </a:r>
          </a:p>
        </p:txBody>
      </p:sp>
      <p:pic>
        <p:nvPicPr>
          <p:cNvPr id="5" name="Zástupný obsah 4" descr="Obsah obrázku text, snímek obrazovky, číslo, Písmo&#10;&#10;Popis se vygeneroval automaticky.">
            <a:extLst>
              <a:ext uri="{FF2B5EF4-FFF2-40B4-BE49-F238E27FC236}">
                <a16:creationId xmlns:a16="http://schemas.microsoft.com/office/drawing/2014/main" id="{3D85768A-C597-728A-AB45-9C1F7019B3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182" y="2107349"/>
            <a:ext cx="5510341" cy="1326166"/>
          </a:xfrm>
        </p:spPr>
      </p:pic>
      <p:pic>
        <p:nvPicPr>
          <p:cNvPr id="6" name="Obrázek 5" descr="Obsah obrázku venku, vodopád, území, geologie&#10;&#10;Popis se vygeneroval automaticky.">
            <a:extLst>
              <a:ext uri="{FF2B5EF4-FFF2-40B4-BE49-F238E27FC236}">
                <a16:creationId xmlns:a16="http://schemas.microsoft.com/office/drawing/2014/main" id="{4025A7B3-6F68-4DCB-D4F7-DB311FBC7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285" y="1711968"/>
            <a:ext cx="5374857" cy="3555266"/>
          </a:xfrm>
          <a:prstGeom prst="rect">
            <a:avLst/>
          </a:prstGeom>
        </p:spPr>
      </p:pic>
      <p:pic>
        <p:nvPicPr>
          <p:cNvPr id="7" name="Obrázek 6" descr="Obsah obrázku venku, rostlina, tráva, skála&#10;&#10;Popis se vygeneroval automaticky.">
            <a:extLst>
              <a:ext uri="{FF2B5EF4-FFF2-40B4-BE49-F238E27FC236}">
                <a16:creationId xmlns:a16="http://schemas.microsoft.com/office/drawing/2014/main" id="{1AFA465D-1569-DD7B-193B-1F1E9EF9A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496" y="3636908"/>
            <a:ext cx="4204012" cy="28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33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57866-F55D-96F1-2983-EC1E49D8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/>
                <a:ea typeface="Calibri"/>
                <a:cs typeface="Calibri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3D5F04-4A39-1BE2-A2A7-C5B0C7431B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10257412" cy="42672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Kos, P. 2015: Výzkum vrcholně středověkých vápenických pecí v jižní části Moravského krasu se zřetelem na oblast u Mokré, </a:t>
            </a:r>
            <a:r>
              <a:rPr lang="cs-CZ" dirty="0" err="1">
                <a:latin typeface="Calibri"/>
                <a:ea typeface="Calibri"/>
                <a:cs typeface="Calibri"/>
              </a:rPr>
              <a:t>Archeologia</a:t>
            </a:r>
            <a:r>
              <a:rPr lang="cs-CZ" dirty="0">
                <a:latin typeface="Calibri"/>
                <a:ea typeface="Calibri"/>
                <a:cs typeface="Calibri"/>
              </a:rPr>
              <a:t> </a:t>
            </a:r>
            <a:r>
              <a:rPr lang="cs-CZ" dirty="0" err="1">
                <a:latin typeface="Calibri"/>
                <a:ea typeface="Calibri"/>
                <a:cs typeface="Calibri"/>
              </a:rPr>
              <a:t>technica</a:t>
            </a:r>
            <a:r>
              <a:rPr lang="cs-CZ" dirty="0">
                <a:latin typeface="Calibri"/>
                <a:ea typeface="Calibri"/>
                <a:cs typeface="Calibri"/>
              </a:rPr>
              <a:t> 26, 27−68.</a:t>
            </a:r>
          </a:p>
          <a:p>
            <a:pPr marL="246380" indent="-246380"/>
            <a:r>
              <a:rPr lang="cs-CZ" dirty="0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Kos, P. – Válek, J. 2016: Experimentální výpal vápna v </a:t>
            </a:r>
            <a:r>
              <a:rPr lang="cs-CZ" dirty="0" err="1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šestikanálové</a:t>
            </a:r>
            <a:r>
              <a:rPr lang="cs-CZ" dirty="0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 vápenné peci z období vrcholného středověku v Mokré, </a:t>
            </a:r>
            <a:r>
              <a:rPr lang="cs-CZ" dirty="0" err="1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Archeologia</a:t>
            </a:r>
            <a:r>
              <a:rPr lang="cs-CZ" dirty="0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cs-CZ" dirty="0" err="1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technica</a:t>
            </a:r>
            <a:r>
              <a:rPr lang="cs-CZ" dirty="0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 27, 32−50.</a:t>
            </a:r>
          </a:p>
          <a:p>
            <a:pPr marL="246380" indent="-246380"/>
            <a:r>
              <a:rPr lang="cs-CZ" dirty="0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Merta, J. 1980: Výzkumy vápenných pecí, Zkoumání výrobních objektů a technologií archeologickými metodami 1, 30−55.</a:t>
            </a:r>
          </a:p>
          <a:p>
            <a:pPr marL="246380" indent="-246380"/>
            <a:r>
              <a:rPr lang="cs-CZ" dirty="0" err="1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Archeologia</a:t>
            </a:r>
            <a:r>
              <a:rPr lang="cs-CZ" dirty="0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cs-CZ" dirty="0" err="1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technica</a:t>
            </a:r>
            <a:r>
              <a:rPr lang="cs-CZ" dirty="0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 22: zkoumání výrobních objektů a technologií archeologickými metodami : sborník přednášek z 29. semináře </a:t>
            </a:r>
            <a:r>
              <a:rPr lang="cs-CZ" dirty="0" err="1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Archeologia</a:t>
            </a:r>
            <a:r>
              <a:rPr lang="cs-CZ" dirty="0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cs-CZ" dirty="0" err="1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technica</a:t>
            </a:r>
            <a:r>
              <a:rPr lang="cs-CZ" dirty="0">
                <a:solidFill>
                  <a:srgbClr val="6A3A20"/>
                </a:solidFill>
                <a:latin typeface="Calibri"/>
                <a:ea typeface="Calibri"/>
                <a:cs typeface="Calibri"/>
              </a:rPr>
              <a:t> - 20. duben 2010. Brno: Technické muzeum v Brně, [2011]. ISBN 978-80-86413-78-5.</a:t>
            </a:r>
          </a:p>
        </p:txBody>
      </p:sp>
    </p:spTree>
    <p:extLst>
      <p:ext uri="{BB962C8B-B14F-4D97-AF65-F5344CB8AC3E}">
        <p14:creationId xmlns:p14="http://schemas.microsoft.com/office/powerpoint/2010/main" val="789295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B3ECFF-E706-64F4-EFD7-2C0C4441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/>
                <a:ea typeface="Calibri"/>
                <a:cs typeface="Calibri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9B0819-D819-47EA-3246-AF7BF40CB1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10280676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cs-CZ" dirty="0">
                <a:solidFill>
                  <a:srgbClr val="6A3A20"/>
                </a:solidFill>
                <a:latin typeface="Calibri"/>
                <a:ea typeface="Open Sans"/>
                <a:cs typeface="Open Sans"/>
              </a:rPr>
              <a:t>Merta, J., 1977: Středověké vápenické pece při Obřanském hradě, </a:t>
            </a:r>
            <a:r>
              <a:rPr lang="cs-CZ" err="1">
                <a:solidFill>
                  <a:srgbClr val="6A3A20"/>
                </a:solidFill>
                <a:latin typeface="Calibri"/>
                <a:ea typeface="Open Sans"/>
                <a:cs typeface="Open Sans"/>
              </a:rPr>
              <a:t>Archaeologia</a:t>
            </a:r>
            <a:r>
              <a:rPr lang="cs-CZ" dirty="0">
                <a:solidFill>
                  <a:srgbClr val="6A3A20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cs-CZ" err="1">
                <a:solidFill>
                  <a:srgbClr val="6A3A20"/>
                </a:solidFill>
                <a:latin typeface="Calibri"/>
                <a:ea typeface="Open Sans"/>
                <a:cs typeface="Open Sans"/>
              </a:rPr>
              <a:t>historica</a:t>
            </a:r>
            <a:r>
              <a:rPr lang="cs-CZ" dirty="0">
                <a:solidFill>
                  <a:srgbClr val="6A3A20"/>
                </a:solidFill>
                <a:latin typeface="Calibri"/>
                <a:ea typeface="Open Sans"/>
                <a:cs typeface="Open Sans"/>
              </a:rPr>
              <a:t> 2, 239-246</a:t>
            </a:r>
          </a:p>
          <a:p>
            <a:pPr marL="246380" indent="-246380"/>
            <a:r>
              <a:rPr lang="cs-CZ" dirty="0">
                <a:solidFill>
                  <a:srgbClr val="6A3A20"/>
                </a:solidFill>
                <a:latin typeface="Calibri"/>
                <a:ea typeface="Open Sans"/>
                <a:cs typeface="Open Sans"/>
              </a:rPr>
              <a:t>Suchý, M., 2014: Vápno, katedrála sv. Víta a pražští </a:t>
            </a:r>
            <a:r>
              <a:rPr lang="cs-CZ" err="1">
                <a:solidFill>
                  <a:srgbClr val="6A3A20"/>
                </a:solidFill>
                <a:latin typeface="Calibri"/>
                <a:ea typeface="Open Sans"/>
                <a:cs typeface="Open Sans"/>
              </a:rPr>
              <a:t>vápeníci</a:t>
            </a:r>
            <a:r>
              <a:rPr lang="cs-CZ" dirty="0">
                <a:solidFill>
                  <a:srgbClr val="6A3A20"/>
                </a:solidFill>
                <a:latin typeface="Calibri"/>
                <a:ea typeface="Open Sans"/>
                <a:cs typeface="Open Sans"/>
              </a:rPr>
              <a:t> v pozdním středověku: výpověď písemných pramenů, </a:t>
            </a:r>
            <a:r>
              <a:rPr lang="cs-CZ" err="1">
                <a:solidFill>
                  <a:srgbClr val="6A3A20"/>
                </a:solidFill>
                <a:latin typeface="Calibri"/>
                <a:ea typeface="Open Sans"/>
                <a:cs typeface="Open Sans"/>
              </a:rPr>
              <a:t>Archaeologia</a:t>
            </a:r>
            <a:r>
              <a:rPr lang="cs-CZ" dirty="0">
                <a:solidFill>
                  <a:srgbClr val="6A3A20"/>
                </a:solidFill>
                <a:latin typeface="Calibri"/>
                <a:ea typeface="Open Sans"/>
                <a:cs typeface="Open Sans"/>
              </a:rPr>
              <a:t> </a:t>
            </a:r>
            <a:r>
              <a:rPr lang="cs-CZ" err="1">
                <a:solidFill>
                  <a:srgbClr val="6A3A20"/>
                </a:solidFill>
                <a:latin typeface="Calibri"/>
                <a:ea typeface="Open Sans"/>
                <a:cs typeface="Open Sans"/>
              </a:rPr>
              <a:t>historica</a:t>
            </a:r>
            <a:r>
              <a:rPr lang="cs-CZ" dirty="0">
                <a:solidFill>
                  <a:srgbClr val="6A3A20"/>
                </a:solidFill>
                <a:latin typeface="Calibri"/>
                <a:ea typeface="Open Sans"/>
                <a:cs typeface="Open Sans"/>
              </a:rPr>
              <a:t> 39/1, 349-363</a:t>
            </a:r>
          </a:p>
        </p:txBody>
      </p:sp>
    </p:spTree>
    <p:extLst>
      <p:ext uri="{BB962C8B-B14F-4D97-AF65-F5344CB8AC3E}">
        <p14:creationId xmlns:p14="http://schemas.microsoft.com/office/powerpoint/2010/main" val="20917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7B388-2688-3154-A515-7AEBD512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/>
                <a:ea typeface="Calibri"/>
                <a:cs typeface="Calibri"/>
              </a:rPr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BB918E-8470-53E7-C1E7-8C50115FB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Vápno</a:t>
            </a:r>
          </a:p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Lokalizace vápenek</a:t>
            </a:r>
          </a:p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Vápenické pece</a:t>
            </a:r>
          </a:p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Vlastníci</a:t>
            </a:r>
          </a:p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Provoz a experimentální výpal</a:t>
            </a:r>
          </a:p>
          <a:p>
            <a:pPr marL="246380" indent="-24638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017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73792-718F-7E6B-B94E-A8843C1F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Calibri"/>
                <a:ea typeface="Calibri"/>
                <a:cs typeface="Calibri"/>
              </a:rPr>
              <a:t>Vápno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6446DC-5322-3E16-1C66-5F2579FB3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Ca(OH)2</a:t>
            </a:r>
          </a:p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Hašené/nehašené</a:t>
            </a:r>
          </a:p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Vzniká kalcinací vápence</a:t>
            </a:r>
          </a:p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Využití ve stavebnictví, zemědělství i kožedělnictví</a:t>
            </a:r>
          </a:p>
          <a:p>
            <a:pPr marL="246380" indent="-246380"/>
            <a:endParaRPr lang="cs-CZ">
              <a:latin typeface="Calibri"/>
              <a:ea typeface="Calibri"/>
              <a:cs typeface="Calibri"/>
            </a:endParaRPr>
          </a:p>
        </p:txBody>
      </p:sp>
      <p:pic>
        <p:nvPicPr>
          <p:cNvPr id="4" name="Obrázek 3" descr="Obsah obrázku jídlo, prášek, interiér, stůl&#10;&#10;Popis se vygeneroval automaticky.">
            <a:extLst>
              <a:ext uri="{FF2B5EF4-FFF2-40B4-BE49-F238E27FC236}">
                <a16:creationId xmlns:a16="http://schemas.microsoft.com/office/drawing/2014/main" id="{557A6DF1-3556-BF57-5939-E44FE84884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73" r="2" b="4867"/>
          <a:stretch/>
        </p:blipFill>
        <p:spPr>
          <a:xfrm>
            <a:off x="6195986" y="1803400"/>
            <a:ext cx="4773956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62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26978-5A63-1759-6400-C3EA8922D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Calibri"/>
                <a:ea typeface="Calibri"/>
                <a:cs typeface="Calibri"/>
              </a:rPr>
              <a:t>Lokalizace vápenek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F0CD09-3341-6698-E57C-E41682FED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vert="horz" lIns="91440" tIns="45720" rIns="91440" bIns="45720" rtlCol="0">
            <a:normAutofit/>
          </a:bodyPr>
          <a:lstStyle/>
          <a:p>
            <a:pPr marL="246380" indent="-246380"/>
            <a:r>
              <a:rPr lang="cs-CZ">
                <a:latin typeface="Calibri"/>
                <a:ea typeface="Calibri"/>
                <a:cs typeface="Calibri"/>
              </a:rPr>
              <a:t>Vázané na zdroje</a:t>
            </a:r>
          </a:p>
          <a:p>
            <a:pPr marL="246380" indent="-246380"/>
            <a:r>
              <a:rPr lang="cs-CZ">
                <a:latin typeface="Calibri"/>
                <a:ea typeface="Calibri"/>
                <a:cs typeface="Calibri"/>
              </a:rPr>
              <a:t>Ve městech</a:t>
            </a:r>
          </a:p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V okolí velkých staveb</a:t>
            </a:r>
          </a:p>
          <a:p>
            <a:pPr marL="246380" indent="-246380"/>
            <a:r>
              <a:rPr lang="cs-CZ">
                <a:latin typeface="Calibri"/>
                <a:ea typeface="Calibri"/>
                <a:cs typeface="Calibri"/>
              </a:rPr>
              <a:t>Český a Moravský kras</a:t>
            </a:r>
            <a:endParaRPr lang="cs-CZ" dirty="0">
              <a:latin typeface="Calibri"/>
              <a:ea typeface="Calibri"/>
              <a:cs typeface="Calibri"/>
            </a:endParaRPr>
          </a:p>
        </p:txBody>
      </p:sp>
      <p:pic>
        <p:nvPicPr>
          <p:cNvPr id="24" name="Zástupný obsah 23" descr="Obsah obrázku Letecké snímkování, text, mapa, ve vzduchu&#10;&#10;Popis se vygeneroval automaticky.">
            <a:extLst>
              <a:ext uri="{FF2B5EF4-FFF2-40B4-BE49-F238E27FC236}">
                <a16:creationId xmlns:a16="http://schemas.microsoft.com/office/drawing/2014/main" id="{D71D814A-AFFB-0F16-73C2-E70FA82CEB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4656" r="1" b="1"/>
          <a:stretch/>
        </p:blipFill>
        <p:spPr>
          <a:xfrm>
            <a:off x="6195986" y="1803400"/>
            <a:ext cx="4773956" cy="4267200"/>
          </a:xfrm>
          <a:noFill/>
        </p:spPr>
      </p:pic>
      <p:pic>
        <p:nvPicPr>
          <p:cNvPr id="26" name="Obrázek 25" descr="Obsah obrázku mapa, text&#10;&#10;Popis se vygeneroval automaticky.">
            <a:extLst>
              <a:ext uri="{FF2B5EF4-FFF2-40B4-BE49-F238E27FC236}">
                <a16:creationId xmlns:a16="http://schemas.microsoft.com/office/drawing/2014/main" id="{D671B668-54CB-18FD-C8A0-2E070B786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541" y="3934732"/>
            <a:ext cx="4012465" cy="251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3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116659-44E8-7D85-2C7C-E0C80B987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0688" y="424396"/>
            <a:ext cx="4773956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Brno ul. Panenská</a:t>
            </a:r>
          </a:p>
          <a:p>
            <a:pPr marL="246380" indent="-246380"/>
            <a:endParaRPr lang="cs-CZ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7836EE-FE99-28E9-0A37-E40C90980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181" y="424396"/>
            <a:ext cx="4773956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Praha</a:t>
            </a:r>
          </a:p>
        </p:txBody>
      </p:sp>
      <p:pic>
        <p:nvPicPr>
          <p:cNvPr id="5" name="Obrázek 4" descr="Obsah obrázku mapa, text, atlas&#10;&#10;Popis se vygeneroval automaticky.">
            <a:extLst>
              <a:ext uri="{FF2B5EF4-FFF2-40B4-BE49-F238E27FC236}">
                <a16:creationId xmlns:a16="http://schemas.microsoft.com/office/drawing/2014/main" id="{8760D086-CA3A-42FD-6095-896617C82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221" y="768170"/>
            <a:ext cx="5277062" cy="5664097"/>
          </a:xfrm>
          <a:prstGeom prst="rect">
            <a:avLst/>
          </a:prstGeom>
        </p:spPr>
      </p:pic>
      <p:pic>
        <p:nvPicPr>
          <p:cNvPr id="6" name="Obrázek 5" descr="Obsah obrázku černobílá, území&#10;&#10;Popis se vygeneroval automaticky.">
            <a:extLst>
              <a:ext uri="{FF2B5EF4-FFF2-40B4-BE49-F238E27FC236}">
                <a16:creationId xmlns:a16="http://schemas.microsoft.com/office/drawing/2014/main" id="{882E84B0-FB63-4843-5B34-681B2985D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61" y="930866"/>
            <a:ext cx="5993687" cy="40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2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27EDC-73E7-DAE2-55E8-52232A5B3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/>
          <a:p>
            <a:r>
              <a:rPr lang="cs-CZ" dirty="0">
                <a:latin typeface="Calibri"/>
                <a:ea typeface="Calibri"/>
                <a:cs typeface="Calibri"/>
              </a:rPr>
              <a:t>Vápenická pec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E94F58-723B-7A51-D1F5-DAE08885A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vert="horz" lIns="91440" tIns="45720" rIns="91440" bIns="45720" rtlCol="0">
            <a:normAutofit/>
          </a:bodyPr>
          <a:lstStyle/>
          <a:p>
            <a:pPr marL="246380" indent="-246380"/>
            <a:r>
              <a:rPr lang="cs-CZ" dirty="0">
                <a:latin typeface="Calibri"/>
                <a:ea typeface="Calibri"/>
                <a:cs typeface="Calibri"/>
              </a:rPr>
              <a:t>Milíře</a:t>
            </a:r>
          </a:p>
          <a:p>
            <a:pPr marL="246380" indent="-246380"/>
            <a:r>
              <a:rPr lang="cs-CZ">
                <a:latin typeface="Calibri"/>
                <a:ea typeface="Calibri"/>
                <a:cs typeface="Calibri"/>
              </a:rPr>
              <a:t>Oválné nebo kruhovité</a:t>
            </a:r>
            <a:endParaRPr lang="cs-CZ" dirty="0">
              <a:latin typeface="Calibri"/>
              <a:ea typeface="Calibri"/>
              <a:cs typeface="Calibri"/>
            </a:endParaRPr>
          </a:p>
          <a:p>
            <a:pPr marL="246380" indent="-246380"/>
            <a:r>
              <a:rPr lang="cs-CZ">
                <a:latin typeface="Calibri"/>
                <a:ea typeface="Calibri"/>
                <a:cs typeface="Calibri"/>
              </a:rPr>
              <a:t>Kvadratického půdorysu</a:t>
            </a:r>
            <a:endParaRPr lang="cs-CZ" dirty="0">
              <a:latin typeface="Calibri"/>
              <a:ea typeface="Calibri"/>
              <a:cs typeface="Calibri"/>
            </a:endParaRPr>
          </a:p>
          <a:p>
            <a:pPr marL="246380" indent="-246380"/>
            <a:endParaRPr lang="cs-CZ" dirty="0">
              <a:latin typeface="Calibri"/>
              <a:ea typeface="Calibri"/>
              <a:cs typeface="Calibri"/>
            </a:endParaRPr>
          </a:p>
        </p:txBody>
      </p:sp>
      <p:pic>
        <p:nvPicPr>
          <p:cNvPr id="30" name="Zástupný obsah 29" descr="Obsah obrázku text, skica, kresba, diagram&#10;&#10;Popis se vygeneroval automaticky.">
            <a:extLst>
              <a:ext uri="{FF2B5EF4-FFF2-40B4-BE49-F238E27FC236}">
                <a16:creationId xmlns:a16="http://schemas.microsoft.com/office/drawing/2014/main" id="{B57B7CCE-80B9-AB7B-3D86-18E8EEA132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8106" y="1016295"/>
            <a:ext cx="4773956" cy="4045927"/>
          </a:xfrm>
          <a:noFill/>
        </p:spPr>
      </p:pic>
      <p:pic>
        <p:nvPicPr>
          <p:cNvPr id="31" name="Obrázek 30" descr="Obsah obrázku kresba, skica, mapa, text&#10;&#10;Popis se vygeneroval automaticky.">
            <a:extLst>
              <a:ext uri="{FF2B5EF4-FFF2-40B4-BE49-F238E27FC236}">
                <a16:creationId xmlns:a16="http://schemas.microsoft.com/office/drawing/2014/main" id="{618EAE07-3B51-DDDD-5EFF-04DA393D0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15" y="3428112"/>
            <a:ext cx="4784172" cy="299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16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60EF3-A65E-DAE3-87F0-5826F557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/>
                <a:ea typeface="Calibri"/>
                <a:cs typeface="Calibri"/>
              </a:rPr>
              <a:t>Kruhovité nebo oválné pece</a:t>
            </a:r>
          </a:p>
        </p:txBody>
      </p:sp>
      <p:pic>
        <p:nvPicPr>
          <p:cNvPr id="5" name="Zástupný obsah 4" descr="Obsah obrázku skica, kresba, umění, Perokresba&#10;&#10;Popis se vygeneroval automaticky.">
            <a:extLst>
              <a:ext uri="{FF2B5EF4-FFF2-40B4-BE49-F238E27FC236}">
                <a16:creationId xmlns:a16="http://schemas.microsoft.com/office/drawing/2014/main" id="{C5DB446C-FFB8-EC20-87B1-50FBD50D84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6819" y="1817533"/>
            <a:ext cx="4454157" cy="3035775"/>
          </a:xfrm>
        </p:spPr>
      </p:pic>
      <p:pic>
        <p:nvPicPr>
          <p:cNvPr id="6" name="Zástupný obsah 5" descr="Obsah obrázku skica, kresba, Perokresba, umění&#10;&#10;Popis se vygeneroval automaticky.">
            <a:extLst>
              <a:ext uri="{FF2B5EF4-FFF2-40B4-BE49-F238E27FC236}">
                <a16:creationId xmlns:a16="http://schemas.microsoft.com/office/drawing/2014/main" id="{3E09C5C4-78AA-A87E-0182-AD520EA49D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8746" y="3385418"/>
            <a:ext cx="4235971" cy="2944921"/>
          </a:xfrm>
        </p:spPr>
      </p:pic>
      <p:sp>
        <p:nvSpPr>
          <p:cNvPr id="7" name="Šipka: nahoru 6">
            <a:extLst>
              <a:ext uri="{FF2B5EF4-FFF2-40B4-BE49-F238E27FC236}">
                <a16:creationId xmlns:a16="http://schemas.microsoft.com/office/drawing/2014/main" id="{8D218611-B4CD-80EC-DA0C-5B935C419B0F}"/>
              </a:ext>
            </a:extLst>
          </p:cNvPr>
          <p:cNvSpPr/>
          <p:nvPr/>
        </p:nvSpPr>
        <p:spPr>
          <a:xfrm>
            <a:off x="1216088" y="4991546"/>
            <a:ext cx="797016" cy="82728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alibri"/>
              <a:ea typeface="Calibri"/>
              <a:cs typeface="Calibri"/>
            </a:endParaRP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5C51F8BA-71C4-CD11-67BA-92D3C483CD05}"/>
              </a:ext>
            </a:extLst>
          </p:cNvPr>
          <p:cNvSpPr/>
          <p:nvPr/>
        </p:nvSpPr>
        <p:spPr>
          <a:xfrm>
            <a:off x="10226137" y="2345691"/>
            <a:ext cx="736483" cy="83153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Calibri"/>
              <a:ea typeface="Calibri"/>
              <a:cs typeface="Calibri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2B1A9D4-0D0B-B0BD-F961-E5AEE782057D}"/>
              </a:ext>
            </a:extLst>
          </p:cNvPr>
          <p:cNvSpPr txBox="1"/>
          <p:nvPr/>
        </p:nvSpPr>
        <p:spPr>
          <a:xfrm>
            <a:off x="1170302" y="5912045"/>
            <a:ext cx="44996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Calibri"/>
                <a:ea typeface="Calibri"/>
                <a:cs typeface="Calibri"/>
              </a:rPr>
              <a:t>Římská šachtová pec z Rusovců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E94AC50-5FCF-8ACE-3802-45E9FC00D96D}"/>
              </a:ext>
            </a:extLst>
          </p:cNvPr>
          <p:cNvSpPr txBox="1"/>
          <p:nvPr/>
        </p:nvSpPr>
        <p:spPr>
          <a:xfrm>
            <a:off x="7469767" y="1715318"/>
            <a:ext cx="35109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Calibri"/>
                <a:ea typeface="Calibri"/>
                <a:cs typeface="Calibri"/>
              </a:rPr>
              <a:t>Šachtová pec u Obřanského hradu</a:t>
            </a:r>
          </a:p>
        </p:txBody>
      </p:sp>
    </p:spTree>
    <p:extLst>
      <p:ext uri="{BB962C8B-B14F-4D97-AF65-F5344CB8AC3E}">
        <p14:creationId xmlns:p14="http://schemas.microsoft.com/office/powerpoint/2010/main" val="3814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DEC089-5B3F-48D3-BCCD-33242FA4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/>
                <a:ea typeface="Calibri"/>
                <a:cs typeface="Calibri"/>
              </a:rPr>
              <a:t>Milíř a pec kvadratického půdorysu</a:t>
            </a:r>
          </a:p>
        </p:txBody>
      </p:sp>
      <p:pic>
        <p:nvPicPr>
          <p:cNvPr id="5" name="Zástupný obsah 4" descr="Obsah obrázku venku, strom, území, budova&#10;&#10;Popis se vygeneroval automaticky.">
            <a:extLst>
              <a:ext uri="{FF2B5EF4-FFF2-40B4-BE49-F238E27FC236}">
                <a16:creationId xmlns:a16="http://schemas.microsoft.com/office/drawing/2014/main" id="{8F34AF21-75D2-DB16-BAE7-285E021DCB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8778" y="1803399"/>
            <a:ext cx="3691297" cy="4369006"/>
          </a:xfrm>
        </p:spPr>
      </p:pic>
      <p:pic>
        <p:nvPicPr>
          <p:cNvPr id="6" name="Zástupný obsah 5" descr="Obsah obrázku skica, kresba, text, diagram&#10;&#10;Popis se vygeneroval automaticky.">
            <a:extLst>
              <a:ext uri="{FF2B5EF4-FFF2-40B4-BE49-F238E27FC236}">
                <a16:creationId xmlns:a16="http://schemas.microsoft.com/office/drawing/2014/main" id="{6607F5D4-6A23-6630-0301-5C7124A195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67991" y="2056432"/>
            <a:ext cx="4773921" cy="4112828"/>
          </a:xfrm>
        </p:spPr>
      </p:pic>
    </p:spTree>
    <p:extLst>
      <p:ext uri="{BB962C8B-B14F-4D97-AF65-F5344CB8AC3E}">
        <p14:creationId xmlns:p14="http://schemas.microsoft.com/office/powerpoint/2010/main" val="232297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1B243-4F27-521B-CD55-8BBAF8B8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alibri"/>
                <a:ea typeface="Calibri"/>
                <a:cs typeface="Calibri"/>
              </a:rPr>
              <a:t>Zajímavost</a:t>
            </a:r>
          </a:p>
        </p:txBody>
      </p:sp>
      <p:pic>
        <p:nvPicPr>
          <p:cNvPr id="5" name="Zástupný obsah 4" descr="Obsah obrázku skica, kresba, text, Perokresba&#10;&#10;Popis se vygeneroval automaticky.">
            <a:extLst>
              <a:ext uri="{FF2B5EF4-FFF2-40B4-BE49-F238E27FC236}">
                <a16:creationId xmlns:a16="http://schemas.microsoft.com/office/drawing/2014/main" id="{0E1BF126-7E1A-95DB-4B3C-BA8AAC45C5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93002" y="1014259"/>
            <a:ext cx="7974359" cy="5148573"/>
          </a:xfrm>
        </p:spPr>
      </p:pic>
    </p:spTree>
    <p:extLst>
      <p:ext uri="{BB962C8B-B14F-4D97-AF65-F5344CB8AC3E}">
        <p14:creationId xmlns:p14="http://schemas.microsoft.com/office/powerpoint/2010/main" val="1962435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sické knihy (16:9)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Motiv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D397DF-7825-42D5-8CC7-50A9B672741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7F574C1-4F2C-40D8-9AE7-67D8100634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FCDE40-3BE7-4E5A-9860-8359C89B8C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TF02801059</Template>
  <TotalTime>0</TotalTime>
  <Words>140</Words>
  <Application>Microsoft Office PowerPoint</Application>
  <PresentationFormat>Vlastní</PresentationFormat>
  <Paragraphs>49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Klasické knihy (16:9)</vt:lpstr>
      <vt:lpstr>Vápenictví ve středověku</vt:lpstr>
      <vt:lpstr>Úvod</vt:lpstr>
      <vt:lpstr>Vápno</vt:lpstr>
      <vt:lpstr>Lokalizace vápenek</vt:lpstr>
      <vt:lpstr>Prezentace aplikace PowerPoint</vt:lpstr>
      <vt:lpstr>Vápenická pec</vt:lpstr>
      <vt:lpstr>Kruhovité nebo oválné pece</vt:lpstr>
      <vt:lpstr>Milíř a pec kvadratického půdorysu</vt:lpstr>
      <vt:lpstr>Zajímavost</vt:lpstr>
      <vt:lpstr>Vlastníci</vt:lpstr>
      <vt:lpstr>Provoz a experimentální výpal</vt:lpstr>
      <vt:lpstr>Experimentální výpal - průběh</vt:lpstr>
      <vt:lpstr>Experimentální výpal - výsledky</vt:lpstr>
      <vt:lpstr>Zdroje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380</cp:revision>
  <dcterms:created xsi:type="dcterms:W3CDTF">2024-10-03T14:43:50Z</dcterms:created>
  <dcterms:modified xsi:type="dcterms:W3CDTF">2024-10-06T17:06:28Z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