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1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12F7-E500-44EF-BB7D-FAD725F00933}" type="datetimeFigureOut">
              <a:rPr lang="en-GB" smtClean="0"/>
              <a:t>06/10/2024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86805-359E-4F75-AA20-BA76A3312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612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12F7-E500-44EF-BB7D-FAD725F00933}" type="datetimeFigureOut">
              <a:rPr lang="en-GB" smtClean="0"/>
              <a:t>06/10/2024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86805-359E-4F75-AA20-BA76A3312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953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12F7-E500-44EF-BB7D-FAD725F00933}" type="datetimeFigureOut">
              <a:rPr lang="en-GB" smtClean="0"/>
              <a:t>06/10/2024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86805-359E-4F75-AA20-BA76A3312BBB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3629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12F7-E500-44EF-BB7D-FAD725F00933}" type="datetimeFigureOut">
              <a:rPr lang="en-GB" smtClean="0"/>
              <a:t>06/10/2024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86805-359E-4F75-AA20-BA76A3312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687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12F7-E500-44EF-BB7D-FAD725F00933}" type="datetimeFigureOut">
              <a:rPr lang="en-GB" smtClean="0"/>
              <a:t>06/10/2024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86805-359E-4F75-AA20-BA76A3312BBB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0869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12F7-E500-44EF-BB7D-FAD725F00933}" type="datetimeFigureOut">
              <a:rPr lang="en-GB" smtClean="0"/>
              <a:t>06/10/2024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86805-359E-4F75-AA20-BA76A3312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747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12F7-E500-44EF-BB7D-FAD725F00933}" type="datetimeFigureOut">
              <a:rPr lang="en-GB" smtClean="0"/>
              <a:t>06/10/2024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86805-359E-4F75-AA20-BA76A3312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621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12F7-E500-44EF-BB7D-FAD725F00933}" type="datetimeFigureOut">
              <a:rPr lang="en-GB" smtClean="0"/>
              <a:t>06/10/2024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86805-359E-4F75-AA20-BA76A3312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212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12F7-E500-44EF-BB7D-FAD725F00933}" type="datetimeFigureOut">
              <a:rPr lang="en-GB" smtClean="0"/>
              <a:t>06/10/2024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86805-359E-4F75-AA20-BA76A3312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43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12F7-E500-44EF-BB7D-FAD725F00933}" type="datetimeFigureOut">
              <a:rPr lang="en-GB" smtClean="0"/>
              <a:t>06/10/2024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86805-359E-4F75-AA20-BA76A3312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445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12F7-E500-44EF-BB7D-FAD725F00933}" type="datetimeFigureOut">
              <a:rPr lang="en-GB" smtClean="0"/>
              <a:t>06/10/2024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86805-359E-4F75-AA20-BA76A3312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78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12F7-E500-44EF-BB7D-FAD725F00933}" type="datetimeFigureOut">
              <a:rPr lang="en-GB" smtClean="0"/>
              <a:t>06/10/2024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86805-359E-4F75-AA20-BA76A3312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532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12F7-E500-44EF-BB7D-FAD725F00933}" type="datetimeFigureOut">
              <a:rPr lang="en-GB" smtClean="0"/>
              <a:t>06/10/2024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86805-359E-4F75-AA20-BA76A3312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70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12F7-E500-44EF-BB7D-FAD725F00933}" type="datetimeFigureOut">
              <a:rPr lang="en-GB" smtClean="0"/>
              <a:t>06/10/2024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86805-359E-4F75-AA20-BA76A3312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893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12F7-E500-44EF-BB7D-FAD725F00933}" type="datetimeFigureOut">
              <a:rPr lang="en-GB" smtClean="0"/>
              <a:t>06/10/2024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86805-359E-4F75-AA20-BA76A3312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51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12F7-E500-44EF-BB7D-FAD725F00933}" type="datetimeFigureOut">
              <a:rPr lang="en-GB" smtClean="0"/>
              <a:t>06/10/2024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86805-359E-4F75-AA20-BA76A3312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508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12F7-E500-44EF-BB7D-FAD725F00933}" type="datetimeFigureOut">
              <a:rPr lang="en-GB" smtClean="0"/>
              <a:t>06/10/2024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6386805-359E-4F75-AA20-BA76A3312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8432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2D67E1-AEA3-4A74-D913-BF9BFB8828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Hrad Dolní Štěpanice</a:t>
            </a:r>
            <a:endParaRPr lang="en-GB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E4F075F-C3BB-6255-8867-381B271EDF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Tomáš Krampera 526627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740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A7C85F-E58F-BA4C-3C4A-860BC76ED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Dolní Štěpanice (okr. Semily) 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24D929-5917-BAFD-46A8-10314DDCA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6313401" cy="3880773"/>
          </a:xfrm>
        </p:spPr>
        <p:txBody>
          <a:bodyPr/>
          <a:lstStyle/>
          <a:p>
            <a:r>
              <a:rPr lang="cs-CZ" dirty="0"/>
              <a:t>Hrad vznikl ve 2. pol. 13. stol. (1304 drží hrad Jan z Valdštejna)</a:t>
            </a:r>
          </a:p>
          <a:p>
            <a:r>
              <a:rPr lang="cs-CZ" dirty="0"/>
              <a:t>Na počátku 16. stol. přestává plnit svoji rezidentní i správní funkci</a:t>
            </a:r>
          </a:p>
          <a:p>
            <a:r>
              <a:rPr lang="cs-CZ" dirty="0"/>
              <a:t>1543 je připomínán jako pustý</a:t>
            </a:r>
            <a:endParaRPr lang="en-GB" dirty="0"/>
          </a:p>
        </p:txBody>
      </p:sp>
      <p:pic>
        <p:nvPicPr>
          <p:cNvPr id="7" name="Obrázek 6" descr="Obsah obrázku text, mapa&#10;&#10;Popis byl vytvořen automaticky">
            <a:extLst>
              <a:ext uri="{FF2B5EF4-FFF2-40B4-BE49-F238E27FC236}">
                <a16:creationId xmlns:a16="http://schemas.microsoft.com/office/drawing/2014/main" id="{DBEC92DC-86BA-5D58-1CCA-B50E3E8E8E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42" y="-1"/>
            <a:ext cx="46868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230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ACB6B8-0D41-53EF-5AB0-EF0CAADA0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5534622" cy="1320800"/>
          </a:xfrm>
        </p:spPr>
        <p:txBody>
          <a:bodyPr/>
          <a:lstStyle/>
          <a:p>
            <a:r>
              <a:rPr lang="cs-CZ" dirty="0" err="1"/>
              <a:t>Nieder</a:t>
            </a:r>
            <a:r>
              <a:rPr lang="cs-CZ" dirty="0"/>
              <a:t> </a:t>
            </a:r>
            <a:r>
              <a:rPr lang="cs-CZ" dirty="0" err="1"/>
              <a:t>Stepanitz</a:t>
            </a:r>
            <a:r>
              <a:rPr lang="cs-CZ" dirty="0"/>
              <a:t> (Dolní Štěpanice) 1842</a:t>
            </a:r>
            <a:endParaRPr lang="en-GB" dirty="0"/>
          </a:p>
        </p:txBody>
      </p:sp>
      <p:pic>
        <p:nvPicPr>
          <p:cNvPr id="7" name="Zástupný obsah 6" descr="Obsah obrázku text, mapa&#10;&#10;Popis byl vytvořen automaticky">
            <a:extLst>
              <a:ext uri="{FF2B5EF4-FFF2-40B4-BE49-F238E27FC236}">
                <a16:creationId xmlns:a16="http://schemas.microsoft.com/office/drawing/2014/main" id="{DC9CD0F5-1486-4194-7C0C-C41588DE21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4184"/>
            <a:ext cx="6441062" cy="5166852"/>
          </a:xfr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48D9F27-BAE1-364D-DADC-53BAFBE4A0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956" y="0"/>
            <a:ext cx="5980043" cy="3888010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FE5BFD04-0A0A-00C7-7A36-7BB74C6D1545}"/>
              </a:ext>
            </a:extLst>
          </p:cNvPr>
          <p:cNvSpPr/>
          <p:nvPr/>
        </p:nvSpPr>
        <p:spPr>
          <a:xfrm>
            <a:off x="4273826" y="3001617"/>
            <a:ext cx="1610139" cy="1222513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412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029A08-4EEE-E257-EA29-EB359BAD8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973324" cy="1320800"/>
          </a:xfrm>
        </p:spPr>
        <p:txBody>
          <a:bodyPr/>
          <a:lstStyle/>
          <a:p>
            <a:r>
              <a:rPr lang="cs-CZ" dirty="0"/>
              <a:t>Ortofoto 1936</a:t>
            </a:r>
            <a:endParaRPr lang="en-GB" dirty="0"/>
          </a:p>
        </p:txBody>
      </p:sp>
      <p:pic>
        <p:nvPicPr>
          <p:cNvPr id="9" name="Zástupný obsah 8" descr="Obsah obrázku mapa&#10;&#10;Popis byl vytvořen automaticky se střední mírou spolehlivosti">
            <a:extLst>
              <a:ext uri="{FF2B5EF4-FFF2-40B4-BE49-F238E27FC236}">
                <a16:creationId xmlns:a16="http://schemas.microsoft.com/office/drawing/2014/main" id="{8817C210-F06B-1DF9-CA1B-D97E40B707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685" y="180221"/>
            <a:ext cx="7195930" cy="6497557"/>
          </a:xfrm>
        </p:spPr>
      </p:pic>
    </p:spTree>
    <p:extLst>
      <p:ext uri="{BB962C8B-B14F-4D97-AF65-F5344CB8AC3E}">
        <p14:creationId xmlns:p14="http://schemas.microsoft.com/office/powerpoint/2010/main" val="1092114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DD7649-0340-5C02-DC06-A6C27EA03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" name="Zástupný obsah 10" descr="Obsah obrázku skica, černobílý, Černobílá fotografie, umění&#10;&#10;Popis byl vytvořen automaticky">
            <a:extLst>
              <a:ext uri="{FF2B5EF4-FFF2-40B4-BE49-F238E27FC236}">
                <a16:creationId xmlns:a16="http://schemas.microsoft.com/office/drawing/2014/main" id="{94BFF472-98A6-5B8D-701A-7C9AB10A80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944673" cy="6858001"/>
          </a:xfrm>
        </p:spPr>
      </p:pic>
      <p:pic>
        <p:nvPicPr>
          <p:cNvPr id="7" name="Obrázek 6" descr="Obsah obrázku mapa, skica, příroda&#10;&#10;Popis byl vytvořen automaticky">
            <a:extLst>
              <a:ext uri="{FF2B5EF4-FFF2-40B4-BE49-F238E27FC236}">
                <a16:creationId xmlns:a16="http://schemas.microsoft.com/office/drawing/2014/main" id="{C2D5B9E3-DD2F-62D2-2C75-3CD7224A4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327" y="0"/>
            <a:ext cx="69446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333335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99</TotalTime>
  <Words>59</Words>
  <Application>Microsoft Office PowerPoint</Application>
  <PresentationFormat>Širokoúhlá obrazovka</PresentationFormat>
  <Paragraphs>8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Fazeta</vt:lpstr>
      <vt:lpstr>Hrad Dolní Štěpanice</vt:lpstr>
      <vt:lpstr>Dolní Štěpanice (okr. Semily) </vt:lpstr>
      <vt:lpstr>Nieder Stepanitz (Dolní Štěpanice) 1842</vt:lpstr>
      <vt:lpstr>Ortofoto 1936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Tomáš Krampera</dc:creator>
  <cp:lastModifiedBy>Tomáš Krampera</cp:lastModifiedBy>
  <cp:revision>1</cp:revision>
  <dcterms:created xsi:type="dcterms:W3CDTF">2024-10-06T11:08:35Z</dcterms:created>
  <dcterms:modified xsi:type="dcterms:W3CDTF">2024-10-06T12:48:14Z</dcterms:modified>
</cp:coreProperties>
</file>