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8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E1529-A1B1-45BC-90A0-583BAF87C0F2}" v="36" dt="2024-10-07T18:27:54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urešová" userId="014841d5d9e97c9c" providerId="LiveId" clId="{2C4E1529-A1B1-45BC-90A0-583BAF87C0F2}"/>
    <pc:docChg chg="undo redo custSel addSld delSld modSld sldOrd">
      <pc:chgData name="Anna Burešová" userId="014841d5d9e97c9c" providerId="LiveId" clId="{2C4E1529-A1B1-45BC-90A0-583BAF87C0F2}" dt="2024-10-07T18:28:09.476" v="761" actId="1076"/>
      <pc:docMkLst>
        <pc:docMk/>
      </pc:docMkLst>
      <pc:sldChg chg="modSp del mod">
        <pc:chgData name="Anna Burešová" userId="014841d5d9e97c9c" providerId="LiveId" clId="{2C4E1529-A1B1-45BC-90A0-583BAF87C0F2}" dt="2024-10-01T18:03:13.128" v="38" actId="47"/>
        <pc:sldMkLst>
          <pc:docMk/>
          <pc:sldMk cId="3750057035" sldId="257"/>
        </pc:sldMkLst>
        <pc:spChg chg="mod">
          <ac:chgData name="Anna Burešová" userId="014841d5d9e97c9c" providerId="LiveId" clId="{2C4E1529-A1B1-45BC-90A0-583BAF87C0F2}" dt="2024-10-01T18:02:47.516" v="1" actId="27636"/>
          <ac:spMkLst>
            <pc:docMk/>
            <pc:sldMk cId="3750057035" sldId="257"/>
            <ac:spMk id="9" creationId="{77FB5839-8BE5-6566-D561-031012B42184}"/>
          </ac:spMkLst>
        </pc:spChg>
      </pc:sldChg>
      <pc:sldChg chg="addSp delSp modSp mod setBg modAnim">
        <pc:chgData name="Anna Burešová" userId="014841d5d9e97c9c" providerId="LiveId" clId="{2C4E1529-A1B1-45BC-90A0-583BAF87C0F2}" dt="2024-10-07T18:28:09.476" v="761" actId="1076"/>
        <pc:sldMkLst>
          <pc:docMk/>
          <pc:sldMk cId="2382869273" sldId="258"/>
        </pc:sldMkLst>
        <pc:spChg chg="add del">
          <ac:chgData name="Anna Burešová" userId="014841d5d9e97c9c" providerId="LiveId" clId="{2C4E1529-A1B1-45BC-90A0-583BAF87C0F2}" dt="2024-10-01T18:38:03.963" v="206" actId="26606"/>
          <ac:spMkLst>
            <pc:docMk/>
            <pc:sldMk cId="2382869273" sldId="258"/>
            <ac:spMk id="2" creationId="{5800C5E2-AC87-AEF0-02F3-91FC9D0A7C13}"/>
          </ac:spMkLst>
        </pc:spChg>
        <pc:spChg chg="add mod">
          <ac:chgData name="Anna Burešová" userId="014841d5d9e97c9c" providerId="LiveId" clId="{2C4E1529-A1B1-45BC-90A0-583BAF87C0F2}" dt="2024-10-07T18:28:07.465" v="760" actId="255"/>
          <ac:spMkLst>
            <pc:docMk/>
            <pc:sldMk cId="2382869273" sldId="258"/>
            <ac:spMk id="2" creationId="{E027B28B-22BD-8CE7-72CC-28EF8DC057FF}"/>
          </ac:spMkLst>
        </pc:spChg>
        <pc:spChg chg="del">
          <ac:chgData name="Anna Burešová" userId="014841d5d9e97c9c" providerId="LiveId" clId="{2C4E1529-A1B1-45BC-90A0-583BAF87C0F2}" dt="2024-10-01T18:14:23.996" v="40" actId="931"/>
          <ac:spMkLst>
            <pc:docMk/>
            <pc:sldMk cId="2382869273" sldId="258"/>
            <ac:spMk id="3" creationId="{4829F13C-5DA4-125D-B7DA-22D59671B2E8}"/>
          </ac:spMkLst>
        </pc:spChg>
        <pc:spChg chg="add del mod">
          <ac:chgData name="Anna Burešová" userId="014841d5d9e97c9c" providerId="LiveId" clId="{2C4E1529-A1B1-45BC-90A0-583BAF87C0F2}" dt="2024-10-01T18:38:01.764" v="203" actId="931"/>
          <ac:spMkLst>
            <pc:docMk/>
            <pc:sldMk cId="2382869273" sldId="258"/>
            <ac:spMk id="7" creationId="{71E7703E-B0D4-38DC-1FCB-C8F4C88BE86A}"/>
          </ac:spMkLst>
        </pc:spChg>
        <pc:spChg chg="add del">
          <ac:chgData name="Anna Burešová" userId="014841d5d9e97c9c" providerId="LiveId" clId="{2C4E1529-A1B1-45BC-90A0-583BAF87C0F2}" dt="2024-10-01T18:21:39.064" v="60" actId="26606"/>
          <ac:spMkLst>
            <pc:docMk/>
            <pc:sldMk cId="2382869273" sldId="258"/>
            <ac:spMk id="10" creationId="{42A4FC2C-047E-45A5-965D-8E1E3BF09BC6}"/>
          </ac:spMkLst>
        </pc:spChg>
        <pc:spChg chg="add mod">
          <ac:chgData name="Anna Burešová" userId="014841d5d9e97c9c" providerId="LiveId" clId="{2C4E1529-A1B1-45BC-90A0-583BAF87C0F2}" dt="2024-10-02T06:40:11.795" v="217" actId="688"/>
          <ac:spMkLst>
            <pc:docMk/>
            <pc:sldMk cId="2382869273" sldId="258"/>
            <ac:spMk id="11" creationId="{CA0F7749-DAE3-F180-927C-A6E35C9527DC}"/>
          </ac:spMkLst>
        </pc:spChg>
        <pc:picChg chg="add del mod">
          <ac:chgData name="Anna Burešová" userId="014841d5d9e97c9c" providerId="LiveId" clId="{2C4E1529-A1B1-45BC-90A0-583BAF87C0F2}" dt="2024-10-01T18:37:52.713" v="202" actId="478"/>
          <ac:picMkLst>
            <pc:docMk/>
            <pc:sldMk cId="2382869273" sldId="258"/>
            <ac:picMk id="5" creationId="{18B4417B-33C8-C062-1537-A3EB4EFDF28A}"/>
          </ac:picMkLst>
        </pc:picChg>
        <pc:picChg chg="add mod">
          <ac:chgData name="Anna Burešová" userId="014841d5d9e97c9c" providerId="LiveId" clId="{2C4E1529-A1B1-45BC-90A0-583BAF87C0F2}" dt="2024-10-07T18:28:09.476" v="761" actId="1076"/>
          <ac:picMkLst>
            <pc:docMk/>
            <pc:sldMk cId="2382869273" sldId="258"/>
            <ac:picMk id="9" creationId="{2E947173-434C-D690-7A4D-4A919252F8A2}"/>
          </ac:picMkLst>
        </pc:picChg>
      </pc:sldChg>
      <pc:sldChg chg="addSp delSp modSp new del mod setBg">
        <pc:chgData name="Anna Burešová" userId="014841d5d9e97c9c" providerId="LiveId" clId="{2C4E1529-A1B1-45BC-90A0-583BAF87C0F2}" dt="2024-10-07T10:33:00.501" v="277" actId="47"/>
        <pc:sldMkLst>
          <pc:docMk/>
          <pc:sldMk cId="1952810118" sldId="259"/>
        </pc:sldMkLst>
        <pc:spChg chg="mod">
          <ac:chgData name="Anna Burešová" userId="014841d5d9e97c9c" providerId="LiveId" clId="{2C4E1529-A1B1-45BC-90A0-583BAF87C0F2}" dt="2024-10-07T10:31:09.059" v="235" actId="26606"/>
          <ac:spMkLst>
            <pc:docMk/>
            <pc:sldMk cId="1952810118" sldId="259"/>
            <ac:spMk id="2" creationId="{C7880C04-395E-8987-C83C-453B90B2DF49}"/>
          </ac:spMkLst>
        </pc:spChg>
        <pc:spChg chg="mod">
          <ac:chgData name="Anna Burešová" userId="014841d5d9e97c9c" providerId="LiveId" clId="{2C4E1529-A1B1-45BC-90A0-583BAF87C0F2}" dt="2024-10-07T10:31:09.059" v="235" actId="26606"/>
          <ac:spMkLst>
            <pc:docMk/>
            <pc:sldMk cId="1952810118" sldId="259"/>
            <ac:spMk id="3" creationId="{D3C29715-4311-1A03-2E89-51F045A35C06}"/>
          </ac:spMkLst>
        </pc:spChg>
        <pc:spChg chg="add del">
          <ac:chgData name="Anna Burešová" userId="014841d5d9e97c9c" providerId="LiveId" clId="{2C4E1529-A1B1-45BC-90A0-583BAF87C0F2}" dt="2024-10-07T10:31:09.059" v="235" actId="26606"/>
          <ac:spMkLst>
            <pc:docMk/>
            <pc:sldMk cId="1952810118" sldId="259"/>
            <ac:spMk id="10" creationId="{45D37F4E-DDB4-456B-97E0-9937730A039F}"/>
          </ac:spMkLst>
        </pc:spChg>
        <pc:spChg chg="add del">
          <ac:chgData name="Anna Burešová" userId="014841d5d9e97c9c" providerId="LiveId" clId="{2C4E1529-A1B1-45BC-90A0-583BAF87C0F2}" dt="2024-10-07T10:31:09.059" v="235" actId="26606"/>
          <ac:spMkLst>
            <pc:docMk/>
            <pc:sldMk cId="1952810118" sldId="259"/>
            <ac:spMk id="12" creationId="{B2DD41CD-8F47-4F56-AD12-4E2FF7696987}"/>
          </ac:spMkLst>
        </pc:spChg>
        <pc:picChg chg="add del mod modCrop">
          <ac:chgData name="Anna Burešová" userId="014841d5d9e97c9c" providerId="LiveId" clId="{2C4E1529-A1B1-45BC-90A0-583BAF87C0F2}" dt="2024-10-07T10:31:47.163" v="237" actId="478"/>
          <ac:picMkLst>
            <pc:docMk/>
            <pc:sldMk cId="1952810118" sldId="259"/>
            <ac:picMk id="5" creationId="{BB5AF3EA-E58D-07BF-BE1F-04508271865D}"/>
          </ac:picMkLst>
        </pc:picChg>
        <pc:picChg chg="add mod">
          <ac:chgData name="Anna Burešová" userId="014841d5d9e97c9c" providerId="LiveId" clId="{2C4E1529-A1B1-45BC-90A0-583BAF87C0F2}" dt="2024-10-07T10:32:38.583" v="268" actId="1076"/>
          <ac:picMkLst>
            <pc:docMk/>
            <pc:sldMk cId="1952810118" sldId="259"/>
            <ac:picMk id="7" creationId="{ECF6FB09-C2FF-447E-9190-20C1142F18CA}"/>
          </ac:picMkLst>
        </pc:picChg>
      </pc:sldChg>
      <pc:sldChg chg="new del">
        <pc:chgData name="Anna Burešová" userId="014841d5d9e97c9c" providerId="LiveId" clId="{2C4E1529-A1B1-45BC-90A0-583BAF87C0F2}" dt="2024-10-01T18:19:40.368" v="49" actId="47"/>
        <pc:sldMkLst>
          <pc:docMk/>
          <pc:sldMk cId="1434594805" sldId="260"/>
        </pc:sldMkLst>
      </pc:sldChg>
      <pc:sldChg chg="new del">
        <pc:chgData name="Anna Burešová" userId="014841d5d9e97c9c" providerId="LiveId" clId="{2C4E1529-A1B1-45BC-90A0-583BAF87C0F2}" dt="2024-10-01T18:03:14.942" v="39" actId="47"/>
        <pc:sldMkLst>
          <pc:docMk/>
          <pc:sldMk cId="3468829862" sldId="260"/>
        </pc:sldMkLst>
      </pc:sldChg>
      <pc:sldChg chg="addSp delSp modSp new mod setBg modAnim">
        <pc:chgData name="Anna Burešová" userId="014841d5d9e97c9c" providerId="LiveId" clId="{2C4E1529-A1B1-45BC-90A0-583BAF87C0F2}" dt="2024-10-01T18:26:36.909" v="165"/>
        <pc:sldMkLst>
          <pc:docMk/>
          <pc:sldMk cId="2484294548" sldId="261"/>
        </pc:sldMkLst>
        <pc:spChg chg="add del mod ord">
          <ac:chgData name="Anna Burešová" userId="014841d5d9e97c9c" providerId="LiveId" clId="{2C4E1529-A1B1-45BC-90A0-583BAF87C0F2}" dt="2024-10-01T18:25:09.500" v="151" actId="1076"/>
          <ac:spMkLst>
            <pc:docMk/>
            <pc:sldMk cId="2484294548" sldId="261"/>
            <ac:spMk id="2" creationId="{DD7FE44A-741E-867A-FAA6-CD3FB9077FE6}"/>
          </ac:spMkLst>
        </pc:spChg>
        <pc:spChg chg="del">
          <ac:chgData name="Anna Burešová" userId="014841d5d9e97c9c" providerId="LiveId" clId="{2C4E1529-A1B1-45BC-90A0-583BAF87C0F2}" dt="2024-10-01T18:19:50.507" v="51" actId="931"/>
          <ac:spMkLst>
            <pc:docMk/>
            <pc:sldMk cId="2484294548" sldId="261"/>
            <ac:spMk id="3" creationId="{B21689B4-2961-5852-59B2-353C147A9700}"/>
          </ac:spMkLst>
        </pc:spChg>
        <pc:spChg chg="add del mod">
          <ac:chgData name="Anna Burešová" userId="014841d5d9e97c9c" providerId="LiveId" clId="{2C4E1529-A1B1-45BC-90A0-583BAF87C0F2}" dt="2024-10-01T18:24:08.340" v="133" actId="931"/>
          <ac:spMkLst>
            <pc:docMk/>
            <pc:sldMk cId="2484294548" sldId="261"/>
            <ac:spMk id="7" creationId="{B61BB989-7EF7-7343-8970-00860BA23B36}"/>
          </ac:spMkLst>
        </pc:spChg>
        <pc:spChg chg="add del">
          <ac:chgData name="Anna Burešová" userId="014841d5d9e97c9c" providerId="LiveId" clId="{2C4E1529-A1B1-45BC-90A0-583BAF87C0F2}" dt="2024-10-01T18:21:40.002" v="61" actId="26606"/>
          <ac:spMkLst>
            <pc:docMk/>
            <pc:sldMk cId="2484294548" sldId="261"/>
            <ac:spMk id="10" creationId="{42A4FC2C-047E-45A5-965D-8E1E3BF09BC6}"/>
          </ac:spMkLst>
        </pc:spChg>
        <pc:spChg chg="add mod">
          <ac:chgData name="Anna Burešová" userId="014841d5d9e97c9c" providerId="LiveId" clId="{2C4E1529-A1B1-45BC-90A0-583BAF87C0F2}" dt="2024-10-01T18:26:02.415" v="161" actId="1076"/>
          <ac:spMkLst>
            <pc:docMk/>
            <pc:sldMk cId="2484294548" sldId="261"/>
            <ac:spMk id="11" creationId="{47F0884C-B3A6-4F68-326A-D137F1025178}"/>
          </ac:spMkLst>
        </pc:spChg>
        <pc:spChg chg="add del">
          <ac:chgData name="Anna Burešová" userId="014841d5d9e97c9c" providerId="LiveId" clId="{2C4E1529-A1B1-45BC-90A0-583BAF87C0F2}" dt="2024-10-01T18:24:06.837" v="129" actId="26606"/>
          <ac:spMkLst>
            <pc:docMk/>
            <pc:sldMk cId="2484294548" sldId="261"/>
            <ac:spMk id="14" creationId="{7B1AB9FE-36F5-4FD1-9850-DB5C5AD4828F}"/>
          </ac:spMkLst>
        </pc:spChg>
        <pc:spChg chg="add del">
          <ac:chgData name="Anna Burešová" userId="014841d5d9e97c9c" providerId="LiveId" clId="{2C4E1529-A1B1-45BC-90A0-583BAF87C0F2}" dt="2024-10-01T18:24:06.837" v="129" actId="26606"/>
          <ac:spMkLst>
            <pc:docMk/>
            <pc:sldMk cId="2484294548" sldId="261"/>
            <ac:spMk id="16" creationId="{F489C2E0-4895-4B72-85EA-7EE9FAFFDC7E}"/>
          </ac:spMkLst>
        </pc:spChg>
        <pc:spChg chg="add del">
          <ac:chgData name="Anna Burešová" userId="014841d5d9e97c9c" providerId="LiveId" clId="{2C4E1529-A1B1-45BC-90A0-583BAF87C0F2}" dt="2024-10-01T18:24:06.446" v="127" actId="26606"/>
          <ac:spMkLst>
            <pc:docMk/>
            <pc:sldMk cId="2484294548" sldId="261"/>
            <ac:spMk id="21" creationId="{7B1AB9FE-36F5-4FD1-9850-DB5C5AD4828F}"/>
          </ac:spMkLst>
        </pc:spChg>
        <pc:spChg chg="add del">
          <ac:chgData name="Anna Burešová" userId="014841d5d9e97c9c" providerId="LiveId" clId="{2C4E1529-A1B1-45BC-90A0-583BAF87C0F2}" dt="2024-10-01T18:24:06.446" v="127" actId="26606"/>
          <ac:spMkLst>
            <pc:docMk/>
            <pc:sldMk cId="2484294548" sldId="261"/>
            <ac:spMk id="23" creationId="{F489C2E0-4895-4B72-85EA-7EE9FAFFDC7E}"/>
          </ac:spMkLst>
        </pc:spChg>
        <pc:spChg chg="add del">
          <ac:chgData name="Anna Burešová" userId="014841d5d9e97c9c" providerId="LiveId" clId="{2C4E1529-A1B1-45BC-90A0-583BAF87C0F2}" dt="2024-10-01T18:24:04.210" v="122" actId="26606"/>
          <ac:spMkLst>
            <pc:docMk/>
            <pc:sldMk cId="2484294548" sldId="261"/>
            <ac:spMk id="28" creationId="{7B1AB9FE-36F5-4FD1-9850-DB5C5AD4828F}"/>
          </ac:spMkLst>
        </pc:spChg>
        <pc:spChg chg="add del">
          <ac:chgData name="Anna Burešová" userId="014841d5d9e97c9c" providerId="LiveId" clId="{2C4E1529-A1B1-45BC-90A0-583BAF87C0F2}" dt="2024-10-01T18:24:04.210" v="122" actId="26606"/>
          <ac:spMkLst>
            <pc:docMk/>
            <pc:sldMk cId="2484294548" sldId="261"/>
            <ac:spMk id="30" creationId="{F489C2E0-4895-4B72-85EA-7EE9FAFFDC7E}"/>
          </ac:spMkLst>
        </pc:spChg>
        <pc:picChg chg="add del mod">
          <ac:chgData name="Anna Burešová" userId="014841d5d9e97c9c" providerId="LiveId" clId="{2C4E1529-A1B1-45BC-90A0-583BAF87C0F2}" dt="2024-10-01T18:22:07.301" v="69" actId="478"/>
          <ac:picMkLst>
            <pc:docMk/>
            <pc:sldMk cId="2484294548" sldId="261"/>
            <ac:picMk id="5" creationId="{3147F0EC-0DD4-E6A7-D900-79F7A95CF03C}"/>
          </ac:picMkLst>
        </pc:picChg>
        <pc:picChg chg="add mod modCrop">
          <ac:chgData name="Anna Burešová" userId="014841d5d9e97c9c" providerId="LiveId" clId="{2C4E1529-A1B1-45BC-90A0-583BAF87C0F2}" dt="2024-10-01T18:25:56.024" v="160" actId="1076"/>
          <ac:picMkLst>
            <pc:docMk/>
            <pc:sldMk cId="2484294548" sldId="261"/>
            <ac:picMk id="9" creationId="{B9C89ABD-2CA3-BB88-F5D0-084C82D1B233}"/>
          </ac:picMkLst>
        </pc:picChg>
      </pc:sldChg>
      <pc:sldChg chg="addSp delSp modSp new mod setBg modAnim">
        <pc:chgData name="Anna Burešová" userId="014841d5d9e97c9c" providerId="LiveId" clId="{2C4E1529-A1B1-45BC-90A0-583BAF87C0F2}" dt="2024-10-01T18:37:26.841" v="201"/>
        <pc:sldMkLst>
          <pc:docMk/>
          <pc:sldMk cId="4099835587" sldId="262"/>
        </pc:sldMkLst>
        <pc:spChg chg="add del">
          <ac:chgData name="Anna Burešová" userId="014841d5d9e97c9c" providerId="LiveId" clId="{2C4E1529-A1B1-45BC-90A0-583BAF87C0F2}" dt="2024-10-01T18:36:58.217" v="191" actId="26606"/>
          <ac:spMkLst>
            <pc:docMk/>
            <pc:sldMk cId="4099835587" sldId="262"/>
            <ac:spMk id="2" creationId="{64FC6AC4-7546-C597-92C5-E289ACF06BFC}"/>
          </ac:spMkLst>
        </pc:spChg>
        <pc:spChg chg="del">
          <ac:chgData name="Anna Burešová" userId="014841d5d9e97c9c" providerId="LiveId" clId="{2C4E1529-A1B1-45BC-90A0-583BAF87C0F2}" dt="2024-10-01T18:34:58.692" v="166" actId="931"/>
          <ac:spMkLst>
            <pc:docMk/>
            <pc:sldMk cId="4099835587" sldId="262"/>
            <ac:spMk id="3" creationId="{19A21BA5-7307-8377-03AB-2F602217BC10}"/>
          </ac:spMkLst>
        </pc:spChg>
        <pc:spChg chg="add del mod">
          <ac:chgData name="Anna Burešová" userId="014841d5d9e97c9c" providerId="LiveId" clId="{2C4E1529-A1B1-45BC-90A0-583BAF87C0F2}" dt="2024-10-01T18:35:58.432" v="179" actId="931"/>
          <ac:spMkLst>
            <pc:docMk/>
            <pc:sldMk cId="4099835587" sldId="262"/>
            <ac:spMk id="7" creationId="{E909EC19-0152-2868-4FB2-F21C7151F068}"/>
          </ac:spMkLst>
        </pc:spChg>
        <pc:spChg chg="add del mod">
          <ac:chgData name="Anna Burešová" userId="014841d5d9e97c9c" providerId="LiveId" clId="{2C4E1529-A1B1-45BC-90A0-583BAF87C0F2}" dt="2024-10-01T18:36:38.429" v="184" actId="931"/>
          <ac:spMkLst>
            <pc:docMk/>
            <pc:sldMk cId="4099835587" sldId="262"/>
            <ac:spMk id="11" creationId="{011A8617-24FA-6A9D-D710-7C733031DB6F}"/>
          </ac:spMkLst>
        </pc:spChg>
        <pc:spChg chg="add mod">
          <ac:chgData name="Anna Burešová" userId="014841d5d9e97c9c" providerId="LiveId" clId="{2C4E1529-A1B1-45BC-90A0-583BAF87C0F2}" dt="2024-10-01T18:37:22.915" v="200" actId="1076"/>
          <ac:spMkLst>
            <pc:docMk/>
            <pc:sldMk cId="4099835587" sldId="262"/>
            <ac:spMk id="14" creationId="{E672D608-12AB-5973-1278-CC80955EF72D}"/>
          </ac:spMkLst>
        </pc:spChg>
        <pc:spChg chg="add del">
          <ac:chgData name="Anna Burešová" userId="014841d5d9e97c9c" providerId="LiveId" clId="{2C4E1529-A1B1-45BC-90A0-583BAF87C0F2}" dt="2024-10-01T18:36:58.217" v="190" actId="26606"/>
          <ac:spMkLst>
            <pc:docMk/>
            <pc:sldMk cId="4099835587" sldId="262"/>
            <ac:spMk id="18" creationId="{42A4FC2C-047E-45A5-965D-8E1E3BF09BC6}"/>
          </ac:spMkLst>
        </pc:spChg>
        <pc:picChg chg="add del mod modCrop">
          <ac:chgData name="Anna Burešová" userId="014841d5d9e97c9c" providerId="LiveId" clId="{2C4E1529-A1B1-45BC-90A0-583BAF87C0F2}" dt="2024-10-01T18:35:22.897" v="178" actId="478"/>
          <ac:picMkLst>
            <pc:docMk/>
            <pc:sldMk cId="4099835587" sldId="262"/>
            <ac:picMk id="5" creationId="{C1319FC9-4CA5-AB15-66B7-DF3FDF39CE8D}"/>
          </ac:picMkLst>
        </pc:picChg>
        <pc:picChg chg="add del mod">
          <ac:chgData name="Anna Burešová" userId="014841d5d9e97c9c" providerId="LiveId" clId="{2C4E1529-A1B1-45BC-90A0-583BAF87C0F2}" dt="2024-10-01T18:36:32.597" v="183" actId="478"/>
          <ac:picMkLst>
            <pc:docMk/>
            <pc:sldMk cId="4099835587" sldId="262"/>
            <ac:picMk id="9" creationId="{303DFF18-42B2-FA1A-1F48-75B5756DB07F}"/>
          </ac:picMkLst>
        </pc:picChg>
        <pc:picChg chg="add mod">
          <ac:chgData name="Anna Burešová" userId="014841d5d9e97c9c" providerId="LiveId" clId="{2C4E1529-A1B1-45BC-90A0-583BAF87C0F2}" dt="2024-10-01T18:37:17.678" v="199" actId="1076"/>
          <ac:picMkLst>
            <pc:docMk/>
            <pc:sldMk cId="4099835587" sldId="262"/>
            <ac:picMk id="13" creationId="{808C6B25-1DD5-01D3-DD59-453B102EF67B}"/>
          </ac:picMkLst>
        </pc:picChg>
      </pc:sldChg>
      <pc:sldChg chg="new del ord">
        <pc:chgData name="Anna Burešová" userId="014841d5d9e97c9c" providerId="LiveId" clId="{2C4E1529-A1B1-45BC-90A0-583BAF87C0F2}" dt="2024-10-07T10:32:30.966" v="245" actId="47"/>
        <pc:sldMkLst>
          <pc:docMk/>
          <pc:sldMk cId="722296899" sldId="263"/>
        </pc:sldMkLst>
      </pc:sldChg>
      <pc:sldChg chg="addSp delSp modSp new mod">
        <pc:chgData name="Anna Burešová" userId="014841d5d9e97c9c" providerId="LiveId" clId="{2C4E1529-A1B1-45BC-90A0-583BAF87C0F2}" dt="2024-10-07T18:23:19.254" v="741" actId="20577"/>
        <pc:sldMkLst>
          <pc:docMk/>
          <pc:sldMk cId="4167754537" sldId="264"/>
        </pc:sldMkLst>
        <pc:spChg chg="mod">
          <ac:chgData name="Anna Burešová" userId="014841d5d9e97c9c" providerId="LiveId" clId="{2C4E1529-A1B1-45BC-90A0-583BAF87C0F2}" dt="2024-10-07T10:33:21.849" v="283" actId="1076"/>
          <ac:spMkLst>
            <pc:docMk/>
            <pc:sldMk cId="4167754537" sldId="264"/>
            <ac:spMk id="2" creationId="{0EEDF73F-884C-A442-D855-585DCAEABFC1}"/>
          </ac:spMkLst>
        </pc:spChg>
        <pc:spChg chg="mod">
          <ac:chgData name="Anna Burešová" userId="014841d5d9e97c9c" providerId="LiveId" clId="{2C4E1529-A1B1-45BC-90A0-583BAF87C0F2}" dt="2024-10-07T11:22:51.474" v="693" actId="1076"/>
          <ac:spMkLst>
            <pc:docMk/>
            <pc:sldMk cId="4167754537" sldId="264"/>
            <ac:spMk id="3" creationId="{0A8B821B-E616-D6B8-AD1E-461917F75603}"/>
          </ac:spMkLst>
        </pc:spChg>
        <pc:spChg chg="del mod">
          <ac:chgData name="Anna Burešová" userId="014841d5d9e97c9c" providerId="LiveId" clId="{2C4E1529-A1B1-45BC-90A0-583BAF87C0F2}" dt="2024-10-07T10:32:54.122" v="274" actId="931"/>
          <ac:spMkLst>
            <pc:docMk/>
            <pc:sldMk cId="4167754537" sldId="264"/>
            <ac:spMk id="4" creationId="{7F22E75A-C4B3-8D11-AEF9-A43B322A5ABF}"/>
          </ac:spMkLst>
        </pc:spChg>
        <pc:spChg chg="add del">
          <ac:chgData name="Anna Burešová" userId="014841d5d9e97c9c" providerId="LiveId" clId="{2C4E1529-A1B1-45BC-90A0-583BAF87C0F2}" dt="2024-10-07T11:49:23.256" v="716" actId="22"/>
          <ac:spMkLst>
            <pc:docMk/>
            <pc:sldMk cId="4167754537" sldId="264"/>
            <ac:spMk id="5" creationId="{61BF8080-10DC-950F-60D6-6BA1B5054683}"/>
          </ac:spMkLst>
        </pc:spChg>
        <pc:spChg chg="add mod">
          <ac:chgData name="Anna Burešová" userId="014841d5d9e97c9c" providerId="LiveId" clId="{2C4E1529-A1B1-45BC-90A0-583BAF87C0F2}" dt="2024-10-07T10:57:56.418" v="626" actId="207"/>
          <ac:spMkLst>
            <pc:docMk/>
            <pc:sldMk cId="4167754537" sldId="264"/>
            <ac:spMk id="7" creationId="{658B6122-E67F-7BDC-5CF6-CA60BAA5EDCE}"/>
          </ac:spMkLst>
        </pc:spChg>
        <pc:spChg chg="add del mod">
          <ac:chgData name="Anna Burešová" userId="014841d5d9e97c9c" providerId="LiveId" clId="{2C4E1529-A1B1-45BC-90A0-583BAF87C0F2}" dt="2024-10-07T11:23:05.526" v="694" actId="478"/>
          <ac:spMkLst>
            <pc:docMk/>
            <pc:sldMk cId="4167754537" sldId="264"/>
            <ac:spMk id="8" creationId="{74767D92-F945-0FFB-0929-FC7F440042FD}"/>
          </ac:spMkLst>
        </pc:spChg>
        <pc:spChg chg="add mod">
          <ac:chgData name="Anna Burešová" userId="014841d5d9e97c9c" providerId="LiveId" clId="{2C4E1529-A1B1-45BC-90A0-583BAF87C0F2}" dt="2024-10-07T10:59:37.728" v="641" actId="207"/>
          <ac:spMkLst>
            <pc:docMk/>
            <pc:sldMk cId="4167754537" sldId="264"/>
            <ac:spMk id="9" creationId="{C2AB8DE2-4712-ACFD-ADE1-139B36BCFC57}"/>
          </ac:spMkLst>
        </pc:spChg>
        <pc:spChg chg="add mod">
          <ac:chgData name="Anna Burešová" userId="014841d5d9e97c9c" providerId="LiveId" clId="{2C4E1529-A1B1-45BC-90A0-583BAF87C0F2}" dt="2024-10-07T11:23:22.702" v="714" actId="20577"/>
          <ac:spMkLst>
            <pc:docMk/>
            <pc:sldMk cId="4167754537" sldId="264"/>
            <ac:spMk id="10" creationId="{53757DEF-953D-8AA9-16D3-E99002925752}"/>
          </ac:spMkLst>
        </pc:spChg>
        <pc:spChg chg="add del mod">
          <ac:chgData name="Anna Burešová" userId="014841d5d9e97c9c" providerId="LiveId" clId="{2C4E1529-A1B1-45BC-90A0-583BAF87C0F2}" dt="2024-10-07T11:23:05.526" v="694" actId="478"/>
          <ac:spMkLst>
            <pc:docMk/>
            <pc:sldMk cId="4167754537" sldId="264"/>
            <ac:spMk id="11" creationId="{D84525D8-E1FB-2ACC-DD14-E0664DC95ABF}"/>
          </ac:spMkLst>
        </pc:spChg>
        <pc:spChg chg="add del mod">
          <ac:chgData name="Anna Burešová" userId="014841d5d9e97c9c" providerId="LiveId" clId="{2C4E1529-A1B1-45BC-90A0-583BAF87C0F2}" dt="2024-10-07T18:23:19.254" v="741" actId="20577"/>
          <ac:spMkLst>
            <pc:docMk/>
            <pc:sldMk cId="4167754537" sldId="264"/>
            <ac:spMk id="12" creationId="{8CAFD907-2D59-1B81-56A1-64D7CF53E0B2}"/>
          </ac:spMkLst>
        </pc:spChg>
        <pc:spChg chg="add mod">
          <ac:chgData name="Anna Burešová" userId="014841d5d9e97c9c" providerId="LiveId" clId="{2C4E1529-A1B1-45BC-90A0-583BAF87C0F2}" dt="2024-10-07T11:50:23.143" v="733" actId="1076"/>
          <ac:spMkLst>
            <pc:docMk/>
            <pc:sldMk cId="4167754537" sldId="264"/>
            <ac:spMk id="16" creationId="{E152E656-96A8-ABA3-E65A-B426ADB06501}"/>
          </ac:spMkLst>
        </pc:spChg>
        <pc:picChg chg="add mod">
          <ac:chgData name="Anna Burešová" userId="014841d5d9e97c9c" providerId="LiveId" clId="{2C4E1529-A1B1-45BC-90A0-583BAF87C0F2}" dt="2024-10-07T10:34:34.573" v="315" actId="1076"/>
          <ac:picMkLst>
            <pc:docMk/>
            <pc:sldMk cId="4167754537" sldId="264"/>
            <ac:picMk id="6" creationId="{51BA3020-F04E-D373-E148-214C74DFFD78}"/>
          </ac:picMkLst>
        </pc:picChg>
        <pc:cxnChg chg="add del mod">
          <ac:chgData name="Anna Burešová" userId="014841d5d9e97c9c" providerId="LiveId" clId="{2C4E1529-A1B1-45BC-90A0-583BAF87C0F2}" dt="2024-10-07T11:23:05.526" v="694" actId="478"/>
          <ac:cxnSpMkLst>
            <pc:docMk/>
            <pc:sldMk cId="4167754537" sldId="264"/>
            <ac:cxnSpMk id="14" creationId="{B0012653-9613-BC99-B488-63207AAB3C42}"/>
          </ac:cxnSpMkLst>
        </pc:cxnChg>
        <pc:cxnChg chg="add del mod">
          <ac:chgData name="Anna Burešová" userId="014841d5d9e97c9c" providerId="LiveId" clId="{2C4E1529-A1B1-45BC-90A0-583BAF87C0F2}" dt="2024-10-07T11:23:05.526" v="694" actId="478"/>
          <ac:cxnSpMkLst>
            <pc:docMk/>
            <pc:sldMk cId="4167754537" sldId="264"/>
            <ac:cxnSpMk id="15" creationId="{239954A2-3E8D-C884-48A0-7A6E9402237B}"/>
          </ac:cxnSpMkLst>
        </pc:cxnChg>
        <pc:cxnChg chg="add del mod">
          <ac:chgData name="Anna Burešová" userId="014841d5d9e97c9c" providerId="LiveId" clId="{2C4E1529-A1B1-45BC-90A0-583BAF87C0F2}" dt="2024-10-07T11:23:05.526" v="694" actId="478"/>
          <ac:cxnSpMkLst>
            <pc:docMk/>
            <pc:sldMk cId="4167754537" sldId="264"/>
            <ac:cxnSpMk id="17" creationId="{9B53FB19-1675-82BC-2825-BB72F6582507}"/>
          </ac:cxnSpMkLst>
        </pc:cxnChg>
        <pc:cxnChg chg="add mod">
          <ac:chgData name="Anna Burešová" userId="014841d5d9e97c9c" providerId="LiveId" clId="{2C4E1529-A1B1-45BC-90A0-583BAF87C0F2}" dt="2024-10-07T11:50:14.601" v="732" actId="14100"/>
          <ac:cxnSpMkLst>
            <pc:docMk/>
            <pc:sldMk cId="4167754537" sldId="264"/>
            <ac:cxnSpMk id="18" creationId="{77F47622-27A9-AF23-3054-DEF84B6870AE}"/>
          </ac:cxnSpMkLst>
        </pc:cxnChg>
        <pc:cxnChg chg="add del mod">
          <ac:chgData name="Anna Burešová" userId="014841d5d9e97c9c" providerId="LiveId" clId="{2C4E1529-A1B1-45BC-90A0-583BAF87C0F2}" dt="2024-10-07T11:23:05.526" v="694" actId="478"/>
          <ac:cxnSpMkLst>
            <pc:docMk/>
            <pc:sldMk cId="4167754537" sldId="264"/>
            <ac:cxnSpMk id="19" creationId="{0D04DF11-9CEC-CB10-BBD0-02D42D646556}"/>
          </ac:cxnSpMkLst>
        </pc:cxnChg>
        <pc:cxnChg chg="add del mod">
          <ac:chgData name="Anna Burešová" userId="014841d5d9e97c9c" providerId="LiveId" clId="{2C4E1529-A1B1-45BC-90A0-583BAF87C0F2}" dt="2024-10-07T11:23:22.702" v="714" actId="20577"/>
          <ac:cxnSpMkLst>
            <pc:docMk/>
            <pc:sldMk cId="4167754537" sldId="264"/>
            <ac:cxnSpMk id="25" creationId="{08D1E4A1-442B-44AE-B52A-78C7FF12EEE7}"/>
          </ac:cxnSpMkLst>
        </pc:cxnChg>
        <pc:cxnChg chg="add del mod">
          <ac:chgData name="Anna Burešová" userId="014841d5d9e97c9c" providerId="LiveId" clId="{2C4E1529-A1B1-45BC-90A0-583BAF87C0F2}" dt="2024-10-07T11:23:05.526" v="694" actId="478"/>
          <ac:cxnSpMkLst>
            <pc:docMk/>
            <pc:sldMk cId="4167754537" sldId="264"/>
            <ac:cxnSpMk id="27" creationId="{79AA7762-98DE-A161-80BB-F32040C46909}"/>
          </ac:cxnSpMkLst>
        </pc:cxnChg>
      </pc:sldChg>
      <pc:sldChg chg="modSp new mod">
        <pc:chgData name="Anna Burešová" userId="014841d5d9e97c9c" providerId="LiveId" clId="{2C4E1529-A1B1-45BC-90A0-583BAF87C0F2}" dt="2024-10-07T11:06:09.519" v="668" actId="255"/>
        <pc:sldMkLst>
          <pc:docMk/>
          <pc:sldMk cId="1303907995" sldId="265"/>
        </pc:sldMkLst>
        <pc:spChg chg="mod">
          <ac:chgData name="Anna Burešová" userId="014841d5d9e97c9c" providerId="LiveId" clId="{2C4E1529-A1B1-45BC-90A0-583BAF87C0F2}" dt="2024-10-07T11:04:42.218" v="652" actId="20577"/>
          <ac:spMkLst>
            <pc:docMk/>
            <pc:sldMk cId="1303907995" sldId="265"/>
            <ac:spMk id="2" creationId="{F9B273AE-DBD6-A7A8-6B68-0DBA75493748}"/>
          </ac:spMkLst>
        </pc:spChg>
        <pc:spChg chg="mod">
          <ac:chgData name="Anna Burešová" userId="014841d5d9e97c9c" providerId="LiveId" clId="{2C4E1529-A1B1-45BC-90A0-583BAF87C0F2}" dt="2024-10-07T11:06:09.519" v="668" actId="255"/>
          <ac:spMkLst>
            <pc:docMk/>
            <pc:sldMk cId="1303907995" sldId="265"/>
            <ac:spMk id="3" creationId="{161BA0BE-C184-CD00-9D6F-4048F5855058}"/>
          </ac:spMkLst>
        </pc:spChg>
      </pc:sldChg>
      <pc:sldChg chg="addSp delSp modSp new del mod">
        <pc:chgData name="Anna Burešová" userId="014841d5d9e97c9c" providerId="LiveId" clId="{2C4E1529-A1B1-45BC-90A0-583BAF87C0F2}" dt="2024-10-07T11:23:11.167" v="708" actId="680"/>
        <pc:sldMkLst>
          <pc:docMk/>
          <pc:sldMk cId="3960895939" sldId="266"/>
        </pc:sldMkLst>
        <pc:spChg chg="add del">
          <ac:chgData name="Anna Burešová" userId="014841d5d9e97c9c" providerId="LiveId" clId="{2C4E1529-A1B1-45BC-90A0-583BAF87C0F2}" dt="2024-10-07T11:23:09.123" v="702" actId="478"/>
          <ac:spMkLst>
            <pc:docMk/>
            <pc:sldMk cId="3960895939" sldId="266"/>
            <ac:spMk id="2" creationId="{19CF4173-3FCF-EA7C-BF4A-E7F92792752C}"/>
          </ac:spMkLst>
        </pc:spChg>
        <pc:spChg chg="mod">
          <ac:chgData name="Anna Burešová" userId="014841d5d9e97c9c" providerId="LiveId" clId="{2C4E1529-A1B1-45BC-90A0-583BAF87C0F2}" dt="2024-10-07T11:23:10.758" v="707"/>
          <ac:spMkLst>
            <pc:docMk/>
            <pc:sldMk cId="3960895939" sldId="266"/>
            <ac:spMk id="3" creationId="{F36DAD5C-DBBC-4BD9-923B-407E3BB234F2}"/>
          </ac:spMkLst>
        </pc:spChg>
        <pc:spChg chg="add del mod">
          <ac:chgData name="Anna Burešová" userId="014841d5d9e97c9c" providerId="LiveId" clId="{2C4E1529-A1B1-45BC-90A0-583BAF87C0F2}" dt="2024-10-07T11:23:10.150" v="705"/>
          <ac:spMkLst>
            <pc:docMk/>
            <pc:sldMk cId="3960895939" sldId="266"/>
            <ac:spMk id="4" creationId="{6457D22E-ECE6-AD9D-5B03-B8A6DCAB64F4}"/>
          </ac:spMkLst>
        </pc:spChg>
        <pc:spChg chg="add del mod">
          <ac:chgData name="Anna Burešová" userId="014841d5d9e97c9c" providerId="LiveId" clId="{2C4E1529-A1B1-45BC-90A0-583BAF87C0F2}" dt="2024-10-07T11:23:10.150" v="705"/>
          <ac:spMkLst>
            <pc:docMk/>
            <pc:sldMk cId="3960895939" sldId="266"/>
            <ac:spMk id="5" creationId="{8606C891-4004-35BD-692D-C8D2DB00EF62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7" creationId="{5279984B-DE00-D5D5-AB44-450C37496190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8" creationId="{0BD5DE36-17D1-F4A8-EB7B-E4ED61CC30E7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9" creationId="{0CEA08D9-9CE7-9BBE-6307-19F11DA6D613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10" creationId="{800C7306-012B-4447-4B79-8806E9DEF4C0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11" creationId="{EBC99A52-E56B-5C25-A30F-C313F9AB6088}"/>
          </ac:spMkLst>
        </pc:spChg>
        <pc:spChg chg="add mod">
          <ac:chgData name="Anna Burešová" userId="014841d5d9e97c9c" providerId="LiveId" clId="{2C4E1529-A1B1-45BC-90A0-583BAF87C0F2}" dt="2024-10-07T11:23:08.165" v="700" actId="1076"/>
          <ac:spMkLst>
            <pc:docMk/>
            <pc:sldMk cId="3960895939" sldId="266"/>
            <ac:spMk id="12" creationId="{1E18E1ED-AF92-62D4-95E2-D12A6B4B3BD8}"/>
          </ac:spMkLst>
        </pc:spChg>
        <pc:picChg chg="add mod">
          <ac:chgData name="Anna Burešová" userId="014841d5d9e97c9c" providerId="LiveId" clId="{2C4E1529-A1B1-45BC-90A0-583BAF87C0F2}" dt="2024-10-07T11:23:10.150" v="705"/>
          <ac:picMkLst>
            <pc:docMk/>
            <pc:sldMk cId="3960895939" sldId="266"/>
            <ac:picMk id="6" creationId="{881EC88A-7978-38EE-6AB8-C8A64686D5B1}"/>
          </ac:picMkLst>
        </pc:pic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3" creationId="{0B6A81D0-C758-8028-9173-7FC68E2CBAA4}"/>
          </ac:cxnSpMkLst>
        </pc:cxn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4" creationId="{9F382000-ABFA-E01F-0850-B68135EE9327}"/>
          </ac:cxnSpMkLst>
        </pc:cxn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5" creationId="{4FE43CB4-D630-B59C-AD03-E082ED5B9FDB}"/>
          </ac:cxnSpMkLst>
        </pc:cxn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6" creationId="{F7CAA7A3-18C7-3D11-3A69-E3856AAF1CC1}"/>
          </ac:cxnSpMkLst>
        </pc:cxn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7" creationId="{89C8833F-E24E-820C-C8FD-F375A7D322C6}"/>
          </ac:cxnSpMkLst>
        </pc:cxnChg>
        <pc:cxnChg chg="add mod">
          <ac:chgData name="Anna Burešová" userId="014841d5d9e97c9c" providerId="LiveId" clId="{2C4E1529-A1B1-45BC-90A0-583BAF87C0F2}" dt="2024-10-07T11:23:08.165" v="700" actId="1076"/>
          <ac:cxnSpMkLst>
            <pc:docMk/>
            <pc:sldMk cId="3960895939" sldId="266"/>
            <ac:cxnSpMk id="18" creationId="{C2581C4D-5391-92A7-16D5-671724A5A77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7678-E15D-4515-B519-DABDDE50A53C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39FD-AB87-4836-BE82-DE041BF15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11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139FD-AB87-4836-BE82-DE041BF150D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7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235C8-844E-C422-B6D3-FC21B0EBE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FBBAEF-7023-381C-011F-1669F19F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06F71-218E-153A-05F1-2E97C1A4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19535-3F3C-D8A5-84F0-BE137FF2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F746EE-4325-08D5-701D-1E6D601B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02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45AE4-61A5-35A1-2A4E-C7B11F71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C47859-2579-6575-8664-D8FA125EC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78255D-807D-EBC0-FC12-E9C7A869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C10752-BDB9-47AA-5E91-216454F4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2882F9-DDC3-6899-211C-4704BA91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11108E-18EF-7EEE-93AE-F112CD6DC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4BEFFA-73E9-91F1-1A3D-D1BFB3447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51D911-2154-DBD8-DC7D-BA963C3C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01955-8EDE-5315-4370-2B964EFB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A76215-188E-42FB-837C-9D9B6AF8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78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47D34-9A53-61B8-12B8-AA601F55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FF61F-9013-74B7-1793-6DA7CB79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2AC67-0175-6EE6-D2F7-2B97450F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8BB85E-50F9-0986-8A86-E28A705B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C72AD-87B8-58C8-1AD2-1E36733B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8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BFF61-FF32-908C-E286-C5D5050F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387FA3-AB51-146D-45CD-791809F05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2F233F-130C-63B5-1C89-A7D9D56C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B5DB29-C38A-BBB5-BF4C-DCCD8ED1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E12BFA-DA58-0FAA-E9FE-D03F450E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91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8988F-06B4-AEC1-191A-28089100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DEDF3-9497-FC85-DE20-950C1FDDE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4E30CC-E999-521B-B972-9CA7A0F7D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0147E7-39F4-D501-BD44-49E688BC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0CD6FC-8223-79B5-F355-144149BF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500C94-2A1C-0A1C-9CA1-3B848A30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70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25CD2-3902-CCE8-5A92-C1BD84F3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EFEB27-92D6-3F80-9222-EA08790E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091AE8-073B-F54D-61E6-B2B71C4C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F8A222-F434-BDA8-7558-AA79BBCA3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10EFD4-E068-F46A-856A-455DE349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562FC8-7D01-5553-4B56-50C935EA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FB64D6-13F1-2DB5-38F3-77A64561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D8D94C-E565-8238-B7A5-40DF01EE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9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BA162-940D-C5A5-235E-DED34C29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466500-9B89-642F-6A2C-215CAB2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748C4-5728-9943-E5A3-0B013DCF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108D6B-8DB3-D56E-32A1-7A7123C0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964F2B-933D-2218-8187-B449A0BE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1AC512-6245-7253-6236-5309D85E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62B7D4-080E-1E3F-0B3D-244BC2DF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2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4041E-7A75-5B63-589D-68B7F2AB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37EFF-13D5-7938-052D-AA5524D8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886682-60D7-FE47-0497-44EC6730A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B8B7F0-D6FF-3F7B-4430-A3792309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4E7D33-9102-9220-DF47-B2409F08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EF1425-2EB5-44EC-19F6-91FF65E1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2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9DEE6-1A72-A585-0C53-6A51121B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C058E7-5629-22C5-2182-0314CEA7F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D02626-C6E4-AEFC-B9DA-3084918C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876A7C-6E05-0729-0F48-74FA103E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E38E12-0AD7-1154-D610-F12875C6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BE3495-33A6-37B0-5CF5-AC2855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AD3480-5887-DEA2-D331-33CA34C3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1B33F1-FD08-19F9-B671-4AC4E3608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BEA95A-F7D7-0FA6-9D45-80DEC7058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AA916-07ED-4E6A-980A-2152AB8F3BF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D63BC4-109B-2B5E-27D2-D280D3448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80E70-528B-85A8-6FDA-5E970CD8B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58CCC-B23E-45D9-96B8-DE0DB468B5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mrak, budova, obloha&#10;&#10;Popis byl vytvořen automaticky">
            <a:extLst>
              <a:ext uri="{FF2B5EF4-FFF2-40B4-BE49-F238E27FC236}">
                <a16:creationId xmlns:a16="http://schemas.microsoft.com/office/drawing/2014/main" id="{1FB9C751-B9C9-B66A-7652-7E574400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5FC06F-A3EA-2B64-80DF-A4B8049D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Lipnice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0ACB62-E6CA-F5FD-E5C5-809B0A127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Anna Burešová</a:t>
            </a:r>
            <a:endParaRPr lang="cs-CZ"/>
          </a:p>
          <a:p>
            <a:pPr algn="l"/>
            <a:r>
              <a:rPr lang="cs-CZ" dirty="0"/>
              <a:t>552903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DF73F-884C-A442-D855-585DCAEA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85" y="0"/>
            <a:ext cx="10515600" cy="1325563"/>
          </a:xfrm>
        </p:spPr>
        <p:txBody>
          <a:bodyPr/>
          <a:lstStyle/>
          <a:p>
            <a:r>
              <a:rPr lang="cs-CZ" dirty="0"/>
              <a:t>Stručná historie hradu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B821B-E616-D6B8-AD1E-461917F75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2186" y="1129005"/>
            <a:ext cx="5334076" cy="5161468"/>
          </a:xfrm>
        </p:spPr>
        <p:txBody>
          <a:bodyPr>
            <a:normAutofit fontScale="92500" lnSpcReduction="10000"/>
          </a:bodyPr>
          <a:lstStyle/>
          <a:p>
            <a:endParaRPr lang="cs-CZ" sz="2000" dirty="0"/>
          </a:p>
          <a:p>
            <a:r>
              <a:rPr lang="cs-CZ" sz="2000" dirty="0"/>
              <a:t>hrad založen na počátku 14. století pány z </a:t>
            </a:r>
            <a:r>
              <a:rPr lang="cs-CZ" sz="2000" dirty="0" err="1"/>
              <a:t>Lichtemburka</a:t>
            </a:r>
            <a:r>
              <a:rPr lang="cs-CZ" sz="2000" dirty="0"/>
              <a:t> </a:t>
            </a:r>
          </a:p>
          <a:p>
            <a:r>
              <a:rPr lang="cs-CZ" sz="2000" dirty="0"/>
              <a:t>1314 první písemná zmínka</a:t>
            </a:r>
          </a:p>
          <a:p>
            <a:r>
              <a:rPr lang="cs-CZ" sz="2000" dirty="0"/>
              <a:t>od 1319 páni z </a:t>
            </a:r>
            <a:r>
              <a:rPr lang="cs-CZ" sz="2000" dirty="0" err="1"/>
              <a:t>Lipé</a:t>
            </a:r>
            <a:endParaRPr lang="cs-CZ" sz="2000" dirty="0"/>
          </a:p>
          <a:p>
            <a:pPr lvl="1"/>
            <a:r>
              <a:rPr lang="cs-CZ" sz="1600" dirty="0"/>
              <a:t>dobudována prvotní podoba hradu</a:t>
            </a:r>
          </a:p>
          <a:p>
            <a:r>
              <a:rPr lang="cs-CZ" sz="2000" dirty="0"/>
              <a:t>od 1370 Karel IV</a:t>
            </a:r>
          </a:p>
          <a:p>
            <a:pPr lvl="1"/>
            <a:r>
              <a:rPr lang="cs-CZ" sz="1600" dirty="0"/>
              <a:t>práva pro městečko</a:t>
            </a:r>
          </a:p>
          <a:p>
            <a:r>
              <a:rPr lang="cs-CZ" sz="2000" dirty="0"/>
              <a:t>1417 nechal Čeněk z </a:t>
            </a:r>
            <a:r>
              <a:rPr lang="cs-CZ" sz="2000" dirty="0" err="1"/>
              <a:t>Vartemberka</a:t>
            </a:r>
            <a:r>
              <a:rPr lang="cs-CZ" sz="2000" dirty="0"/>
              <a:t> vysvětit v hradní kapli první husitské kněží</a:t>
            </a:r>
          </a:p>
          <a:p>
            <a:r>
              <a:rPr lang="cs-CZ" sz="2000" dirty="0"/>
              <a:t> od 1436 Trčkové z Lípy</a:t>
            </a:r>
          </a:p>
          <a:p>
            <a:pPr lvl="1"/>
            <a:r>
              <a:rPr lang="cs-CZ" sz="1600" dirty="0"/>
              <a:t>pozdně gotická přestavba</a:t>
            </a:r>
          </a:p>
          <a:p>
            <a:r>
              <a:rPr lang="cs-CZ" sz="2000" dirty="0"/>
              <a:t>1646 hrad obsazen Švédy</a:t>
            </a:r>
          </a:p>
          <a:p>
            <a:r>
              <a:rPr lang="cs-CZ" sz="2000" dirty="0"/>
              <a:t>1879 vyhořel</a:t>
            </a:r>
          </a:p>
          <a:p>
            <a:r>
              <a:rPr lang="cs-CZ" sz="2000" dirty="0"/>
              <a:t>od počátku 20. století opravy</a:t>
            </a:r>
          </a:p>
        </p:txBody>
      </p:sp>
      <p:pic>
        <p:nvPicPr>
          <p:cNvPr id="6" name="Zástupný obsah 5" descr="Obsah obrázku skica, kresba, text, umění&#10;&#10;Popis byl vytvořen automaticky">
            <a:extLst>
              <a:ext uri="{FF2B5EF4-FFF2-40B4-BE49-F238E27FC236}">
                <a16:creationId xmlns:a16="http://schemas.microsoft.com/office/drawing/2014/main" id="{51BA3020-F04E-D373-E148-214C74DFFD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94" y="1790427"/>
            <a:ext cx="6151198" cy="377188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58B6122-E67F-7BDC-5CF6-CA60BAA5EDCE}"/>
              </a:ext>
            </a:extLst>
          </p:cNvPr>
          <p:cNvSpPr txBox="1"/>
          <p:nvPr/>
        </p:nvSpPr>
        <p:spPr>
          <a:xfrm>
            <a:off x="9751213" y="5919786"/>
            <a:ext cx="15898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err="1"/>
              <a:t>Trčkovský</a:t>
            </a:r>
            <a:r>
              <a:rPr lang="cs-CZ" sz="1500" u="sng" dirty="0"/>
              <a:t> palác</a:t>
            </a:r>
          </a:p>
          <a:p>
            <a:pPr algn="ctr"/>
            <a:r>
              <a:rPr lang="cs-CZ" sz="1300" dirty="0">
                <a:solidFill>
                  <a:schemeClr val="accent2"/>
                </a:solidFill>
              </a:rPr>
              <a:t>1. polovina </a:t>
            </a:r>
            <a:br>
              <a:rPr lang="cs-CZ" sz="1300" dirty="0">
                <a:solidFill>
                  <a:schemeClr val="accent2"/>
                </a:solidFill>
              </a:rPr>
            </a:br>
            <a:r>
              <a:rPr lang="cs-CZ" sz="1300" dirty="0">
                <a:solidFill>
                  <a:schemeClr val="accent2"/>
                </a:solidFill>
              </a:rPr>
              <a:t>16. století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767D92-F945-0FFB-0929-FC7F440042FD}"/>
              </a:ext>
            </a:extLst>
          </p:cNvPr>
          <p:cNvSpPr txBox="1"/>
          <p:nvPr/>
        </p:nvSpPr>
        <p:spPr>
          <a:xfrm>
            <a:off x="6231811" y="848508"/>
            <a:ext cx="15898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/>
              <a:t>Věž Samson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polovina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16. století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AB8DE2-4712-ACFD-ADE1-139B36BCFC57}"/>
              </a:ext>
            </a:extLst>
          </p:cNvPr>
          <p:cNvSpPr txBox="1"/>
          <p:nvPr/>
        </p:nvSpPr>
        <p:spPr>
          <a:xfrm>
            <a:off x="6232021" y="5890637"/>
            <a:ext cx="169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 err="1"/>
              <a:t>Thurnovský</a:t>
            </a:r>
            <a:r>
              <a:rPr lang="cs-CZ" sz="1500" u="sng" dirty="0"/>
              <a:t> palác</a:t>
            </a:r>
          </a:p>
          <a:p>
            <a:pPr algn="ctr"/>
            <a:r>
              <a:rPr lang="cs-CZ" sz="1300" dirty="0">
                <a:solidFill>
                  <a:schemeClr val="accent6">
                    <a:lumMod val="50000"/>
                  </a:schemeClr>
                </a:solidFill>
              </a:rPr>
              <a:t>2. polovina </a:t>
            </a:r>
            <a:br>
              <a:rPr lang="cs-CZ" sz="13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1300" dirty="0">
                <a:solidFill>
                  <a:schemeClr val="accent6">
                    <a:lumMod val="50000"/>
                  </a:schemeClr>
                </a:solidFill>
              </a:rPr>
              <a:t>16. století </a:t>
            </a:r>
          </a:p>
          <a:p>
            <a:pPr algn="ctr"/>
            <a:endParaRPr lang="cs-CZ" sz="15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3757DEF-953D-8AA9-16D3-E99002925752}"/>
              </a:ext>
            </a:extLst>
          </p:cNvPr>
          <p:cNvSpPr txBox="1"/>
          <p:nvPr/>
        </p:nvSpPr>
        <p:spPr>
          <a:xfrm>
            <a:off x="7907481" y="5918445"/>
            <a:ext cx="15898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/>
              <a:t>Kaple</a:t>
            </a:r>
            <a:endParaRPr lang="cs-CZ" sz="1300" dirty="0">
              <a:solidFill>
                <a:srgbClr val="0070C0"/>
              </a:solidFill>
            </a:endParaRPr>
          </a:p>
          <a:p>
            <a:pPr algn="ctr"/>
            <a:r>
              <a:rPr lang="cs-CZ" sz="1300" dirty="0">
                <a:solidFill>
                  <a:srgbClr val="0070C0"/>
                </a:solidFill>
              </a:rPr>
              <a:t>1. polovina </a:t>
            </a:r>
            <a:br>
              <a:rPr lang="cs-CZ" sz="1300" dirty="0">
                <a:solidFill>
                  <a:srgbClr val="0070C0"/>
                </a:solidFill>
              </a:rPr>
            </a:br>
            <a:r>
              <a:rPr lang="cs-CZ" sz="1300" dirty="0">
                <a:solidFill>
                  <a:srgbClr val="0070C0"/>
                </a:solidFill>
              </a:rPr>
              <a:t>14. století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4525D8-E1FB-2ACC-DD14-E0664DC95ABF}"/>
              </a:ext>
            </a:extLst>
          </p:cNvPr>
          <p:cNvSpPr txBox="1"/>
          <p:nvPr/>
        </p:nvSpPr>
        <p:spPr>
          <a:xfrm>
            <a:off x="8041538" y="507995"/>
            <a:ext cx="158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u="sng" dirty="0"/>
              <a:t>Bašta </a:t>
            </a:r>
            <a:r>
              <a:rPr lang="cs-CZ" sz="1500" u="sng" dirty="0" err="1"/>
              <a:t>Křenovka</a:t>
            </a:r>
            <a:endParaRPr lang="cs-CZ" sz="1500" u="sng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polovina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16. století</a:t>
            </a:r>
          </a:p>
          <a:p>
            <a:endParaRPr lang="cs-CZ" sz="15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CAFD907-2D59-1B81-56A1-64D7CF53E0B2}"/>
              </a:ext>
            </a:extLst>
          </p:cNvPr>
          <p:cNvSpPr txBox="1"/>
          <p:nvPr/>
        </p:nvSpPr>
        <p:spPr>
          <a:xfrm>
            <a:off x="9894330" y="848508"/>
            <a:ext cx="158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u="sng" dirty="0"/>
              <a:t>Velká věž a brána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polovina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14. století</a:t>
            </a:r>
          </a:p>
          <a:p>
            <a:endParaRPr lang="cs-CZ" sz="1500" u="sng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0012653-9613-BC99-B488-63207AAB3C4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026716" y="1571783"/>
            <a:ext cx="563922" cy="1296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39954A2-3E8D-C884-48A0-7A6E9402237B}"/>
              </a:ext>
            </a:extLst>
          </p:cNvPr>
          <p:cNvCxnSpPr>
            <a:cxnSpLocks/>
          </p:cNvCxnSpPr>
          <p:nvPr/>
        </p:nvCxnSpPr>
        <p:spPr>
          <a:xfrm flipH="1">
            <a:off x="8666017" y="1251298"/>
            <a:ext cx="270894" cy="675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B53FB19-1675-82BC-2825-BB72F6582507}"/>
              </a:ext>
            </a:extLst>
          </p:cNvPr>
          <p:cNvCxnSpPr>
            <a:cxnSpLocks/>
          </p:cNvCxnSpPr>
          <p:nvPr/>
        </p:nvCxnSpPr>
        <p:spPr>
          <a:xfrm>
            <a:off x="10689234" y="1620269"/>
            <a:ext cx="429039" cy="1808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D04DF11-9CEC-CB10-BBD0-02D42D646556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014665" y="4886632"/>
            <a:ext cx="66813" cy="1004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8D1E4A1-442B-44AE-B52A-78C7FF12EEE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702386" y="5112774"/>
            <a:ext cx="165024" cy="805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79AA7762-98DE-A161-80BB-F32040C4690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0079182" y="4509655"/>
            <a:ext cx="466936" cy="1410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152E656-96A8-ABA3-E65A-B426ADB06501}"/>
              </a:ext>
            </a:extLst>
          </p:cNvPr>
          <p:cNvSpPr txBox="1"/>
          <p:nvPr/>
        </p:nvSpPr>
        <p:spPr>
          <a:xfrm>
            <a:off x="2735173" y="5957188"/>
            <a:ext cx="609426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Sklepení</a:t>
            </a: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polovina </a:t>
            </a:r>
            <a:b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14. století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7F47622-27A9-AF23-3054-DEF84B6870AE}"/>
              </a:ext>
            </a:extLst>
          </p:cNvPr>
          <p:cNvCxnSpPr>
            <a:cxnSpLocks/>
          </p:cNvCxnSpPr>
          <p:nvPr/>
        </p:nvCxnSpPr>
        <p:spPr>
          <a:xfrm flipV="1">
            <a:off x="5893509" y="4886632"/>
            <a:ext cx="846127" cy="1101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5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mapa, atlas, text&#10;&#10;Popis byl vytvořen automaticky">
            <a:extLst>
              <a:ext uri="{FF2B5EF4-FFF2-40B4-BE49-F238E27FC236}">
                <a16:creationId xmlns:a16="http://schemas.microsoft.com/office/drawing/2014/main" id="{2E947173-434C-D690-7A4D-4A919252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5" y="912860"/>
            <a:ext cx="10413207" cy="5571067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CA0F7749-DAE3-F180-927C-A6E35C9527DC}"/>
              </a:ext>
            </a:extLst>
          </p:cNvPr>
          <p:cNvSpPr/>
          <p:nvPr/>
        </p:nvSpPr>
        <p:spPr>
          <a:xfrm rot="19427827">
            <a:off x="5814995" y="2784409"/>
            <a:ext cx="562009" cy="106229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27B28B-22BD-8CE7-72CC-28EF8DC057FF}"/>
              </a:ext>
            </a:extLst>
          </p:cNvPr>
          <p:cNvSpPr txBox="1"/>
          <p:nvPr/>
        </p:nvSpPr>
        <p:spPr>
          <a:xfrm>
            <a:off x="384464" y="374073"/>
            <a:ext cx="687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Indikační skica</a:t>
            </a:r>
          </a:p>
        </p:txBody>
      </p:sp>
    </p:spTree>
    <p:extLst>
      <p:ext uri="{BB962C8B-B14F-4D97-AF65-F5344CB8AC3E}">
        <p14:creationId xmlns:p14="http://schemas.microsoft.com/office/powerpoint/2010/main" val="23828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E44A-741E-867A-FAA6-CD3FB907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2" y="129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2000" dirty="0"/>
              <a:t>Archivní ortofoto z roku 1949</a:t>
            </a:r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B9C89ABD-2CA3-BB88-F5D0-084C82D1B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6119" r="453" b="7950"/>
          <a:stretch/>
        </p:blipFill>
        <p:spPr>
          <a:xfrm>
            <a:off x="-98323" y="1205781"/>
            <a:ext cx="12290323" cy="5652219"/>
          </a:xfr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47F0884C-B3A6-4F68-326A-D137F1025178}"/>
              </a:ext>
            </a:extLst>
          </p:cNvPr>
          <p:cNvSpPr/>
          <p:nvPr/>
        </p:nvSpPr>
        <p:spPr>
          <a:xfrm rot="20236613">
            <a:off x="5222234" y="2515878"/>
            <a:ext cx="1438236" cy="210079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mapa, Béžová&#10;&#10;Popis byl vytvořen automaticky">
            <a:extLst>
              <a:ext uri="{FF2B5EF4-FFF2-40B4-BE49-F238E27FC236}">
                <a16:creationId xmlns:a16="http://schemas.microsoft.com/office/drawing/2014/main" id="{808C6B25-1DD5-01D3-DD59-453B102EF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6" y="643466"/>
            <a:ext cx="10713588" cy="5571067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E672D608-12AB-5973-1278-CC80955EF72D}"/>
              </a:ext>
            </a:extLst>
          </p:cNvPr>
          <p:cNvSpPr/>
          <p:nvPr/>
        </p:nvSpPr>
        <p:spPr>
          <a:xfrm rot="20236613">
            <a:off x="5642749" y="603044"/>
            <a:ext cx="2367012" cy="293746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8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273AE-DBD6-A7A8-6B68-0DBA754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BA0BE-C184-CD00-9D6F-4048F585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DURDÍK, Tomáš. </a:t>
            </a:r>
            <a:r>
              <a:rPr lang="cs-CZ" sz="20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Ilustrovaná encyklopedie českých hradů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</a:t>
            </a:r>
            <a:r>
              <a:rPr lang="cs-CZ" sz="20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Libri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1999. ISBN 80-85983-62-1</a:t>
            </a:r>
          </a:p>
          <a:p>
            <a:pPr algn="l"/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SEDLÁČEK, August. </a:t>
            </a:r>
            <a:r>
              <a:rPr lang="cs-CZ" sz="20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Hrady, zámky a tvrze království českého: </a:t>
            </a:r>
            <a:r>
              <a:rPr lang="cs-CZ" sz="2000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Čáslavsko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Fr. Šimáček, 1900.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907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182</Words>
  <Application>Microsoft Office PowerPoint</Application>
  <PresentationFormat>Širokoúhlá obrazovka</PresentationFormat>
  <Paragraphs>39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Open Sans</vt:lpstr>
      <vt:lpstr>Motiv Office</vt:lpstr>
      <vt:lpstr>Lipnice</vt:lpstr>
      <vt:lpstr>Stručná historie hradu</vt:lpstr>
      <vt:lpstr>Prezentace aplikace PowerPoint</vt:lpstr>
      <vt:lpstr>Archivní ortofoto z roku 1949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Burešová Anna</dc:creator>
  <cp:lastModifiedBy>Burešová Anna</cp:lastModifiedBy>
  <cp:revision>1</cp:revision>
  <dcterms:created xsi:type="dcterms:W3CDTF">2024-10-01T17:53:29Z</dcterms:created>
  <dcterms:modified xsi:type="dcterms:W3CDTF">2024-10-07T18:28:12Z</dcterms:modified>
</cp:coreProperties>
</file>