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AFD4B-3BFD-DB26-4E12-A0DE86C7C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95A8FF-05D7-1C26-0655-9F3165410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21576B-66B2-238B-BF35-D0F538F7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C209C5-C96A-3301-9945-CD78A1029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9DB4F5-84E5-4838-2AB5-EFF219EB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753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19C47-AEB8-454E-2F24-10D2C3BE7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824B5D-7054-FD8C-78E0-237D114C5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C9FB13-6011-BADC-0F90-451BB393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1DF0EB-6CE3-5DEA-E502-4392A044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FB5D97-692E-5505-C199-0F1613AB3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8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859B23-6B35-C8BC-9C47-DDB559EBF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90AED2-FDE1-9234-FAD5-8088B4BB8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EEB3DE-AE98-A91F-AE13-FD4185061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21B481-3449-930E-A04C-A746A20E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5C5EF6-358E-A331-385E-63F6C554D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19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F31B5-6120-5096-77E2-21606B2AE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EDACA-D35E-EE04-4E43-A48909C9C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D8F093-80BA-DA1B-DB0D-01041165E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60414D-3253-AC2F-D85B-9BD8546F4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D32CC3-5139-3EE7-F972-11C881C46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36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E1A2A-6CF7-9B3D-CEBD-9299B31F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242750-2A88-302D-25B0-059517E83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CD3865-72A2-2E78-DBAA-2E5116142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9728B1-E6F0-FA43-72EE-B9FF1BA5D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8304EC-7950-9B92-25AA-00C727AB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49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60030-63C7-972D-6A70-17D4F644D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542D0-8CD5-E363-4827-564D6993D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58315A-C41C-8F7E-EF73-0D2AE00FD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C477BB-FB81-EA07-F50B-6C09FDDB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8DBB50-5445-F5E5-BE13-A4BAF88E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A3A46F-E40B-C2FC-97E1-E1A088BD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08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E154F-5235-805C-458B-06B606CC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E6CEAE-A250-6B29-D2AC-8915AA4FC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15986E-4761-6B4F-51A5-3A5D28D15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5BE4CF2-8F09-EB04-D6B4-45C34D96D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34C57E-6779-065B-A5A9-402EA4B7D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F0A30F8-06D0-6BC7-2BE1-CA271BDDB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169555-9030-D763-1D81-3CB05FCE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96EB48-AD68-2266-D384-81E081EF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91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C741D-08C9-858B-4C28-C96E3C636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ED082B-64DF-5B98-ADA4-6423ADDC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069F09-3A05-71E9-CEA0-1165CABC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00FA49-B5BD-BFD5-2637-A538F467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7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73912C-226A-C8E1-DCD1-9767BABC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1B2960-355B-2061-1CAE-5C8A492F0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1F7A95-45AC-D31D-08DE-8BDC09EE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96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0D222-3CC6-27BD-41D2-D25065895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6F1115-B568-DDE7-2146-41B94D3E1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F47574-4EB4-9C84-17FD-ABDAF527B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9711A4-4B22-BA08-CD50-D285A926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C3ABEA-7DBA-CB06-6A4A-10CD5DE1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C3944E-1D66-C394-4EDB-8CAE3AD1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28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59F61-40C2-B84F-D3D0-82B164435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DD116A7-C522-C418-FF09-3E0DBFD796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719F2F-7A00-A54D-73AE-76B7D42B4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661B29-D4CA-A9FE-B227-0C20F2A07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33E4A6-4E89-DFE5-8A5B-1110ACEB4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4E871F-35A3-2AF4-DC58-754E9BDC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01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2DC88E3-FDA1-E363-1A96-2E7B61522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586262-0F05-7BEE-E9E4-7B24B1DEA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A561F0-3759-0822-F8D5-502F8CFFE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74F11C-82EE-4EA4-8C43-18455AC06D4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94370F-56F3-4C8D-7E4C-DFFB5CE78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456643-902F-801B-4E49-C6BBCD504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874DC6-2AD4-41A3-8B62-49B9CF536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66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90E4B6-C095-188A-1625-758777BEEC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Roles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ESP </a:t>
            </a:r>
            <a:r>
              <a:rPr lang="cs-CZ" dirty="0" err="1"/>
              <a:t>practitioners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217832-24D5-AA58-6574-93C7959B1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31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920A3-BD6F-A2D9-0B6E-A3775C303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27723" cy="917985"/>
          </a:xfrm>
        </p:spPr>
        <p:txBody>
          <a:bodyPr>
            <a:normAutofit/>
          </a:bodyPr>
          <a:lstStyle/>
          <a:p>
            <a:r>
              <a:rPr lang="cs-CZ" sz="2000" dirty="0" err="1"/>
              <a:t>Woodrow</a:t>
            </a:r>
            <a:r>
              <a:rPr lang="cs-CZ" sz="2000" dirty="0"/>
              <a:t>, L. (2018). </a:t>
            </a:r>
            <a:r>
              <a:rPr lang="cs-CZ" sz="2000" dirty="0" err="1"/>
              <a:t>Course</a:t>
            </a:r>
            <a:r>
              <a:rPr lang="cs-CZ" sz="2000" dirty="0"/>
              <a:t> Design in ESP. </a:t>
            </a:r>
            <a:r>
              <a:rPr lang="cs-CZ" sz="2000" dirty="0" err="1"/>
              <a:t>Routledge</a:t>
            </a:r>
            <a:r>
              <a:rPr lang="cs-CZ" sz="2000" dirty="0"/>
              <a:t>.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8146A5-9B29-14D1-A6FB-45212FBCD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3AD7844-AD4D-5E26-7AEF-05EEDF7793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611"/>
          <a:stretch/>
        </p:blipFill>
        <p:spPr>
          <a:xfrm>
            <a:off x="2106561" y="839865"/>
            <a:ext cx="7022691" cy="583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518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Širokoúhlá obrazovka</PresentationFormat>
  <Paragraphs>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Motiv Office</vt:lpstr>
      <vt:lpstr>Roles of ESP practitioners</vt:lpstr>
      <vt:lpstr>Woodrow, L. (2018). Course Design in ESP. Routledge.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Jana Kubrická</dc:creator>
  <cp:lastModifiedBy>Jana Kubrická</cp:lastModifiedBy>
  <cp:revision>1</cp:revision>
  <dcterms:created xsi:type="dcterms:W3CDTF">2024-09-30T07:13:35Z</dcterms:created>
  <dcterms:modified xsi:type="dcterms:W3CDTF">2024-10-18T13:17:51Z</dcterms:modified>
</cp:coreProperties>
</file>