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4"/>
  </p:sldMasterIdLst>
  <p:notesMasterIdLst>
    <p:notesMasterId r:id="rId11"/>
  </p:notesMasterIdLst>
  <p:handoutMasterIdLst>
    <p:handoutMasterId r:id="rId12"/>
  </p:handoutMasterIdLst>
  <p:sldIdLst>
    <p:sldId id="256" r:id="rId5"/>
    <p:sldId id="257" r:id="rId6"/>
    <p:sldId id="258" r:id="rId7"/>
    <p:sldId id="261" r:id="rId8"/>
    <p:sldId id="259" r:id="rId9"/>
    <p:sldId id="260" r:id="rId1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321" userDrawn="1">
          <p15:clr>
            <a:srgbClr val="A4A3A4"/>
          </p15:clr>
        </p15:guide>
        <p15:guide id="7" pos="5418" userDrawn="1">
          <p15:clr>
            <a:srgbClr val="A4A3A4"/>
          </p15:clr>
        </p15:guide>
        <p15:guide id="8" pos="682" userDrawn="1">
          <p15:clr>
            <a:srgbClr val="A4A3A4"/>
          </p15:clr>
        </p15:guide>
        <p15:guide id="9" pos="2766" userDrawn="1">
          <p15:clr>
            <a:srgbClr val="A4A3A4"/>
          </p15:clr>
        </p15:guide>
        <p15:guide id="10" pos="2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C8FF"/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A54D51-447A-4216-BF5D-D748CCDA3365}" v="46" dt="2024-10-02T09:00:44.9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6270" autoAdjust="0"/>
  </p:normalViewPr>
  <p:slideViewPr>
    <p:cSldViewPr snapToGrid="0">
      <p:cViewPr varScale="1">
        <p:scale>
          <a:sx n="110" d="100"/>
          <a:sy n="110" d="100"/>
        </p:scale>
        <p:origin x="210" y="10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řemysl Bar" userId="e729b752-3125-4e78-a7e7-46c1a5182e56" providerId="ADAL" clId="{E8A54D51-447A-4216-BF5D-D748CCDA3365}"/>
    <pc:docChg chg="undo custSel addSld delSld modSld">
      <pc:chgData name="Přemysl Bar" userId="e729b752-3125-4e78-a7e7-46c1a5182e56" providerId="ADAL" clId="{E8A54D51-447A-4216-BF5D-D748CCDA3365}" dt="2024-10-02T09:01:36.207" v="1365" actId="1076"/>
      <pc:docMkLst>
        <pc:docMk/>
      </pc:docMkLst>
      <pc:sldChg chg="addSp delSp modSp mod">
        <pc:chgData name="Přemysl Bar" userId="e729b752-3125-4e78-a7e7-46c1a5182e56" providerId="ADAL" clId="{E8A54D51-447A-4216-BF5D-D748CCDA3365}" dt="2024-10-02T08:57:40.502" v="1348" actId="14100"/>
        <pc:sldMkLst>
          <pc:docMk/>
          <pc:sldMk cId="3972932122" sldId="257"/>
        </pc:sldMkLst>
        <pc:spChg chg="mod">
          <ac:chgData name="Přemysl Bar" userId="e729b752-3125-4e78-a7e7-46c1a5182e56" providerId="ADAL" clId="{E8A54D51-447A-4216-BF5D-D748CCDA3365}" dt="2024-10-01T12:16:55.170" v="390" actId="21"/>
          <ac:spMkLst>
            <pc:docMk/>
            <pc:sldMk cId="3972932122" sldId="257"/>
            <ac:spMk id="2" creationId="{339C3CCD-C700-9B31-A6FF-BE7349F6C629}"/>
          </ac:spMkLst>
        </pc:spChg>
        <pc:spChg chg="mod">
          <ac:chgData name="Přemysl Bar" userId="e729b752-3125-4e78-a7e7-46c1a5182e56" providerId="ADAL" clId="{E8A54D51-447A-4216-BF5D-D748CCDA3365}" dt="2024-10-02T08:32:29.224" v="1150" actId="6549"/>
          <ac:spMkLst>
            <pc:docMk/>
            <pc:sldMk cId="3972932122" sldId="257"/>
            <ac:spMk id="5" creationId="{B20ED071-D10C-6F4A-C91A-44EA35660791}"/>
          </ac:spMkLst>
        </pc:spChg>
        <pc:spChg chg="add">
          <ac:chgData name="Přemysl Bar" userId="e729b752-3125-4e78-a7e7-46c1a5182e56" providerId="ADAL" clId="{E8A54D51-447A-4216-BF5D-D748CCDA3365}" dt="2024-10-02T08:34:44.293" v="1151"/>
          <ac:spMkLst>
            <pc:docMk/>
            <pc:sldMk cId="3972932122" sldId="257"/>
            <ac:spMk id="6" creationId="{D0ED43D4-C5B4-24DD-20AD-BC28B2BD4BC8}"/>
          </ac:spMkLst>
        </pc:spChg>
        <pc:spChg chg="add mod">
          <ac:chgData name="Přemysl Bar" userId="e729b752-3125-4e78-a7e7-46c1a5182e56" providerId="ADAL" clId="{E8A54D51-447A-4216-BF5D-D748CCDA3365}" dt="2024-10-02T08:34:49.378" v="1152"/>
          <ac:spMkLst>
            <pc:docMk/>
            <pc:sldMk cId="3972932122" sldId="257"/>
            <ac:spMk id="7" creationId="{94F1D11F-2F71-5F5B-9C6A-61B6E4A97FDF}"/>
          </ac:spMkLst>
        </pc:spChg>
        <pc:spChg chg="add del mod">
          <ac:chgData name="Přemysl Bar" userId="e729b752-3125-4e78-a7e7-46c1a5182e56" providerId="ADAL" clId="{E8A54D51-447A-4216-BF5D-D748CCDA3365}" dt="2024-10-02T08:34:58.810" v="1154"/>
          <ac:spMkLst>
            <pc:docMk/>
            <pc:sldMk cId="3972932122" sldId="257"/>
            <ac:spMk id="8" creationId="{1E0AD86D-2DAC-7EC8-B158-B96B373CB861}"/>
          </ac:spMkLst>
        </pc:spChg>
        <pc:spChg chg="add del mod">
          <ac:chgData name="Přemysl Bar" userId="e729b752-3125-4e78-a7e7-46c1a5182e56" providerId="ADAL" clId="{E8A54D51-447A-4216-BF5D-D748CCDA3365}" dt="2024-10-02T08:35:31.511" v="1160"/>
          <ac:spMkLst>
            <pc:docMk/>
            <pc:sldMk cId="3972932122" sldId="257"/>
            <ac:spMk id="10" creationId="{9BBF2B88-99A8-937F-492E-D1F27CD68210}"/>
          </ac:spMkLst>
        </pc:spChg>
        <pc:picChg chg="add del mod">
          <ac:chgData name="Přemysl Bar" userId="e729b752-3125-4e78-a7e7-46c1a5182e56" providerId="ADAL" clId="{E8A54D51-447A-4216-BF5D-D748CCDA3365}" dt="2024-10-02T08:37:35.026" v="1171" actId="21"/>
          <ac:picMkLst>
            <pc:docMk/>
            <pc:sldMk cId="3972932122" sldId="257"/>
            <ac:picMk id="9" creationId="{E9438836-7C6E-C8AA-F69D-B48B700D79F3}"/>
          </ac:picMkLst>
        </pc:picChg>
        <pc:picChg chg="add del mod">
          <ac:chgData name="Přemysl Bar" userId="e729b752-3125-4e78-a7e7-46c1a5182e56" providerId="ADAL" clId="{E8A54D51-447A-4216-BF5D-D748CCDA3365}" dt="2024-10-02T08:37:59.511" v="1175" actId="21"/>
          <ac:picMkLst>
            <pc:docMk/>
            <pc:sldMk cId="3972932122" sldId="257"/>
            <ac:picMk id="11" creationId="{2B041915-37D1-A0E3-2189-D162B7B12E35}"/>
          </ac:picMkLst>
        </pc:picChg>
        <pc:picChg chg="add del mod">
          <ac:chgData name="Přemysl Bar" userId="e729b752-3125-4e78-a7e7-46c1a5182e56" providerId="ADAL" clId="{E8A54D51-447A-4216-BF5D-D748CCDA3365}" dt="2024-10-02T08:37:53.781" v="1174" actId="21"/>
          <ac:picMkLst>
            <pc:docMk/>
            <pc:sldMk cId="3972932122" sldId="257"/>
            <ac:picMk id="12" creationId="{B18A3C6F-6BD2-8A22-DC6B-5A45B0F8A8AC}"/>
          </ac:picMkLst>
        </pc:picChg>
        <pc:picChg chg="add mod">
          <ac:chgData name="Přemysl Bar" userId="e729b752-3125-4e78-a7e7-46c1a5182e56" providerId="ADAL" clId="{E8A54D51-447A-4216-BF5D-D748CCDA3365}" dt="2024-10-02T08:57:23.669" v="1345" actId="1076"/>
          <ac:picMkLst>
            <pc:docMk/>
            <pc:sldMk cId="3972932122" sldId="257"/>
            <ac:picMk id="13" creationId="{E7942319-4CAD-61DC-764E-09571FE36CD9}"/>
          </ac:picMkLst>
        </pc:picChg>
        <pc:picChg chg="add mod">
          <ac:chgData name="Přemysl Bar" userId="e729b752-3125-4e78-a7e7-46c1a5182e56" providerId="ADAL" clId="{E8A54D51-447A-4216-BF5D-D748CCDA3365}" dt="2024-10-02T08:47:00.039" v="1218" actId="14100"/>
          <ac:picMkLst>
            <pc:docMk/>
            <pc:sldMk cId="3972932122" sldId="257"/>
            <ac:picMk id="14" creationId="{C53BE069-ED15-FAFB-0955-309689EE2103}"/>
          </ac:picMkLst>
        </pc:picChg>
        <pc:picChg chg="add mod modCrop">
          <ac:chgData name="Přemysl Bar" userId="e729b752-3125-4e78-a7e7-46c1a5182e56" providerId="ADAL" clId="{E8A54D51-447A-4216-BF5D-D748CCDA3365}" dt="2024-10-02T08:57:40.502" v="1348" actId="14100"/>
          <ac:picMkLst>
            <pc:docMk/>
            <pc:sldMk cId="3972932122" sldId="257"/>
            <ac:picMk id="15" creationId="{112F9E7A-7524-B498-C7FA-42C9E0ED8A3D}"/>
          </ac:picMkLst>
        </pc:picChg>
        <pc:picChg chg="add mod modCrop">
          <ac:chgData name="Přemysl Bar" userId="e729b752-3125-4e78-a7e7-46c1a5182e56" providerId="ADAL" clId="{E8A54D51-447A-4216-BF5D-D748CCDA3365}" dt="2024-10-02T08:47:08.071" v="1220" actId="14100"/>
          <ac:picMkLst>
            <pc:docMk/>
            <pc:sldMk cId="3972932122" sldId="257"/>
            <ac:picMk id="16" creationId="{C324D826-ED5F-D27B-7D53-ADE2F8AE3C99}"/>
          </ac:picMkLst>
        </pc:picChg>
        <pc:picChg chg="add mod">
          <ac:chgData name="Přemysl Bar" userId="e729b752-3125-4e78-a7e7-46c1a5182e56" providerId="ADAL" clId="{E8A54D51-447A-4216-BF5D-D748CCDA3365}" dt="2024-10-02T08:47:41.983" v="1273" actId="1076"/>
          <ac:picMkLst>
            <pc:docMk/>
            <pc:sldMk cId="3972932122" sldId="257"/>
            <ac:picMk id="17" creationId="{B452301D-04D3-D522-5234-63555297D902}"/>
          </ac:picMkLst>
        </pc:picChg>
        <pc:picChg chg="add del mod">
          <ac:chgData name="Přemysl Bar" userId="e729b752-3125-4e78-a7e7-46c1a5182e56" providerId="ADAL" clId="{E8A54D51-447A-4216-BF5D-D748CCDA3365}" dt="2024-10-02T08:37:35.026" v="1171" actId="21"/>
          <ac:picMkLst>
            <pc:docMk/>
            <pc:sldMk cId="3972932122" sldId="257"/>
            <ac:picMk id="1034" creationId="{6039D630-5ED6-E007-616A-F8C3C65DBFAD}"/>
          </ac:picMkLst>
        </pc:picChg>
        <pc:picChg chg="add mod">
          <ac:chgData name="Přemysl Bar" userId="e729b752-3125-4e78-a7e7-46c1a5182e56" providerId="ADAL" clId="{E8A54D51-447A-4216-BF5D-D748CCDA3365}" dt="2024-10-02T08:46:23.031" v="1207" actId="14100"/>
          <ac:picMkLst>
            <pc:docMk/>
            <pc:sldMk cId="3972932122" sldId="257"/>
            <ac:picMk id="1036" creationId="{E06CDD1C-500E-0CA1-211B-682DA9FDDC4A}"/>
          </ac:picMkLst>
        </pc:picChg>
        <pc:picChg chg="add del mod">
          <ac:chgData name="Přemysl Bar" userId="e729b752-3125-4e78-a7e7-46c1a5182e56" providerId="ADAL" clId="{E8A54D51-447A-4216-BF5D-D748CCDA3365}" dt="2024-10-02T08:40:25.111" v="1185"/>
          <ac:picMkLst>
            <pc:docMk/>
            <pc:sldMk cId="3972932122" sldId="257"/>
            <ac:picMk id="1038" creationId="{83729718-89F7-22ED-C8FD-62ADECCD1285}"/>
          </ac:picMkLst>
        </pc:picChg>
      </pc:sldChg>
      <pc:sldChg chg="addSp delSp modSp mod modClrScheme chgLayout">
        <pc:chgData name="Přemysl Bar" userId="e729b752-3125-4e78-a7e7-46c1a5182e56" providerId="ADAL" clId="{E8A54D51-447A-4216-BF5D-D748CCDA3365}" dt="2024-10-02T08:58:39.981" v="1351" actId="255"/>
        <pc:sldMkLst>
          <pc:docMk/>
          <pc:sldMk cId="2232675166" sldId="258"/>
        </pc:sldMkLst>
        <pc:spChg chg="mod">
          <ac:chgData name="Přemysl Bar" userId="e729b752-3125-4e78-a7e7-46c1a5182e56" providerId="ADAL" clId="{E8A54D51-447A-4216-BF5D-D748CCDA3365}" dt="2024-10-02T08:48:17.488" v="1278" actId="26606"/>
          <ac:spMkLst>
            <pc:docMk/>
            <pc:sldMk cId="2232675166" sldId="258"/>
            <ac:spMk id="2" creationId="{4DE29FB5-32B5-E2AC-F94A-3ED1EF0D9053}"/>
          </ac:spMkLst>
        </pc:spChg>
        <pc:spChg chg="mod">
          <ac:chgData name="Přemysl Bar" userId="e729b752-3125-4e78-a7e7-46c1a5182e56" providerId="ADAL" clId="{E8A54D51-447A-4216-BF5D-D748CCDA3365}" dt="2024-10-02T08:48:17.488" v="1278" actId="26606"/>
          <ac:spMkLst>
            <pc:docMk/>
            <pc:sldMk cId="2232675166" sldId="258"/>
            <ac:spMk id="3" creationId="{21C2E250-EE75-696E-F6BD-A971A667408E}"/>
          </ac:spMkLst>
        </pc:spChg>
        <pc:spChg chg="mod">
          <ac:chgData name="Přemysl Bar" userId="e729b752-3125-4e78-a7e7-46c1a5182e56" providerId="ADAL" clId="{E8A54D51-447A-4216-BF5D-D748CCDA3365}" dt="2024-10-02T08:48:17.488" v="1278" actId="26606"/>
          <ac:spMkLst>
            <pc:docMk/>
            <pc:sldMk cId="2232675166" sldId="258"/>
            <ac:spMk id="4" creationId="{0FB7BB8A-34AE-0194-07BB-B9C6612D54F3}"/>
          </ac:spMkLst>
        </pc:spChg>
        <pc:spChg chg="del mod">
          <ac:chgData name="Přemysl Bar" userId="e729b752-3125-4e78-a7e7-46c1a5182e56" providerId="ADAL" clId="{E8A54D51-447A-4216-BF5D-D748CCDA3365}" dt="2024-10-02T08:48:17.488" v="1278" actId="26606"/>
          <ac:spMkLst>
            <pc:docMk/>
            <pc:sldMk cId="2232675166" sldId="258"/>
            <ac:spMk id="5" creationId="{D32E5307-2DED-087D-3382-DA89B52535A1}"/>
          </ac:spMkLst>
        </pc:spChg>
        <pc:spChg chg="add del mod">
          <ac:chgData name="Přemysl Bar" userId="e729b752-3125-4e78-a7e7-46c1a5182e56" providerId="ADAL" clId="{E8A54D51-447A-4216-BF5D-D748CCDA3365}" dt="2024-10-02T08:49:27.101" v="1279"/>
          <ac:spMkLst>
            <pc:docMk/>
            <pc:sldMk cId="2232675166" sldId="258"/>
            <ac:spMk id="11" creationId="{4020D49F-2E51-AE7A-DDA2-6674A66DF0A2}"/>
          </ac:spMkLst>
        </pc:spChg>
        <pc:graphicFrameChg chg="add mod">
          <ac:chgData name="Přemysl Bar" userId="e729b752-3125-4e78-a7e7-46c1a5182e56" providerId="ADAL" clId="{E8A54D51-447A-4216-BF5D-D748CCDA3365}" dt="2024-10-02T08:58:39.981" v="1351" actId="255"/>
          <ac:graphicFrameMkLst>
            <pc:docMk/>
            <pc:sldMk cId="2232675166" sldId="258"/>
            <ac:graphicFrameMk id="7" creationId="{748AFF2B-EF50-7318-F82D-4FCCE5A99FCF}"/>
          </ac:graphicFrameMkLst>
        </pc:graphicFrameChg>
        <pc:picChg chg="add mod">
          <ac:chgData name="Přemysl Bar" userId="e729b752-3125-4e78-a7e7-46c1a5182e56" providerId="ADAL" clId="{E8A54D51-447A-4216-BF5D-D748CCDA3365}" dt="2024-10-02T08:50:02.094" v="1339" actId="1076"/>
          <ac:picMkLst>
            <pc:docMk/>
            <pc:sldMk cId="2232675166" sldId="258"/>
            <ac:picMk id="6" creationId="{77D9B566-C7F2-C15F-30AC-A3E0169302FC}"/>
          </ac:picMkLst>
        </pc:picChg>
      </pc:sldChg>
      <pc:sldChg chg="addSp delSp modSp new mod modClrScheme chgLayout">
        <pc:chgData name="Přemysl Bar" userId="e729b752-3125-4e78-a7e7-46c1a5182e56" providerId="ADAL" clId="{E8A54D51-447A-4216-BF5D-D748CCDA3365}" dt="2024-10-01T12:51:07.935" v="748" actId="1076"/>
        <pc:sldMkLst>
          <pc:docMk/>
          <pc:sldMk cId="3616304604" sldId="259"/>
        </pc:sldMkLst>
        <pc:spChg chg="mod">
          <ac:chgData name="Přemysl Bar" userId="e729b752-3125-4e78-a7e7-46c1a5182e56" providerId="ADAL" clId="{E8A54D51-447A-4216-BF5D-D748CCDA3365}" dt="2024-10-01T12:47:27.285" v="643" actId="166"/>
          <ac:spMkLst>
            <pc:docMk/>
            <pc:sldMk cId="3616304604" sldId="259"/>
            <ac:spMk id="2" creationId="{44DF63FD-5D59-4027-7DDD-C07AAD020EC4}"/>
          </ac:spMkLst>
        </pc:spChg>
        <pc:spChg chg="mod">
          <ac:chgData name="Přemysl Bar" userId="e729b752-3125-4e78-a7e7-46c1a5182e56" providerId="ADAL" clId="{E8A54D51-447A-4216-BF5D-D748CCDA3365}" dt="2024-10-01T12:28:07.784" v="508" actId="26606"/>
          <ac:spMkLst>
            <pc:docMk/>
            <pc:sldMk cId="3616304604" sldId="259"/>
            <ac:spMk id="3" creationId="{1C7ABB55-E7F6-8615-6261-01542DF0F9C1}"/>
          </ac:spMkLst>
        </pc:spChg>
        <pc:spChg chg="mod ord">
          <ac:chgData name="Přemysl Bar" userId="e729b752-3125-4e78-a7e7-46c1a5182e56" providerId="ADAL" clId="{E8A54D51-447A-4216-BF5D-D748CCDA3365}" dt="2024-10-01T12:48:39.638" v="656" actId="1076"/>
          <ac:spMkLst>
            <pc:docMk/>
            <pc:sldMk cId="3616304604" sldId="259"/>
            <ac:spMk id="4" creationId="{DA3EADEC-684E-A07E-70EC-BA2E5ED09B9A}"/>
          </ac:spMkLst>
        </pc:spChg>
        <pc:spChg chg="mod ord">
          <ac:chgData name="Přemysl Bar" userId="e729b752-3125-4e78-a7e7-46c1a5182e56" providerId="ADAL" clId="{E8A54D51-447A-4216-BF5D-D748CCDA3365}" dt="2024-10-01T12:51:07.935" v="748" actId="1076"/>
          <ac:spMkLst>
            <pc:docMk/>
            <pc:sldMk cId="3616304604" sldId="259"/>
            <ac:spMk id="5" creationId="{8A3B6773-DF32-620C-5F11-C67079E45CD7}"/>
          </ac:spMkLst>
        </pc:spChg>
        <pc:picChg chg="add del mod">
          <ac:chgData name="Přemysl Bar" userId="e729b752-3125-4e78-a7e7-46c1a5182e56" providerId="ADAL" clId="{E8A54D51-447A-4216-BF5D-D748CCDA3365}" dt="2024-10-01T12:28:30.856" v="511" actId="21"/>
          <ac:picMkLst>
            <pc:docMk/>
            <pc:sldMk cId="3616304604" sldId="259"/>
            <ac:picMk id="7" creationId="{00155FF8-00D8-8FC0-F80E-F47D11F7F394}"/>
          </ac:picMkLst>
        </pc:picChg>
        <pc:picChg chg="add mod ord modCrop">
          <ac:chgData name="Přemysl Bar" userId="e729b752-3125-4e78-a7e7-46c1a5182e56" providerId="ADAL" clId="{E8A54D51-447A-4216-BF5D-D748CCDA3365}" dt="2024-10-01T12:48:16.095" v="651" actId="14100"/>
          <ac:picMkLst>
            <pc:docMk/>
            <pc:sldMk cId="3616304604" sldId="259"/>
            <ac:picMk id="9" creationId="{843DACE6-3B58-7F37-EF39-74CBF366B167}"/>
          </ac:picMkLst>
        </pc:picChg>
      </pc:sldChg>
      <pc:sldChg chg="addSp delSp modSp new mod">
        <pc:chgData name="Přemysl Bar" userId="e729b752-3125-4e78-a7e7-46c1a5182e56" providerId="ADAL" clId="{E8A54D51-447A-4216-BF5D-D748CCDA3365}" dt="2024-10-01T12:35:03.156" v="545" actId="14100"/>
        <pc:sldMkLst>
          <pc:docMk/>
          <pc:sldMk cId="888526377" sldId="260"/>
        </pc:sldMkLst>
        <pc:spChg chg="add mod">
          <ac:chgData name="Přemysl Bar" userId="e729b752-3125-4e78-a7e7-46c1a5182e56" providerId="ADAL" clId="{E8A54D51-447A-4216-BF5D-D748CCDA3365}" dt="2024-10-01T12:35:03.156" v="545" actId="14100"/>
          <ac:spMkLst>
            <pc:docMk/>
            <pc:sldMk cId="888526377" sldId="260"/>
            <ac:spMk id="14" creationId="{884596FC-1B5D-6D2A-092D-C47C5EBE37E1}"/>
          </ac:spMkLst>
        </pc:spChg>
        <pc:picChg chg="add mod">
          <ac:chgData name="Přemysl Bar" userId="e729b752-3125-4e78-a7e7-46c1a5182e56" providerId="ADAL" clId="{E8A54D51-447A-4216-BF5D-D748CCDA3365}" dt="2024-10-01T12:33:30.075" v="535" actId="14100"/>
          <ac:picMkLst>
            <pc:docMk/>
            <pc:sldMk cId="888526377" sldId="260"/>
            <ac:picMk id="8" creationId="{5F4740D2-A6E7-EEE1-5382-041750A39753}"/>
          </ac:picMkLst>
        </pc:picChg>
        <pc:picChg chg="add del mod">
          <ac:chgData name="Přemysl Bar" userId="e729b752-3125-4e78-a7e7-46c1a5182e56" providerId="ADAL" clId="{E8A54D51-447A-4216-BF5D-D748CCDA3365}" dt="2024-10-01T12:32:35.912" v="527" actId="21"/>
          <ac:picMkLst>
            <pc:docMk/>
            <pc:sldMk cId="888526377" sldId="260"/>
            <ac:picMk id="10" creationId="{E7AF6212-659D-D296-2F8A-F282D708F20C}"/>
          </ac:picMkLst>
        </pc:picChg>
        <pc:picChg chg="add mod">
          <ac:chgData name="Přemysl Bar" userId="e729b752-3125-4e78-a7e7-46c1a5182e56" providerId="ADAL" clId="{E8A54D51-447A-4216-BF5D-D748CCDA3365}" dt="2024-10-01T12:33:22.898" v="533" actId="14100"/>
          <ac:picMkLst>
            <pc:docMk/>
            <pc:sldMk cId="888526377" sldId="260"/>
            <ac:picMk id="12" creationId="{AE805FFB-B028-C2DE-85F6-9958D32F7A9D}"/>
          </ac:picMkLst>
        </pc:picChg>
      </pc:sldChg>
      <pc:sldChg chg="addSp modSp new del mod">
        <pc:chgData name="Přemysl Bar" userId="e729b752-3125-4e78-a7e7-46c1a5182e56" providerId="ADAL" clId="{E8A54D51-447A-4216-BF5D-D748CCDA3365}" dt="2024-10-01T12:31:57.967" v="522" actId="2696"/>
        <pc:sldMkLst>
          <pc:docMk/>
          <pc:sldMk cId="1427429424" sldId="261"/>
        </pc:sldMkLst>
        <pc:picChg chg="add mod">
          <ac:chgData name="Přemysl Bar" userId="e729b752-3125-4e78-a7e7-46c1a5182e56" providerId="ADAL" clId="{E8A54D51-447A-4216-BF5D-D748CCDA3365}" dt="2024-10-01T12:31:53.602" v="521" actId="1076"/>
          <ac:picMkLst>
            <pc:docMk/>
            <pc:sldMk cId="1427429424" sldId="261"/>
            <ac:picMk id="8" creationId="{94A877BF-A96D-CC2F-CDFE-71A9B050830E}"/>
          </ac:picMkLst>
        </pc:picChg>
      </pc:sldChg>
      <pc:sldChg chg="addSp delSp modSp new mod modClrScheme chgLayout">
        <pc:chgData name="Přemysl Bar" userId="e729b752-3125-4e78-a7e7-46c1a5182e56" providerId="ADAL" clId="{E8A54D51-447A-4216-BF5D-D748CCDA3365}" dt="2024-10-02T09:01:36.207" v="1365" actId="1076"/>
        <pc:sldMkLst>
          <pc:docMk/>
          <pc:sldMk cId="4012408628" sldId="261"/>
        </pc:sldMkLst>
        <pc:spChg chg="mod">
          <ac:chgData name="Přemysl Bar" userId="e729b752-3125-4e78-a7e7-46c1a5182e56" providerId="ADAL" clId="{E8A54D51-447A-4216-BF5D-D748CCDA3365}" dt="2024-10-02T09:00:39.115" v="1356" actId="26606"/>
          <ac:spMkLst>
            <pc:docMk/>
            <pc:sldMk cId="4012408628" sldId="261"/>
            <ac:spMk id="2" creationId="{C9EAC795-24EF-1E2D-69DB-C542CA16F3E9}"/>
          </ac:spMkLst>
        </pc:spChg>
        <pc:spChg chg="mod">
          <ac:chgData name="Přemysl Bar" userId="e729b752-3125-4e78-a7e7-46c1a5182e56" providerId="ADAL" clId="{E8A54D51-447A-4216-BF5D-D748CCDA3365}" dt="2024-10-02T09:00:39.115" v="1356" actId="26606"/>
          <ac:spMkLst>
            <pc:docMk/>
            <pc:sldMk cId="4012408628" sldId="261"/>
            <ac:spMk id="3" creationId="{FE1E5488-CC25-A2AC-338F-F8C963A71F25}"/>
          </ac:spMkLst>
        </pc:spChg>
        <pc:spChg chg="mod">
          <ac:chgData name="Přemysl Bar" userId="e729b752-3125-4e78-a7e7-46c1a5182e56" providerId="ADAL" clId="{E8A54D51-447A-4216-BF5D-D748CCDA3365}" dt="2024-10-02T09:00:39.115" v="1356" actId="26606"/>
          <ac:spMkLst>
            <pc:docMk/>
            <pc:sldMk cId="4012408628" sldId="261"/>
            <ac:spMk id="4" creationId="{39F49406-B829-CE28-13CB-09E52A77A16C}"/>
          </ac:spMkLst>
        </pc:spChg>
        <pc:spChg chg="mod">
          <ac:chgData name="Přemysl Bar" userId="e729b752-3125-4e78-a7e7-46c1a5182e56" providerId="ADAL" clId="{E8A54D51-447A-4216-BF5D-D748CCDA3365}" dt="2024-10-02T09:00:47.532" v="1358" actId="20577"/>
          <ac:spMkLst>
            <pc:docMk/>
            <pc:sldMk cId="4012408628" sldId="261"/>
            <ac:spMk id="5" creationId="{DB88C03E-D079-9C07-22A0-CDD20C772E4A}"/>
          </ac:spMkLst>
        </pc:spChg>
        <pc:spChg chg="add del mod">
          <ac:chgData name="Přemysl Bar" userId="e729b752-3125-4e78-a7e7-46c1a5182e56" providerId="ADAL" clId="{E8A54D51-447A-4216-BF5D-D748CCDA3365}" dt="2024-10-02T09:00:39.115" v="1356" actId="26606"/>
          <ac:spMkLst>
            <pc:docMk/>
            <pc:sldMk cId="4012408628" sldId="261"/>
            <ac:spMk id="12" creationId="{67784F4B-A815-6B6C-C59A-BE07FA8820D6}"/>
          </ac:spMkLst>
        </pc:spChg>
        <pc:spChg chg="add del mod">
          <ac:chgData name="Přemysl Bar" userId="e729b752-3125-4e78-a7e7-46c1a5182e56" providerId="ADAL" clId="{E8A54D51-447A-4216-BF5D-D748CCDA3365}" dt="2024-10-02T09:00:39.115" v="1356" actId="26606"/>
          <ac:spMkLst>
            <pc:docMk/>
            <pc:sldMk cId="4012408628" sldId="261"/>
            <ac:spMk id="14" creationId="{061E08BD-CD62-4CC1-8EB8-0BB7FFE7EB39}"/>
          </ac:spMkLst>
        </pc:spChg>
        <pc:picChg chg="add mod">
          <ac:chgData name="Přemysl Bar" userId="e729b752-3125-4e78-a7e7-46c1a5182e56" providerId="ADAL" clId="{E8A54D51-447A-4216-BF5D-D748CCDA3365}" dt="2024-10-02T09:01:36.207" v="1365" actId="1076"/>
          <ac:picMkLst>
            <pc:docMk/>
            <pc:sldMk cId="4012408628" sldId="261"/>
            <ac:picMk id="7" creationId="{02612DCE-F55F-416D-CD25-0CE647070886}"/>
          </ac:picMkLst>
        </pc:picChg>
        <pc:picChg chg="add mod">
          <ac:chgData name="Přemysl Bar" userId="e729b752-3125-4e78-a7e7-46c1a5182e56" providerId="ADAL" clId="{E8A54D51-447A-4216-BF5D-D748CCDA3365}" dt="2024-10-02T09:01:31.710" v="1363" actId="1076"/>
          <ac:picMkLst>
            <pc:docMk/>
            <pc:sldMk cId="4012408628" sldId="261"/>
            <ac:picMk id="9" creationId="{4545C1AF-9CF8-381B-6DE6-04ADB71B80E8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A28EE7-C4AC-4506-85F4-E1B53BD5F8E1}" type="doc">
      <dgm:prSet loTypeId="urn:microsoft.com/office/officeart/2016/7/layout/RepeatingBendingProcessNew" loCatId="process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1F047342-8D48-4B12-90E9-58F59F324587}">
      <dgm:prSet custT="1"/>
      <dgm:spPr/>
      <dgm:t>
        <a:bodyPr/>
        <a:lstStyle/>
        <a:p>
          <a:r>
            <a:rPr lang="cs-CZ" sz="1100" dirty="0"/>
            <a:t>O jaký druh pramene se jedná? (hmotný, písemný, obrazový a další členění …). Charakterizovat, čím je specifický.</a:t>
          </a:r>
          <a:endParaRPr lang="en-US" sz="1100" dirty="0"/>
        </a:p>
      </dgm:t>
    </dgm:pt>
    <dgm:pt modelId="{C4B03CCD-F3DD-4238-B02E-96D5BB760FA5}" type="parTrans" cxnId="{0A2266D7-BFA5-427C-AA28-0BFEDD4474FF}">
      <dgm:prSet/>
      <dgm:spPr/>
      <dgm:t>
        <a:bodyPr/>
        <a:lstStyle/>
        <a:p>
          <a:endParaRPr lang="en-US"/>
        </a:p>
      </dgm:t>
    </dgm:pt>
    <dgm:pt modelId="{DB0FEE4E-7BD2-41AE-A7ED-B2D2381342EA}" type="sibTrans" cxnId="{0A2266D7-BFA5-427C-AA28-0BFEDD4474FF}">
      <dgm:prSet/>
      <dgm:spPr/>
      <dgm:t>
        <a:bodyPr/>
        <a:lstStyle/>
        <a:p>
          <a:endParaRPr lang="en-US"/>
        </a:p>
      </dgm:t>
    </dgm:pt>
    <dgm:pt modelId="{AE5DDCC3-6EFE-458E-9527-6597BF7D7759}">
      <dgm:prSet/>
      <dgm:spPr/>
      <dgm:t>
        <a:bodyPr/>
        <a:lstStyle/>
        <a:p>
          <a:r>
            <a:rPr lang="cs-CZ"/>
            <a:t>Popis vnějších znaků.</a:t>
          </a:r>
          <a:endParaRPr lang="en-US"/>
        </a:p>
      </dgm:t>
    </dgm:pt>
    <dgm:pt modelId="{CFBD5131-D5EC-4A6B-9F30-752C4D8B9C0B}" type="parTrans" cxnId="{CC9C3F04-E719-4D90-B11E-35F22FB410C7}">
      <dgm:prSet/>
      <dgm:spPr/>
      <dgm:t>
        <a:bodyPr/>
        <a:lstStyle/>
        <a:p>
          <a:endParaRPr lang="en-US"/>
        </a:p>
      </dgm:t>
    </dgm:pt>
    <dgm:pt modelId="{3C50AFF5-0560-4B52-B02C-DECE93B5821E}" type="sibTrans" cxnId="{CC9C3F04-E719-4D90-B11E-35F22FB410C7}">
      <dgm:prSet/>
      <dgm:spPr/>
      <dgm:t>
        <a:bodyPr/>
        <a:lstStyle/>
        <a:p>
          <a:endParaRPr lang="en-US"/>
        </a:p>
      </dgm:t>
    </dgm:pt>
    <dgm:pt modelId="{3D7D6B1A-5504-414F-B038-1CC1C02903A8}">
      <dgm:prSet/>
      <dgm:spPr/>
      <dgm:t>
        <a:bodyPr/>
        <a:lstStyle/>
        <a:p>
          <a:r>
            <a:rPr lang="cs-CZ"/>
            <a:t>Kdo je původcem pramene a okolnosti vzniku (kdy? kde?).</a:t>
          </a:r>
          <a:endParaRPr lang="en-US"/>
        </a:p>
      </dgm:t>
    </dgm:pt>
    <dgm:pt modelId="{3CCFA8FB-C354-451C-A554-69F25E670DE0}" type="parTrans" cxnId="{B0779703-27C4-42CB-82E7-3E95513E79DC}">
      <dgm:prSet/>
      <dgm:spPr/>
      <dgm:t>
        <a:bodyPr/>
        <a:lstStyle/>
        <a:p>
          <a:endParaRPr lang="en-US"/>
        </a:p>
      </dgm:t>
    </dgm:pt>
    <dgm:pt modelId="{8776E0C5-DF97-4E6D-ACFF-F512A1E95E26}" type="sibTrans" cxnId="{B0779703-27C4-42CB-82E7-3E95513E79DC}">
      <dgm:prSet/>
      <dgm:spPr/>
      <dgm:t>
        <a:bodyPr/>
        <a:lstStyle/>
        <a:p>
          <a:endParaRPr lang="en-US"/>
        </a:p>
      </dgm:t>
    </dgm:pt>
    <dgm:pt modelId="{432B38D6-CA4D-435E-8244-676A025AF676}">
      <dgm:prSet/>
      <dgm:spPr/>
      <dgm:t>
        <a:bodyPr/>
        <a:lstStyle/>
        <a:p>
          <a:r>
            <a:rPr lang="cs-CZ"/>
            <a:t>Dochování:</a:t>
          </a:r>
          <a:endParaRPr lang="en-US"/>
        </a:p>
      </dgm:t>
    </dgm:pt>
    <dgm:pt modelId="{C07B4169-82CB-48D3-BCDD-8B8FFCE542B5}" type="parTrans" cxnId="{5C1C6B31-4F98-4F82-A3AC-CE1A8C1FB62F}">
      <dgm:prSet/>
      <dgm:spPr/>
      <dgm:t>
        <a:bodyPr/>
        <a:lstStyle/>
        <a:p>
          <a:endParaRPr lang="en-US"/>
        </a:p>
      </dgm:t>
    </dgm:pt>
    <dgm:pt modelId="{B132877D-39C1-43E2-A8E6-8F742ABF2D5C}" type="sibTrans" cxnId="{5C1C6B31-4F98-4F82-A3AC-CE1A8C1FB62F}">
      <dgm:prSet/>
      <dgm:spPr/>
      <dgm:t>
        <a:bodyPr/>
        <a:lstStyle/>
        <a:p>
          <a:endParaRPr lang="en-US"/>
        </a:p>
      </dgm:t>
    </dgm:pt>
    <dgm:pt modelId="{87E033FA-19A9-481A-B68F-510D8BE2E8A0}">
      <dgm:prSet/>
      <dgm:spPr/>
      <dgm:t>
        <a:bodyPr/>
        <a:lstStyle/>
        <a:p>
          <a:r>
            <a:rPr lang="cs-CZ"/>
            <a:t>kde, jakým způsobem a v jaké formě se pramen dochoval.</a:t>
          </a:r>
          <a:endParaRPr lang="en-US"/>
        </a:p>
      </dgm:t>
    </dgm:pt>
    <dgm:pt modelId="{E88E95D0-878A-4E42-9946-C5D16CA057B5}" type="parTrans" cxnId="{F6033E3C-06C8-48E4-8A57-24A83C2357A0}">
      <dgm:prSet/>
      <dgm:spPr/>
      <dgm:t>
        <a:bodyPr/>
        <a:lstStyle/>
        <a:p>
          <a:endParaRPr lang="en-US"/>
        </a:p>
      </dgm:t>
    </dgm:pt>
    <dgm:pt modelId="{54525BC8-B728-4605-8E2E-77FEE4F13629}" type="sibTrans" cxnId="{F6033E3C-06C8-48E4-8A57-24A83C2357A0}">
      <dgm:prSet/>
      <dgm:spPr/>
      <dgm:t>
        <a:bodyPr/>
        <a:lstStyle/>
        <a:p>
          <a:endParaRPr lang="en-US"/>
        </a:p>
      </dgm:t>
    </dgm:pt>
    <dgm:pt modelId="{3E344EE9-DB28-484F-827D-F63383A5E7ED}">
      <dgm:prSet/>
      <dgm:spPr/>
      <dgm:t>
        <a:bodyPr/>
        <a:lstStyle/>
        <a:p>
          <a:r>
            <a:rPr lang="cs-CZ" dirty="0"/>
            <a:t>kde je nyní uložen a jak je dostupný.</a:t>
          </a:r>
          <a:endParaRPr lang="en-US" dirty="0"/>
        </a:p>
      </dgm:t>
    </dgm:pt>
    <dgm:pt modelId="{4E8EF88D-D110-4DBD-9FFB-E9FF6BB3D62E}" type="parTrans" cxnId="{8CFC460E-8914-4E64-8E81-5D17851BF536}">
      <dgm:prSet/>
      <dgm:spPr/>
      <dgm:t>
        <a:bodyPr/>
        <a:lstStyle/>
        <a:p>
          <a:endParaRPr lang="en-US"/>
        </a:p>
      </dgm:t>
    </dgm:pt>
    <dgm:pt modelId="{AE8F5569-CF13-43EC-BD1A-146F82AD8C1A}" type="sibTrans" cxnId="{8CFC460E-8914-4E64-8E81-5D17851BF536}">
      <dgm:prSet/>
      <dgm:spPr/>
      <dgm:t>
        <a:bodyPr/>
        <a:lstStyle/>
        <a:p>
          <a:endParaRPr lang="en-US"/>
        </a:p>
      </dgm:t>
    </dgm:pt>
    <dgm:pt modelId="{DB803C13-6932-472D-8690-E82A65D30E89}">
      <dgm:prSet/>
      <dgm:spPr/>
      <dgm:t>
        <a:bodyPr/>
        <a:lstStyle/>
        <a:p>
          <a:r>
            <a:rPr lang="cs-CZ"/>
            <a:t>paměťové instituce: archivy, knihovny, muzea. </a:t>
          </a:r>
          <a:endParaRPr lang="en-US"/>
        </a:p>
      </dgm:t>
    </dgm:pt>
    <dgm:pt modelId="{32FA44AA-5D5D-4B27-BA6F-2FAB49BE7576}" type="parTrans" cxnId="{C09CC7DF-1715-4416-B881-1CB210283D9E}">
      <dgm:prSet/>
      <dgm:spPr/>
      <dgm:t>
        <a:bodyPr/>
        <a:lstStyle/>
        <a:p>
          <a:endParaRPr lang="en-US"/>
        </a:p>
      </dgm:t>
    </dgm:pt>
    <dgm:pt modelId="{4099C92D-CAF5-40AE-A31F-A074CA34ABE2}" type="sibTrans" cxnId="{C09CC7DF-1715-4416-B881-1CB210283D9E}">
      <dgm:prSet/>
      <dgm:spPr/>
      <dgm:t>
        <a:bodyPr/>
        <a:lstStyle/>
        <a:p>
          <a:endParaRPr lang="en-US"/>
        </a:p>
      </dgm:t>
    </dgm:pt>
    <dgm:pt modelId="{854E412D-9F1E-4589-A143-F328E0046F06}">
      <dgm:prSet/>
      <dgm:spPr/>
      <dgm:t>
        <a:bodyPr/>
        <a:lstStyle/>
        <a:p>
          <a:r>
            <a:rPr lang="cs-CZ"/>
            <a:t>Co je obsahem pramene, jak je strukturován, jaké informace nám může poskytnout.</a:t>
          </a:r>
          <a:endParaRPr lang="en-US"/>
        </a:p>
      </dgm:t>
    </dgm:pt>
    <dgm:pt modelId="{5FC80F64-A290-4CC4-9724-ED04F40E20C9}" type="parTrans" cxnId="{A364DAA7-D420-4855-9B9F-0C228D27ECE7}">
      <dgm:prSet/>
      <dgm:spPr/>
      <dgm:t>
        <a:bodyPr/>
        <a:lstStyle/>
        <a:p>
          <a:endParaRPr lang="en-US"/>
        </a:p>
      </dgm:t>
    </dgm:pt>
    <dgm:pt modelId="{9EEACF89-F3F0-4191-A7C4-C87E25C699F2}" type="sibTrans" cxnId="{A364DAA7-D420-4855-9B9F-0C228D27ECE7}">
      <dgm:prSet/>
      <dgm:spPr/>
      <dgm:t>
        <a:bodyPr/>
        <a:lstStyle/>
        <a:p>
          <a:endParaRPr lang="en-US"/>
        </a:p>
      </dgm:t>
    </dgm:pt>
    <dgm:pt modelId="{D5505F8A-77A1-450F-8E18-2B2571890FDF}">
      <dgm:prSet custT="1"/>
      <dgm:spPr/>
      <dgm:t>
        <a:bodyPr/>
        <a:lstStyle/>
        <a:p>
          <a:r>
            <a:rPr lang="cs-CZ" sz="1000" dirty="0"/>
            <a:t>Které PVH jsou použitelné pro kritickou analýzu pramene a jaké otázky si příslušná disciplína PVH klade vůči tomuto prameni.</a:t>
          </a:r>
          <a:endParaRPr lang="en-US" sz="1000" dirty="0"/>
        </a:p>
      </dgm:t>
    </dgm:pt>
    <dgm:pt modelId="{6C772B89-176E-4AEE-9D53-61B2BEA6D8E3}" type="parTrans" cxnId="{768222B6-2F5C-4DD1-A984-11B5C4D40FE5}">
      <dgm:prSet/>
      <dgm:spPr/>
      <dgm:t>
        <a:bodyPr/>
        <a:lstStyle/>
        <a:p>
          <a:endParaRPr lang="en-US"/>
        </a:p>
      </dgm:t>
    </dgm:pt>
    <dgm:pt modelId="{8B2DC1BA-6D36-4B1F-A4F2-3689E23A7992}" type="sibTrans" cxnId="{768222B6-2F5C-4DD1-A984-11B5C4D40FE5}">
      <dgm:prSet/>
      <dgm:spPr/>
      <dgm:t>
        <a:bodyPr/>
        <a:lstStyle/>
        <a:p>
          <a:endParaRPr lang="en-US"/>
        </a:p>
      </dgm:t>
    </dgm:pt>
    <dgm:pt modelId="{AEC323E6-0C8D-40AC-81E6-403EFE14B601}" type="pres">
      <dgm:prSet presAssocID="{B2A28EE7-C4AC-4506-85F4-E1B53BD5F8E1}" presName="Name0" presStyleCnt="0">
        <dgm:presLayoutVars>
          <dgm:dir/>
          <dgm:resizeHandles val="exact"/>
        </dgm:presLayoutVars>
      </dgm:prSet>
      <dgm:spPr/>
    </dgm:pt>
    <dgm:pt modelId="{7E0FE808-2143-4A91-8514-B8481146E6B1}" type="pres">
      <dgm:prSet presAssocID="{1F047342-8D48-4B12-90E9-58F59F324587}" presName="node" presStyleLbl="node1" presStyleIdx="0" presStyleCnt="6">
        <dgm:presLayoutVars>
          <dgm:bulletEnabled val="1"/>
        </dgm:presLayoutVars>
      </dgm:prSet>
      <dgm:spPr/>
    </dgm:pt>
    <dgm:pt modelId="{50A31BE7-D76D-44E3-8AAF-AECD30F8601F}" type="pres">
      <dgm:prSet presAssocID="{DB0FEE4E-7BD2-41AE-A7ED-B2D2381342EA}" presName="sibTrans" presStyleLbl="sibTrans1D1" presStyleIdx="0" presStyleCnt="5"/>
      <dgm:spPr/>
    </dgm:pt>
    <dgm:pt modelId="{35247E8A-17AF-4076-80A5-650FD0A5CA14}" type="pres">
      <dgm:prSet presAssocID="{DB0FEE4E-7BD2-41AE-A7ED-B2D2381342EA}" presName="connectorText" presStyleLbl="sibTrans1D1" presStyleIdx="0" presStyleCnt="5"/>
      <dgm:spPr/>
    </dgm:pt>
    <dgm:pt modelId="{9A5EF587-AF35-48CB-A8C7-A6AEDDF3BEEF}" type="pres">
      <dgm:prSet presAssocID="{AE5DDCC3-6EFE-458E-9527-6597BF7D7759}" presName="node" presStyleLbl="node1" presStyleIdx="1" presStyleCnt="6">
        <dgm:presLayoutVars>
          <dgm:bulletEnabled val="1"/>
        </dgm:presLayoutVars>
      </dgm:prSet>
      <dgm:spPr/>
    </dgm:pt>
    <dgm:pt modelId="{AE70E61B-7C19-4FC1-B117-DA5EDA4092AF}" type="pres">
      <dgm:prSet presAssocID="{3C50AFF5-0560-4B52-B02C-DECE93B5821E}" presName="sibTrans" presStyleLbl="sibTrans1D1" presStyleIdx="1" presStyleCnt="5"/>
      <dgm:spPr/>
    </dgm:pt>
    <dgm:pt modelId="{5A694895-3D0C-40F2-BD29-2B0ABCB62FD2}" type="pres">
      <dgm:prSet presAssocID="{3C50AFF5-0560-4B52-B02C-DECE93B5821E}" presName="connectorText" presStyleLbl="sibTrans1D1" presStyleIdx="1" presStyleCnt="5"/>
      <dgm:spPr/>
    </dgm:pt>
    <dgm:pt modelId="{D9BDB195-1EF1-47F2-834F-A20869F5E4BB}" type="pres">
      <dgm:prSet presAssocID="{3D7D6B1A-5504-414F-B038-1CC1C02903A8}" presName="node" presStyleLbl="node1" presStyleIdx="2" presStyleCnt="6">
        <dgm:presLayoutVars>
          <dgm:bulletEnabled val="1"/>
        </dgm:presLayoutVars>
      </dgm:prSet>
      <dgm:spPr/>
    </dgm:pt>
    <dgm:pt modelId="{9690C3DE-70D8-4D08-9402-5891A8983B2D}" type="pres">
      <dgm:prSet presAssocID="{8776E0C5-DF97-4E6D-ACFF-F512A1E95E26}" presName="sibTrans" presStyleLbl="sibTrans1D1" presStyleIdx="2" presStyleCnt="5"/>
      <dgm:spPr/>
    </dgm:pt>
    <dgm:pt modelId="{41605C70-E113-4615-AE71-765D7E71762E}" type="pres">
      <dgm:prSet presAssocID="{8776E0C5-DF97-4E6D-ACFF-F512A1E95E26}" presName="connectorText" presStyleLbl="sibTrans1D1" presStyleIdx="2" presStyleCnt="5"/>
      <dgm:spPr/>
    </dgm:pt>
    <dgm:pt modelId="{299D83F3-C0D5-4BF9-AC37-5C83B60EE82A}" type="pres">
      <dgm:prSet presAssocID="{432B38D6-CA4D-435E-8244-676A025AF676}" presName="node" presStyleLbl="node1" presStyleIdx="3" presStyleCnt="6" custScaleY="140440">
        <dgm:presLayoutVars>
          <dgm:bulletEnabled val="1"/>
        </dgm:presLayoutVars>
      </dgm:prSet>
      <dgm:spPr/>
    </dgm:pt>
    <dgm:pt modelId="{8696D925-6EA2-4DA8-B80E-031EBB0A32C6}" type="pres">
      <dgm:prSet presAssocID="{B132877D-39C1-43E2-A8E6-8F742ABF2D5C}" presName="sibTrans" presStyleLbl="sibTrans1D1" presStyleIdx="3" presStyleCnt="5"/>
      <dgm:spPr/>
    </dgm:pt>
    <dgm:pt modelId="{439B61B1-E530-4DCC-9A1C-4A92FDB4436F}" type="pres">
      <dgm:prSet presAssocID="{B132877D-39C1-43E2-A8E6-8F742ABF2D5C}" presName="connectorText" presStyleLbl="sibTrans1D1" presStyleIdx="3" presStyleCnt="5"/>
      <dgm:spPr/>
    </dgm:pt>
    <dgm:pt modelId="{15CBA10D-2686-4223-B5D4-6EE37DA9FCB7}" type="pres">
      <dgm:prSet presAssocID="{854E412D-9F1E-4589-A143-F328E0046F06}" presName="node" presStyleLbl="node1" presStyleIdx="4" presStyleCnt="6">
        <dgm:presLayoutVars>
          <dgm:bulletEnabled val="1"/>
        </dgm:presLayoutVars>
      </dgm:prSet>
      <dgm:spPr/>
    </dgm:pt>
    <dgm:pt modelId="{00CD8F4F-8505-4120-8C80-3EF4ABAA5C11}" type="pres">
      <dgm:prSet presAssocID="{9EEACF89-F3F0-4191-A7C4-C87E25C699F2}" presName="sibTrans" presStyleLbl="sibTrans1D1" presStyleIdx="4" presStyleCnt="5"/>
      <dgm:spPr/>
    </dgm:pt>
    <dgm:pt modelId="{5E4CA122-2415-4A80-A48A-60F2E69A6651}" type="pres">
      <dgm:prSet presAssocID="{9EEACF89-F3F0-4191-A7C4-C87E25C699F2}" presName="connectorText" presStyleLbl="sibTrans1D1" presStyleIdx="4" presStyleCnt="5"/>
      <dgm:spPr/>
    </dgm:pt>
    <dgm:pt modelId="{1C01CE86-6969-4B7D-BE8A-6BC98B9AD2B3}" type="pres">
      <dgm:prSet presAssocID="{D5505F8A-77A1-450F-8E18-2B2571890FDF}" presName="node" presStyleLbl="node1" presStyleIdx="5" presStyleCnt="6">
        <dgm:presLayoutVars>
          <dgm:bulletEnabled val="1"/>
        </dgm:presLayoutVars>
      </dgm:prSet>
      <dgm:spPr/>
    </dgm:pt>
  </dgm:ptLst>
  <dgm:cxnLst>
    <dgm:cxn modelId="{3942EA02-4CCC-4913-B4C6-C423018AE325}" type="presOf" srcId="{D5505F8A-77A1-450F-8E18-2B2571890FDF}" destId="{1C01CE86-6969-4B7D-BE8A-6BC98B9AD2B3}" srcOrd="0" destOrd="0" presId="urn:microsoft.com/office/officeart/2016/7/layout/RepeatingBendingProcessNew"/>
    <dgm:cxn modelId="{B0779703-27C4-42CB-82E7-3E95513E79DC}" srcId="{B2A28EE7-C4AC-4506-85F4-E1B53BD5F8E1}" destId="{3D7D6B1A-5504-414F-B038-1CC1C02903A8}" srcOrd="2" destOrd="0" parTransId="{3CCFA8FB-C354-451C-A554-69F25E670DE0}" sibTransId="{8776E0C5-DF97-4E6D-ACFF-F512A1E95E26}"/>
    <dgm:cxn modelId="{CC9C3F04-E719-4D90-B11E-35F22FB410C7}" srcId="{B2A28EE7-C4AC-4506-85F4-E1B53BD5F8E1}" destId="{AE5DDCC3-6EFE-458E-9527-6597BF7D7759}" srcOrd="1" destOrd="0" parTransId="{CFBD5131-D5EC-4A6B-9F30-752C4D8B9C0B}" sibTransId="{3C50AFF5-0560-4B52-B02C-DECE93B5821E}"/>
    <dgm:cxn modelId="{8CFC460E-8914-4E64-8E81-5D17851BF536}" srcId="{432B38D6-CA4D-435E-8244-676A025AF676}" destId="{3E344EE9-DB28-484F-827D-F63383A5E7ED}" srcOrd="1" destOrd="0" parTransId="{4E8EF88D-D110-4DBD-9FFB-E9FF6BB3D62E}" sibTransId="{AE8F5569-CF13-43EC-BD1A-146F82AD8C1A}"/>
    <dgm:cxn modelId="{7A7E1919-2696-4DE6-9985-48BD609C5E61}" type="presOf" srcId="{432B38D6-CA4D-435E-8244-676A025AF676}" destId="{299D83F3-C0D5-4BF9-AC37-5C83B60EE82A}" srcOrd="0" destOrd="0" presId="urn:microsoft.com/office/officeart/2016/7/layout/RepeatingBendingProcessNew"/>
    <dgm:cxn modelId="{B54AEB23-08EE-48EF-8E4C-95FD802F046F}" type="presOf" srcId="{3D7D6B1A-5504-414F-B038-1CC1C02903A8}" destId="{D9BDB195-1EF1-47F2-834F-A20869F5E4BB}" srcOrd="0" destOrd="0" presId="urn:microsoft.com/office/officeart/2016/7/layout/RepeatingBendingProcessNew"/>
    <dgm:cxn modelId="{2841592C-E67A-4BDB-8CA3-F9F968E4BED2}" type="presOf" srcId="{87E033FA-19A9-481A-B68F-510D8BE2E8A0}" destId="{299D83F3-C0D5-4BF9-AC37-5C83B60EE82A}" srcOrd="0" destOrd="1" presId="urn:microsoft.com/office/officeart/2016/7/layout/RepeatingBendingProcessNew"/>
    <dgm:cxn modelId="{5C1C6B31-4F98-4F82-A3AC-CE1A8C1FB62F}" srcId="{B2A28EE7-C4AC-4506-85F4-E1B53BD5F8E1}" destId="{432B38D6-CA4D-435E-8244-676A025AF676}" srcOrd="3" destOrd="0" parTransId="{C07B4169-82CB-48D3-BCDD-8B8FFCE542B5}" sibTransId="{B132877D-39C1-43E2-A8E6-8F742ABF2D5C}"/>
    <dgm:cxn modelId="{F6033E3C-06C8-48E4-8A57-24A83C2357A0}" srcId="{432B38D6-CA4D-435E-8244-676A025AF676}" destId="{87E033FA-19A9-481A-B68F-510D8BE2E8A0}" srcOrd="0" destOrd="0" parTransId="{E88E95D0-878A-4E42-9946-C5D16CA057B5}" sibTransId="{54525BC8-B728-4605-8E2E-77FEE4F13629}"/>
    <dgm:cxn modelId="{856E6E47-9C0A-4702-8C3A-A60EB37E78E8}" type="presOf" srcId="{DB0FEE4E-7BD2-41AE-A7ED-B2D2381342EA}" destId="{35247E8A-17AF-4076-80A5-650FD0A5CA14}" srcOrd="1" destOrd="0" presId="urn:microsoft.com/office/officeart/2016/7/layout/RepeatingBendingProcessNew"/>
    <dgm:cxn modelId="{B717216A-81CC-4617-B0E3-B6D3A98D491B}" type="presOf" srcId="{9EEACF89-F3F0-4191-A7C4-C87E25C699F2}" destId="{00CD8F4F-8505-4120-8C80-3EF4ABAA5C11}" srcOrd="0" destOrd="0" presId="urn:microsoft.com/office/officeart/2016/7/layout/RepeatingBendingProcessNew"/>
    <dgm:cxn modelId="{9B3C0C4D-C28A-43B4-95F6-D19738FEF732}" type="presOf" srcId="{8776E0C5-DF97-4E6D-ACFF-F512A1E95E26}" destId="{41605C70-E113-4615-AE71-765D7E71762E}" srcOrd="1" destOrd="0" presId="urn:microsoft.com/office/officeart/2016/7/layout/RepeatingBendingProcessNew"/>
    <dgm:cxn modelId="{A16FC279-62F2-41C6-B431-B979E130AF0E}" type="presOf" srcId="{3C50AFF5-0560-4B52-B02C-DECE93B5821E}" destId="{AE70E61B-7C19-4FC1-B117-DA5EDA4092AF}" srcOrd="0" destOrd="0" presId="urn:microsoft.com/office/officeart/2016/7/layout/RepeatingBendingProcessNew"/>
    <dgm:cxn modelId="{0F735E81-94DC-4F06-984F-31EFE6C84ABC}" type="presOf" srcId="{8776E0C5-DF97-4E6D-ACFF-F512A1E95E26}" destId="{9690C3DE-70D8-4D08-9402-5891A8983B2D}" srcOrd="0" destOrd="0" presId="urn:microsoft.com/office/officeart/2016/7/layout/RepeatingBendingProcessNew"/>
    <dgm:cxn modelId="{475A7C99-A902-4059-8D50-2CF432EF0049}" type="presOf" srcId="{1F047342-8D48-4B12-90E9-58F59F324587}" destId="{7E0FE808-2143-4A91-8514-B8481146E6B1}" srcOrd="0" destOrd="0" presId="urn:microsoft.com/office/officeart/2016/7/layout/RepeatingBendingProcessNew"/>
    <dgm:cxn modelId="{B4747B9A-E479-4137-8CC5-9CF676F4D5FC}" type="presOf" srcId="{3E344EE9-DB28-484F-827D-F63383A5E7ED}" destId="{299D83F3-C0D5-4BF9-AC37-5C83B60EE82A}" srcOrd="0" destOrd="2" presId="urn:microsoft.com/office/officeart/2016/7/layout/RepeatingBendingProcessNew"/>
    <dgm:cxn modelId="{5260A0A4-C512-4143-893B-7E9A2A65571A}" type="presOf" srcId="{3C50AFF5-0560-4B52-B02C-DECE93B5821E}" destId="{5A694895-3D0C-40F2-BD29-2B0ABCB62FD2}" srcOrd="1" destOrd="0" presId="urn:microsoft.com/office/officeart/2016/7/layout/RepeatingBendingProcessNew"/>
    <dgm:cxn modelId="{6CD10DA5-77BD-4C39-A162-0981E3A8551A}" type="presOf" srcId="{AE5DDCC3-6EFE-458E-9527-6597BF7D7759}" destId="{9A5EF587-AF35-48CB-A8C7-A6AEDDF3BEEF}" srcOrd="0" destOrd="0" presId="urn:microsoft.com/office/officeart/2016/7/layout/RepeatingBendingProcessNew"/>
    <dgm:cxn modelId="{A364DAA7-D420-4855-9B9F-0C228D27ECE7}" srcId="{B2A28EE7-C4AC-4506-85F4-E1B53BD5F8E1}" destId="{854E412D-9F1E-4589-A143-F328E0046F06}" srcOrd="4" destOrd="0" parTransId="{5FC80F64-A290-4CC4-9724-ED04F40E20C9}" sibTransId="{9EEACF89-F3F0-4191-A7C4-C87E25C699F2}"/>
    <dgm:cxn modelId="{768222B6-2F5C-4DD1-A984-11B5C4D40FE5}" srcId="{B2A28EE7-C4AC-4506-85F4-E1B53BD5F8E1}" destId="{D5505F8A-77A1-450F-8E18-2B2571890FDF}" srcOrd="5" destOrd="0" parTransId="{6C772B89-176E-4AEE-9D53-61B2BEA6D8E3}" sibTransId="{8B2DC1BA-6D36-4B1F-A4F2-3689E23A7992}"/>
    <dgm:cxn modelId="{E19BDDD3-64E8-4633-8D91-B50EF23347EB}" type="presOf" srcId="{DB0FEE4E-7BD2-41AE-A7ED-B2D2381342EA}" destId="{50A31BE7-D76D-44E3-8AAF-AECD30F8601F}" srcOrd="0" destOrd="0" presId="urn:microsoft.com/office/officeart/2016/7/layout/RepeatingBendingProcessNew"/>
    <dgm:cxn modelId="{580A46D6-701C-406C-86F2-BEF2EB172177}" type="presOf" srcId="{9EEACF89-F3F0-4191-A7C4-C87E25C699F2}" destId="{5E4CA122-2415-4A80-A48A-60F2E69A6651}" srcOrd="1" destOrd="0" presId="urn:microsoft.com/office/officeart/2016/7/layout/RepeatingBendingProcessNew"/>
    <dgm:cxn modelId="{0A2266D7-BFA5-427C-AA28-0BFEDD4474FF}" srcId="{B2A28EE7-C4AC-4506-85F4-E1B53BD5F8E1}" destId="{1F047342-8D48-4B12-90E9-58F59F324587}" srcOrd="0" destOrd="0" parTransId="{C4B03CCD-F3DD-4238-B02E-96D5BB760FA5}" sibTransId="{DB0FEE4E-7BD2-41AE-A7ED-B2D2381342EA}"/>
    <dgm:cxn modelId="{1C1434DA-1BF7-4301-95AF-E28E178F1BED}" type="presOf" srcId="{854E412D-9F1E-4589-A143-F328E0046F06}" destId="{15CBA10D-2686-4223-B5D4-6EE37DA9FCB7}" srcOrd="0" destOrd="0" presId="urn:microsoft.com/office/officeart/2016/7/layout/RepeatingBendingProcessNew"/>
    <dgm:cxn modelId="{083E13DE-C3F0-43C1-915E-D1FFBAADBA6B}" type="presOf" srcId="{B132877D-39C1-43E2-A8E6-8F742ABF2D5C}" destId="{8696D925-6EA2-4DA8-B80E-031EBB0A32C6}" srcOrd="0" destOrd="0" presId="urn:microsoft.com/office/officeart/2016/7/layout/RepeatingBendingProcessNew"/>
    <dgm:cxn modelId="{C09CC7DF-1715-4416-B881-1CB210283D9E}" srcId="{432B38D6-CA4D-435E-8244-676A025AF676}" destId="{DB803C13-6932-472D-8690-E82A65D30E89}" srcOrd="2" destOrd="0" parTransId="{32FA44AA-5D5D-4B27-BA6F-2FAB49BE7576}" sibTransId="{4099C92D-CAF5-40AE-A31F-A074CA34ABE2}"/>
    <dgm:cxn modelId="{87C9C8ED-33E2-41C0-B591-F6263A1F9FD5}" type="presOf" srcId="{B2A28EE7-C4AC-4506-85F4-E1B53BD5F8E1}" destId="{AEC323E6-0C8D-40AC-81E6-403EFE14B601}" srcOrd="0" destOrd="0" presId="urn:microsoft.com/office/officeart/2016/7/layout/RepeatingBendingProcessNew"/>
    <dgm:cxn modelId="{1A30BEFB-9CF1-4C33-A3BF-F6DA50E3D5A3}" type="presOf" srcId="{DB803C13-6932-472D-8690-E82A65D30E89}" destId="{299D83F3-C0D5-4BF9-AC37-5C83B60EE82A}" srcOrd="0" destOrd="3" presId="urn:microsoft.com/office/officeart/2016/7/layout/RepeatingBendingProcessNew"/>
    <dgm:cxn modelId="{AF1659FC-6CEA-4915-B83E-B09B8AFC4975}" type="presOf" srcId="{B132877D-39C1-43E2-A8E6-8F742ABF2D5C}" destId="{439B61B1-E530-4DCC-9A1C-4A92FDB4436F}" srcOrd="1" destOrd="0" presId="urn:microsoft.com/office/officeart/2016/7/layout/RepeatingBendingProcessNew"/>
    <dgm:cxn modelId="{D6E3674A-CA2B-410B-B2F9-9D46CF5DE9B4}" type="presParOf" srcId="{AEC323E6-0C8D-40AC-81E6-403EFE14B601}" destId="{7E0FE808-2143-4A91-8514-B8481146E6B1}" srcOrd="0" destOrd="0" presId="urn:microsoft.com/office/officeart/2016/7/layout/RepeatingBendingProcessNew"/>
    <dgm:cxn modelId="{5DE75FFF-FBD4-4714-85F5-BC1DEF8B04A1}" type="presParOf" srcId="{AEC323E6-0C8D-40AC-81E6-403EFE14B601}" destId="{50A31BE7-D76D-44E3-8AAF-AECD30F8601F}" srcOrd="1" destOrd="0" presId="urn:microsoft.com/office/officeart/2016/7/layout/RepeatingBendingProcessNew"/>
    <dgm:cxn modelId="{03727EF6-A86C-4F7F-B62F-C44B8BD6AA32}" type="presParOf" srcId="{50A31BE7-D76D-44E3-8AAF-AECD30F8601F}" destId="{35247E8A-17AF-4076-80A5-650FD0A5CA14}" srcOrd="0" destOrd="0" presId="urn:microsoft.com/office/officeart/2016/7/layout/RepeatingBendingProcessNew"/>
    <dgm:cxn modelId="{06DF908B-6F70-4D6B-80A1-9BB0F35DA2E0}" type="presParOf" srcId="{AEC323E6-0C8D-40AC-81E6-403EFE14B601}" destId="{9A5EF587-AF35-48CB-A8C7-A6AEDDF3BEEF}" srcOrd="2" destOrd="0" presId="urn:microsoft.com/office/officeart/2016/7/layout/RepeatingBendingProcessNew"/>
    <dgm:cxn modelId="{C77A6271-8D08-4B58-BB80-9B8FB5CE308B}" type="presParOf" srcId="{AEC323E6-0C8D-40AC-81E6-403EFE14B601}" destId="{AE70E61B-7C19-4FC1-B117-DA5EDA4092AF}" srcOrd="3" destOrd="0" presId="urn:microsoft.com/office/officeart/2016/7/layout/RepeatingBendingProcessNew"/>
    <dgm:cxn modelId="{E0607F37-EC98-44AA-B3CA-B11AA4941D14}" type="presParOf" srcId="{AE70E61B-7C19-4FC1-B117-DA5EDA4092AF}" destId="{5A694895-3D0C-40F2-BD29-2B0ABCB62FD2}" srcOrd="0" destOrd="0" presId="urn:microsoft.com/office/officeart/2016/7/layout/RepeatingBendingProcessNew"/>
    <dgm:cxn modelId="{F234A112-3B15-4945-8047-121A79A94D5A}" type="presParOf" srcId="{AEC323E6-0C8D-40AC-81E6-403EFE14B601}" destId="{D9BDB195-1EF1-47F2-834F-A20869F5E4BB}" srcOrd="4" destOrd="0" presId="urn:microsoft.com/office/officeart/2016/7/layout/RepeatingBendingProcessNew"/>
    <dgm:cxn modelId="{F5B00B86-1C1B-4311-8E7A-E14E925840C2}" type="presParOf" srcId="{AEC323E6-0C8D-40AC-81E6-403EFE14B601}" destId="{9690C3DE-70D8-4D08-9402-5891A8983B2D}" srcOrd="5" destOrd="0" presId="urn:microsoft.com/office/officeart/2016/7/layout/RepeatingBendingProcessNew"/>
    <dgm:cxn modelId="{D785C13E-78EA-458B-9821-216479CCD2F4}" type="presParOf" srcId="{9690C3DE-70D8-4D08-9402-5891A8983B2D}" destId="{41605C70-E113-4615-AE71-765D7E71762E}" srcOrd="0" destOrd="0" presId="urn:microsoft.com/office/officeart/2016/7/layout/RepeatingBendingProcessNew"/>
    <dgm:cxn modelId="{9CE4317C-1199-4325-8523-FD3A63A2A801}" type="presParOf" srcId="{AEC323E6-0C8D-40AC-81E6-403EFE14B601}" destId="{299D83F3-C0D5-4BF9-AC37-5C83B60EE82A}" srcOrd="6" destOrd="0" presId="urn:microsoft.com/office/officeart/2016/7/layout/RepeatingBendingProcessNew"/>
    <dgm:cxn modelId="{A19A8999-504F-4A03-BC5B-0AC9550483C1}" type="presParOf" srcId="{AEC323E6-0C8D-40AC-81E6-403EFE14B601}" destId="{8696D925-6EA2-4DA8-B80E-031EBB0A32C6}" srcOrd="7" destOrd="0" presId="urn:microsoft.com/office/officeart/2016/7/layout/RepeatingBendingProcessNew"/>
    <dgm:cxn modelId="{47D1AC4C-7C03-4A5A-A42F-889393C5B039}" type="presParOf" srcId="{8696D925-6EA2-4DA8-B80E-031EBB0A32C6}" destId="{439B61B1-E530-4DCC-9A1C-4A92FDB4436F}" srcOrd="0" destOrd="0" presId="urn:microsoft.com/office/officeart/2016/7/layout/RepeatingBendingProcessNew"/>
    <dgm:cxn modelId="{07710B2E-F673-4E3E-99A7-922DF97C859D}" type="presParOf" srcId="{AEC323E6-0C8D-40AC-81E6-403EFE14B601}" destId="{15CBA10D-2686-4223-B5D4-6EE37DA9FCB7}" srcOrd="8" destOrd="0" presId="urn:microsoft.com/office/officeart/2016/7/layout/RepeatingBendingProcessNew"/>
    <dgm:cxn modelId="{12D51E04-2EF3-4898-B479-89EBF5CEB4CC}" type="presParOf" srcId="{AEC323E6-0C8D-40AC-81E6-403EFE14B601}" destId="{00CD8F4F-8505-4120-8C80-3EF4ABAA5C11}" srcOrd="9" destOrd="0" presId="urn:microsoft.com/office/officeart/2016/7/layout/RepeatingBendingProcessNew"/>
    <dgm:cxn modelId="{03B41366-A867-41F6-AE2C-E5C8151541D8}" type="presParOf" srcId="{00CD8F4F-8505-4120-8C80-3EF4ABAA5C11}" destId="{5E4CA122-2415-4A80-A48A-60F2E69A6651}" srcOrd="0" destOrd="0" presId="urn:microsoft.com/office/officeart/2016/7/layout/RepeatingBendingProcessNew"/>
    <dgm:cxn modelId="{34482861-DF31-4639-827C-50807BBA0F53}" type="presParOf" srcId="{AEC323E6-0C8D-40AC-81E6-403EFE14B601}" destId="{1C01CE86-6969-4B7D-BE8A-6BC98B9AD2B3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A31BE7-D76D-44E3-8AAF-AECD30F8601F}">
      <dsp:nvSpPr>
        <dsp:cNvPr id="0" name=""/>
        <dsp:cNvSpPr/>
      </dsp:nvSpPr>
      <dsp:spPr>
        <a:xfrm>
          <a:off x="1765726" y="452758"/>
          <a:ext cx="34934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49345" y="45720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930900" y="496576"/>
        <a:ext cx="18997" cy="3803"/>
      </dsp:txXfrm>
    </dsp:sp>
    <dsp:sp modelId="{7E0FE808-2143-4A91-8514-B8481146E6B1}">
      <dsp:nvSpPr>
        <dsp:cNvPr id="0" name=""/>
        <dsp:cNvSpPr/>
      </dsp:nvSpPr>
      <dsp:spPr>
        <a:xfrm>
          <a:off x="115589" y="2897"/>
          <a:ext cx="1651937" cy="99116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946" tIns="84967" rIns="80946" bIns="8496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 dirty="0"/>
            <a:t>O jaký druh pramene se jedná? (hmotný, písemný, obrazový a další členění …). Charakterizovat, čím je specifický.</a:t>
          </a:r>
          <a:endParaRPr lang="en-US" sz="1100" kern="1200" dirty="0"/>
        </a:p>
      </dsp:txBody>
      <dsp:txXfrm>
        <a:off x="115589" y="2897"/>
        <a:ext cx="1651937" cy="991162"/>
      </dsp:txXfrm>
    </dsp:sp>
    <dsp:sp modelId="{AE70E61B-7C19-4FC1-B117-DA5EDA4092AF}">
      <dsp:nvSpPr>
        <dsp:cNvPr id="0" name=""/>
        <dsp:cNvSpPr/>
      </dsp:nvSpPr>
      <dsp:spPr>
        <a:xfrm>
          <a:off x="941558" y="992259"/>
          <a:ext cx="2031882" cy="549758"/>
        </a:xfrm>
        <a:custGeom>
          <a:avLst/>
          <a:gdLst/>
          <a:ahLst/>
          <a:cxnLst/>
          <a:rect l="0" t="0" r="0" b="0"/>
          <a:pathLst>
            <a:path>
              <a:moveTo>
                <a:pt x="2031882" y="0"/>
              </a:moveTo>
              <a:lnTo>
                <a:pt x="2031882" y="291979"/>
              </a:lnTo>
              <a:lnTo>
                <a:pt x="0" y="291979"/>
              </a:lnTo>
              <a:lnTo>
                <a:pt x="0" y="549758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904670" y="1265237"/>
        <a:ext cx="105657" cy="3803"/>
      </dsp:txXfrm>
    </dsp:sp>
    <dsp:sp modelId="{9A5EF587-AF35-48CB-A8C7-A6AEDDF3BEEF}">
      <dsp:nvSpPr>
        <dsp:cNvPr id="0" name=""/>
        <dsp:cNvSpPr/>
      </dsp:nvSpPr>
      <dsp:spPr>
        <a:xfrm>
          <a:off x="2147472" y="2897"/>
          <a:ext cx="1651937" cy="99116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946" tIns="84967" rIns="80946" bIns="8496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Popis vnějších znaků.</a:t>
          </a:r>
          <a:endParaRPr lang="en-US" sz="1200" kern="1200"/>
        </a:p>
      </dsp:txBody>
      <dsp:txXfrm>
        <a:off x="2147472" y="2897"/>
        <a:ext cx="1651937" cy="991162"/>
      </dsp:txXfrm>
    </dsp:sp>
    <dsp:sp modelId="{9690C3DE-70D8-4D08-9402-5891A8983B2D}">
      <dsp:nvSpPr>
        <dsp:cNvPr id="0" name=""/>
        <dsp:cNvSpPr/>
      </dsp:nvSpPr>
      <dsp:spPr>
        <a:xfrm>
          <a:off x="1765726" y="2024278"/>
          <a:ext cx="34934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49345" y="45720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930900" y="2068097"/>
        <a:ext cx="18997" cy="3803"/>
      </dsp:txXfrm>
    </dsp:sp>
    <dsp:sp modelId="{D9BDB195-1EF1-47F2-834F-A20869F5E4BB}">
      <dsp:nvSpPr>
        <dsp:cNvPr id="0" name=""/>
        <dsp:cNvSpPr/>
      </dsp:nvSpPr>
      <dsp:spPr>
        <a:xfrm>
          <a:off x="115589" y="1574417"/>
          <a:ext cx="1651937" cy="99116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946" tIns="84967" rIns="80946" bIns="8496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Kdo je původcem pramene a okolnosti vzniku (kdy? kde?).</a:t>
          </a:r>
          <a:endParaRPr lang="en-US" sz="1200" kern="1200"/>
        </a:p>
      </dsp:txBody>
      <dsp:txXfrm>
        <a:off x="115589" y="1574417"/>
        <a:ext cx="1651937" cy="991162"/>
      </dsp:txXfrm>
    </dsp:sp>
    <dsp:sp modelId="{8696D925-6EA2-4DA8-B80E-031EBB0A32C6}">
      <dsp:nvSpPr>
        <dsp:cNvPr id="0" name=""/>
        <dsp:cNvSpPr/>
      </dsp:nvSpPr>
      <dsp:spPr>
        <a:xfrm>
          <a:off x="941558" y="2764193"/>
          <a:ext cx="2031882" cy="349345"/>
        </a:xfrm>
        <a:custGeom>
          <a:avLst/>
          <a:gdLst/>
          <a:ahLst/>
          <a:cxnLst/>
          <a:rect l="0" t="0" r="0" b="0"/>
          <a:pathLst>
            <a:path>
              <a:moveTo>
                <a:pt x="2031882" y="0"/>
              </a:moveTo>
              <a:lnTo>
                <a:pt x="2031882" y="191772"/>
              </a:lnTo>
              <a:lnTo>
                <a:pt x="0" y="191772"/>
              </a:lnTo>
              <a:lnTo>
                <a:pt x="0" y="349345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905821" y="2936964"/>
        <a:ext cx="103355" cy="3803"/>
      </dsp:txXfrm>
    </dsp:sp>
    <dsp:sp modelId="{299D83F3-C0D5-4BF9-AC37-5C83B60EE82A}">
      <dsp:nvSpPr>
        <dsp:cNvPr id="0" name=""/>
        <dsp:cNvSpPr/>
      </dsp:nvSpPr>
      <dsp:spPr>
        <a:xfrm>
          <a:off x="2147472" y="1374004"/>
          <a:ext cx="1651937" cy="139198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946" tIns="84967" rIns="80946" bIns="84967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Dochování:</a:t>
          </a:r>
          <a:endParaRPr lang="en-US" sz="1200" kern="120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900" kern="1200"/>
            <a:t>kde, jakým způsobem a v jaké formě se pramen dochoval.</a:t>
          </a:r>
          <a:endParaRPr lang="en-US" sz="900" kern="120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900" kern="1200" dirty="0"/>
            <a:t>kde je nyní uložen a jak je dostupný.</a:t>
          </a:r>
          <a:endParaRPr lang="en-US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900" kern="1200"/>
            <a:t>paměťové instituce: archivy, knihovny, muzea. </a:t>
          </a:r>
          <a:endParaRPr lang="en-US" sz="900" kern="1200"/>
        </a:p>
      </dsp:txBody>
      <dsp:txXfrm>
        <a:off x="2147472" y="1374004"/>
        <a:ext cx="1651937" cy="1391988"/>
      </dsp:txXfrm>
    </dsp:sp>
    <dsp:sp modelId="{00CD8F4F-8505-4120-8C80-3EF4ABAA5C11}">
      <dsp:nvSpPr>
        <dsp:cNvPr id="0" name=""/>
        <dsp:cNvSpPr/>
      </dsp:nvSpPr>
      <dsp:spPr>
        <a:xfrm>
          <a:off x="1765726" y="3595799"/>
          <a:ext cx="34934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49345" y="45720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930900" y="3639618"/>
        <a:ext cx="18997" cy="3803"/>
      </dsp:txXfrm>
    </dsp:sp>
    <dsp:sp modelId="{15CBA10D-2686-4223-B5D4-6EE37DA9FCB7}">
      <dsp:nvSpPr>
        <dsp:cNvPr id="0" name=""/>
        <dsp:cNvSpPr/>
      </dsp:nvSpPr>
      <dsp:spPr>
        <a:xfrm>
          <a:off x="115589" y="3145938"/>
          <a:ext cx="1651937" cy="99116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946" tIns="84967" rIns="80946" bIns="8496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Co je obsahem pramene, jak je strukturován, jaké informace nám může poskytnout.</a:t>
          </a:r>
          <a:endParaRPr lang="en-US" sz="1200" kern="1200"/>
        </a:p>
      </dsp:txBody>
      <dsp:txXfrm>
        <a:off x="115589" y="3145938"/>
        <a:ext cx="1651937" cy="991162"/>
      </dsp:txXfrm>
    </dsp:sp>
    <dsp:sp modelId="{1C01CE86-6969-4B7D-BE8A-6BC98B9AD2B3}">
      <dsp:nvSpPr>
        <dsp:cNvPr id="0" name=""/>
        <dsp:cNvSpPr/>
      </dsp:nvSpPr>
      <dsp:spPr>
        <a:xfrm>
          <a:off x="2147472" y="3145938"/>
          <a:ext cx="1651937" cy="99116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946" tIns="84967" rIns="80946" bIns="84967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kern="1200" dirty="0"/>
            <a:t>Které PVH jsou použitelné pro kritickou analýzu pramene a jaké otázky si příslušná disciplína PVH klade vůči tomuto prameni.</a:t>
          </a:r>
          <a:endParaRPr lang="en-US" sz="1000" kern="1200" dirty="0"/>
        </a:p>
      </dsp:txBody>
      <dsp:txXfrm>
        <a:off x="2147472" y="3145938"/>
        <a:ext cx="1651937" cy="9911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Úvod od PVH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601D3E6C-8A25-405E-A952-4F92A22C63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39998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Úvod od PVH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3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845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89002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88459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Grafický objekt 5">
            <a:extLst>
              <a:ext uri="{FF2B5EF4-FFF2-40B4-BE49-F238E27FC236}">
                <a16:creationId xmlns:a16="http://schemas.microsoft.com/office/drawing/2014/main" id="{49B4A6AC-BDF3-7A4E-AE8F-30770662C6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Úvod od PVH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55F562C7-770A-4DC7-96BB-3CD0DDDE67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Úvod od PVH</a:t>
            </a:r>
            <a:endParaRPr lang="cs-CZ" dirty="0"/>
          </a:p>
        </p:txBody>
      </p:sp>
      <p:pic>
        <p:nvPicPr>
          <p:cNvPr id="13" name="Grafický objekt 5">
            <a:extLst>
              <a:ext uri="{FF2B5EF4-FFF2-40B4-BE49-F238E27FC236}">
                <a16:creationId xmlns:a16="http://schemas.microsoft.com/office/drawing/2014/main" id="{FDEB639D-3D5C-464C-BDE5-B7409502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Úvod od PVH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4FA66768-9589-2949-93B3-46B2497AD2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pos="115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Úvod od PVH</a:t>
            </a:r>
            <a:endParaRPr lang="cs-CZ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1AAA1A5A-C954-FE43-B28E-CF7321376A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6040796"/>
            <a:ext cx="6416982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38E54EF0-AC4F-BE42-B3C9-EBE082A37F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6" userDrawn="1">
          <p15:clr>
            <a:srgbClr val="FBAE40"/>
          </p15:clr>
        </p15:guide>
        <p15:guide id="2" orient="horz" pos="42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ARTS slide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99DDF373-DAF6-45FC-9BE7-AC33B6CEFD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5600" y="2012703"/>
            <a:ext cx="4132799" cy="283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ECF17BA-4CC0-425F-84EE-ED5FF94C78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17" y="2731338"/>
            <a:ext cx="5381966" cy="139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 sz="900"/>
            </a:lvl1pPr>
          </a:lstStyle>
          <a:p>
            <a:r>
              <a:rPr lang="cs-CZ"/>
              <a:t>Úvod od PVH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DD44EFF6-9EB3-1644-9EA5-40F4E97B9A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cs-CZ"/>
              <a:t>Úvod od PVH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2BC1F0D1-206B-6840-865D-185BADC088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Úvod od PVH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1" name="Grafický objekt 5">
            <a:extLst>
              <a:ext uri="{FF2B5EF4-FFF2-40B4-BE49-F238E27FC236}">
                <a16:creationId xmlns:a16="http://schemas.microsoft.com/office/drawing/2014/main" id="{57F28D9A-DF4F-8D46-9103-0EFCBEFC94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5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Úvod od PVH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0544" y="1296001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8459" y="1290515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2" name="Grafický objekt 5">
            <a:extLst>
              <a:ext uri="{FF2B5EF4-FFF2-40B4-BE49-F238E27FC236}">
                <a16:creationId xmlns:a16="http://schemas.microsoft.com/office/drawing/2014/main" id="{4C227044-85A0-3E4C-8894-875974A355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Úvod od PVH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0802" y="2596846"/>
            <a:ext cx="3094099" cy="3208441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7132" y="1665288"/>
            <a:ext cx="4655843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8BD7D05A-E512-5B4A-B9FD-01C29F6A93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3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Úvod od PVH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999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0000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0900" y="4414270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4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035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107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20001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Grafický objekt 5">
            <a:extLst>
              <a:ext uri="{FF2B5EF4-FFF2-40B4-BE49-F238E27FC236}">
                <a16:creationId xmlns:a16="http://schemas.microsoft.com/office/drawing/2014/main" id="{7295B6F1-702C-D047-89CD-70E5DBEF2F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Úvod od PVH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</p:spPr>
        <p:txBody>
          <a:bodyPr/>
          <a:lstStyle>
            <a:lvl1pPr marL="54000" indent="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BED687E-1DDB-9645-8FAB-A30FACA2C2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Úvod od PVH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9F71D72-50A6-3A4A-9D44-33479454A6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9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Úvod od PVH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125" b="0">
          <a:solidFill>
            <a:schemeClr val="tx1"/>
          </a:solidFill>
          <a:latin typeface="+mn-lt"/>
        </a:defRPr>
      </a:lvl2pPr>
      <a:lvl3pPr marL="6858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125" b="0">
          <a:solidFill>
            <a:schemeClr val="tx1"/>
          </a:solidFill>
          <a:latin typeface="+mn-lt"/>
        </a:defRPr>
      </a:lvl3pPr>
      <a:lvl4pPr marL="10287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125" b="0">
          <a:solidFill>
            <a:schemeClr val="tx1"/>
          </a:solidFill>
          <a:latin typeface="+mn-lt"/>
        </a:defRPr>
      </a:lvl4pPr>
      <a:lvl5pPr marL="13716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125" b="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0574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24003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27432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3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leph.nkp.cz/F/?func=file&amp;file_name=find-b&amp;local_base=skc" TargetMode="External"/><Relationship Id="rId7" Type="http://schemas.openxmlformats.org/officeDocument/2006/relationships/image" Target="../media/image13.png"/><Relationship Id="rId2" Type="http://schemas.openxmlformats.org/officeDocument/2006/relationships/hyperlink" Target="https://katalog.muni.cz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hyperlink" Target="https://biblio.hiu.cas.cz/#!/" TargetMode="External"/><Relationship Id="rId4" Type="http://schemas.openxmlformats.org/officeDocument/2006/relationships/hyperlink" Target="https://portal.nacr.cz/cro/pro-badatele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knihovna.cvut.cz/files/VSKP/PrikladyCitaci.pdf" TargetMode="External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A6C805-D43D-9246-8F45-F7D14F2D2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Historický pramen – semestrální úkol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41AC406-9E40-DE47-946B-D00D18C67F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8939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39C3CCD-C700-9B31-A6FF-BE7349F6C6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Úvod od PVH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29A61ED-9E3B-9913-F154-5837959EDC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44ADF73-9AA5-E969-4C16-0BC4A4990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Vybrat pramen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20ED071-D10C-6F4A-C91A-44EA35660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291" y="1692002"/>
            <a:ext cx="8064900" cy="4139998"/>
          </a:xfrm>
        </p:spPr>
        <p:txBody>
          <a:bodyPr/>
          <a:lstStyle/>
          <a:p>
            <a:r>
              <a:rPr lang="cs-CZ" dirty="0"/>
              <a:t>Příklady: </a:t>
            </a:r>
          </a:p>
          <a:p>
            <a:pPr lvl="1"/>
            <a:r>
              <a:rPr lang="cs-CZ" dirty="0"/>
              <a:t>kronika</a:t>
            </a:r>
          </a:p>
          <a:p>
            <a:pPr lvl="1"/>
            <a:r>
              <a:rPr lang="cs-CZ" dirty="0"/>
              <a:t>legenda</a:t>
            </a:r>
          </a:p>
          <a:p>
            <a:pPr lvl="1"/>
            <a:r>
              <a:rPr lang="cs-CZ" dirty="0"/>
              <a:t>paměti</a:t>
            </a:r>
          </a:p>
          <a:p>
            <a:pPr lvl="1"/>
            <a:r>
              <a:rPr lang="cs-CZ" dirty="0"/>
              <a:t>listina</a:t>
            </a:r>
          </a:p>
          <a:p>
            <a:pPr lvl="1"/>
            <a:r>
              <a:rPr lang="cs-CZ" dirty="0"/>
              <a:t>dopis </a:t>
            </a:r>
          </a:p>
          <a:p>
            <a:pPr lvl="1"/>
            <a:r>
              <a:rPr lang="cs-CZ" dirty="0"/>
              <a:t>úřední dokument </a:t>
            </a:r>
          </a:p>
          <a:p>
            <a:pPr lvl="1"/>
            <a:r>
              <a:rPr lang="cs-CZ" dirty="0"/>
              <a:t>smlouva</a:t>
            </a:r>
          </a:p>
          <a:p>
            <a:pPr lvl="1"/>
            <a:r>
              <a:rPr lang="cs-CZ" dirty="0"/>
              <a:t>rukopis</a:t>
            </a:r>
          </a:p>
          <a:p>
            <a:pPr lvl="1"/>
            <a:r>
              <a:rPr lang="cs-CZ" dirty="0"/>
              <a:t>kniha</a:t>
            </a:r>
          </a:p>
          <a:p>
            <a:pPr lvl="1"/>
            <a:r>
              <a:rPr lang="cs-CZ" dirty="0"/>
              <a:t>erb</a:t>
            </a:r>
          </a:p>
          <a:p>
            <a:pPr lvl="1"/>
            <a:r>
              <a:rPr lang="cs-CZ" dirty="0"/>
              <a:t>pečeť </a:t>
            </a:r>
          </a:p>
          <a:p>
            <a:pPr lvl="1"/>
            <a:r>
              <a:rPr lang="cs-CZ" dirty="0"/>
              <a:t>nápis</a:t>
            </a:r>
          </a:p>
          <a:p>
            <a:pPr lvl="1"/>
            <a:r>
              <a:rPr lang="cs-CZ" dirty="0"/>
              <a:t>fotka</a:t>
            </a:r>
          </a:p>
          <a:p>
            <a:pPr lvl="1"/>
            <a:r>
              <a:rPr lang="cs-CZ" dirty="0"/>
              <a:t>obraz</a:t>
            </a:r>
          </a:p>
          <a:p>
            <a:pPr lvl="1"/>
            <a:r>
              <a:rPr lang="cs-CZ" dirty="0"/>
              <a:t>socha</a:t>
            </a:r>
          </a:p>
          <a:p>
            <a:pPr lvl="1"/>
            <a:r>
              <a:rPr lang="cs-CZ" dirty="0"/>
              <a:t>budova</a:t>
            </a:r>
          </a:p>
          <a:p>
            <a:pPr lvl="1"/>
            <a:r>
              <a:rPr lang="cs-CZ" dirty="0"/>
              <a:t>archeologické naleziště</a:t>
            </a:r>
          </a:p>
          <a:p>
            <a:pPr lvl="1"/>
            <a:r>
              <a:rPr lang="cs-CZ" dirty="0"/>
              <a:t>… </a:t>
            </a:r>
          </a:p>
          <a:p>
            <a:endParaRPr lang="cs-CZ" dirty="0"/>
          </a:p>
        </p:txBody>
      </p:sp>
      <p:sp>
        <p:nvSpPr>
          <p:cNvPr id="6" name="AutoShape 2" descr="A medieval chronicle manuscript page, written in Latin, with ornate hand-written text in black and red ink. The parchment is slightly aged, with illustrations in the margins showing knights, castles, and battles. The script is in a gothic style, with illuminated letters at the beginning of paragraphs. The page includes some wear and tear, with faded ink in places. The background is a simple wooden desk, reflecting the work of a medieval scribe.">
            <a:extLst>
              <a:ext uri="{FF2B5EF4-FFF2-40B4-BE49-F238E27FC236}">
                <a16:creationId xmlns:a16="http://schemas.microsoft.com/office/drawing/2014/main" id="{D0ED43D4-C5B4-24DD-20AD-BC28B2BD4BC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4" descr="A medieval chronicle manuscript page, written in Latin, with ornate hand-written text in black and red ink. The parchment is slightly aged, with illustrations in the margins showing knights, castles, and battles. The script is in a gothic style, with illuminated letters at the beginning of paragraphs. The page includes some wear and tear, with faded ink in places. The background is a simple wooden desk, reflecting the work of a medieval scribe.">
            <a:extLst>
              <a:ext uri="{FF2B5EF4-FFF2-40B4-BE49-F238E27FC236}">
                <a16:creationId xmlns:a16="http://schemas.microsoft.com/office/drawing/2014/main" id="{94F1D11F-2F71-5F5B-9C6A-61B6E4A97F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E06CDD1C-500E-0CA1-211B-682DA9FDD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524" y="1"/>
            <a:ext cx="1836475" cy="163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E7942319-4CAD-61DC-764E-09571FE36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0049" y="3944025"/>
            <a:ext cx="4015175" cy="267678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53BE069-ED15-FAFB-0955-309689EE21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7015" y="1634778"/>
            <a:ext cx="1849849" cy="2483422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112F9E7A-7524-B498-C7FA-42C9E0ED8A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58" t="6668" r="6571" b="2512"/>
          <a:stretch/>
        </p:blipFill>
        <p:spPr>
          <a:xfrm>
            <a:off x="3259795" y="2293384"/>
            <a:ext cx="2284390" cy="1650641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C324D826-ED5F-D27B-7D53-ADE2F8AE3C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297" t="12683" r="16821" b="19937"/>
          <a:stretch/>
        </p:blipFill>
        <p:spPr>
          <a:xfrm>
            <a:off x="4284617" y="0"/>
            <a:ext cx="3022652" cy="2293384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B452301D-04D3-D522-5234-63555297D9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9199" y="4724399"/>
            <a:ext cx="28448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932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DE29FB5-32B5-E2AC-F94A-3ED1EF0D90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Úvod od PVH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1C2E250-EE75-696E-F6BD-A971A66740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3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FB7BB8A-34AE-0194-07BB-B9C6612D5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 dirty="0"/>
              <a:t>Otázky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77D9B566-C7F2-C15F-30AC-A3E0169302FC}"/>
              </a:ext>
            </a:extLst>
          </p:cNvPr>
          <p:cNvPicPr>
            <a:picLocks noGrp="1" noChangeAspect="1"/>
          </p:cNvPicPr>
          <p:nvPr>
            <p:ph idx="29"/>
          </p:nvPr>
        </p:nvPicPr>
        <p:blipFill>
          <a:blip r:embed="rId2"/>
          <a:stretch>
            <a:fillRect/>
          </a:stretch>
        </p:blipFill>
        <p:spPr>
          <a:xfrm>
            <a:off x="37895" y="2460864"/>
            <a:ext cx="4534105" cy="2621279"/>
          </a:xfrm>
          <a:prstGeom prst="rect">
            <a:avLst/>
          </a:prstGeom>
        </p:spPr>
      </p:pic>
      <p:graphicFrame>
        <p:nvGraphicFramePr>
          <p:cNvPr id="7" name="Zástupný obsah 4">
            <a:extLst>
              <a:ext uri="{FF2B5EF4-FFF2-40B4-BE49-F238E27FC236}">
                <a16:creationId xmlns:a16="http://schemas.microsoft.com/office/drawing/2014/main" id="{748AFF2B-EF50-7318-F82D-4FCCE5A99FCF}"/>
              </a:ext>
            </a:extLst>
          </p:cNvPr>
          <p:cNvGraphicFramePr>
            <a:graphicFrameLocks noGrp="1"/>
          </p:cNvGraphicFramePr>
          <p:nvPr>
            <p:ph idx="30"/>
            <p:extLst>
              <p:ext uri="{D42A27DB-BD31-4B8C-83A1-F6EECF244321}">
                <p14:modId xmlns:p14="http://schemas.microsoft.com/office/powerpoint/2010/main" val="460092752"/>
              </p:ext>
            </p:extLst>
          </p:nvPr>
        </p:nvGraphicFramePr>
        <p:xfrm>
          <a:off x="4688460" y="1701505"/>
          <a:ext cx="3914999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32675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9EAC795-24EF-1E2D-69DB-C542CA16F3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Úvod od PVH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E1E5488-CC25-A2AC-338F-F8C963A71F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4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9F49406-B829-CE28-13CB-09E52A77A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 dirty="0"/>
              <a:t>Katalogy, bibliografie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88C03E-D079-9C07-22A0-CDD20C772E4A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540000" y="1701505"/>
            <a:ext cx="3914999" cy="413999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endParaRPr lang="cs-CZ" dirty="0">
              <a:hlinkClick r:id="rId2"/>
            </a:endParaRPr>
          </a:p>
          <a:p>
            <a:pPr>
              <a:spcAft>
                <a:spcPts val="600"/>
              </a:spcAft>
            </a:pPr>
            <a:r>
              <a:rPr lang="cs-CZ" dirty="0">
                <a:hlinkClick r:id="rId2"/>
              </a:rPr>
              <a:t>https://katalog.muni.cz/</a:t>
            </a:r>
            <a:endParaRPr lang="cs-CZ" dirty="0"/>
          </a:p>
          <a:p>
            <a:pPr>
              <a:spcAft>
                <a:spcPts val="600"/>
              </a:spcAft>
            </a:pPr>
            <a:endParaRPr lang="cs-CZ" dirty="0"/>
          </a:p>
          <a:p>
            <a:pPr>
              <a:spcAft>
                <a:spcPts val="600"/>
              </a:spcAft>
            </a:pPr>
            <a:r>
              <a:rPr lang="cs-CZ" dirty="0">
                <a:hlinkClick r:id="rId3"/>
              </a:rPr>
              <a:t>CASLIN</a:t>
            </a:r>
            <a:r>
              <a:rPr lang="cs-CZ" dirty="0"/>
              <a:t> (Souborný katalog ČR)</a:t>
            </a:r>
          </a:p>
          <a:p>
            <a:pPr>
              <a:spcAft>
                <a:spcPts val="600"/>
              </a:spcAft>
            </a:pPr>
            <a:endParaRPr lang="cs-CZ" dirty="0"/>
          </a:p>
          <a:p>
            <a:pPr>
              <a:spcAft>
                <a:spcPts val="600"/>
              </a:spcAft>
            </a:pPr>
            <a:r>
              <a:rPr lang="cs-CZ" dirty="0">
                <a:hlinkClick r:id="rId4"/>
              </a:rPr>
              <a:t>Archiválie na dosah</a:t>
            </a:r>
            <a:endParaRPr lang="cs-CZ" dirty="0"/>
          </a:p>
          <a:p>
            <a:pPr>
              <a:spcAft>
                <a:spcPts val="600"/>
              </a:spcAft>
            </a:pPr>
            <a:endParaRPr lang="cs-CZ" dirty="0">
              <a:hlinkClick r:id="rId5"/>
            </a:endParaRPr>
          </a:p>
          <a:p>
            <a:pPr>
              <a:spcAft>
                <a:spcPts val="600"/>
              </a:spcAft>
            </a:pPr>
            <a:r>
              <a:rPr lang="cs-CZ" dirty="0">
                <a:hlinkClick r:id="rId5"/>
              </a:rPr>
              <a:t>Bibliografie dějin Českých zemí</a:t>
            </a:r>
            <a:endParaRPr lang="cs-CZ" dirty="0"/>
          </a:p>
          <a:p>
            <a:pPr>
              <a:spcAft>
                <a:spcPts val="600"/>
              </a:spcAft>
            </a:pPr>
            <a:endParaRPr lang="cs-CZ" dirty="0"/>
          </a:p>
          <a:p>
            <a:pPr>
              <a:spcAft>
                <a:spcPts val="600"/>
              </a:spcAft>
            </a:pP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2612DCE-F55F-416D-CD25-0CE6470708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3817" y="3954133"/>
            <a:ext cx="2420373" cy="1730566"/>
          </a:xfrm>
          <a:prstGeom prst="rect">
            <a:avLst/>
          </a:prstGeom>
          <a:noFill/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545C1AF-9CF8-381B-6DE6-04ADB71B80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1084" y="1619794"/>
            <a:ext cx="2809749" cy="188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408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C7ABB55-E7F6-8615-6261-01542DF0F9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5</a:t>
            </a:fld>
            <a:endParaRPr lang="cs-CZ" alt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43DACE6-3B58-7F37-EF39-74CBF366B1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846"/>
          <a:stretch/>
        </p:blipFill>
        <p:spPr>
          <a:xfrm>
            <a:off x="0" y="707924"/>
            <a:ext cx="7105014" cy="5133580"/>
          </a:xfrm>
          <a:prstGeom prst="rect">
            <a:avLst/>
          </a:prstGeom>
          <a:noFill/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4DF63FD-5D59-4027-7DDD-C07AAD020E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Úvod od PVH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A3EADEC-684E-A07E-70EC-BA2E5ED09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696" y="378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 dirty="0"/>
              <a:t>Úprava odborného textu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A3B6773-DF32-620C-5F11-C67079E45CD7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6335873" y="4554755"/>
            <a:ext cx="2328805" cy="128674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600" dirty="0"/>
              <a:t>Poznámky pod čarou.</a:t>
            </a:r>
          </a:p>
          <a:p>
            <a:pPr>
              <a:spcAft>
                <a:spcPts val="600"/>
              </a:spcAft>
            </a:pPr>
            <a:r>
              <a:rPr lang="cs-CZ" sz="1600" dirty="0">
                <a:hlinkClick r:id="rId3"/>
              </a:rPr>
              <a:t>Jak citovat?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16304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2CEAA56-3F42-E57B-D559-430A5888F6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Úvod od PVH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C983E0E-C236-E8A1-4872-8F1BAF58BC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3626A0C-A3E1-DC72-7522-F60C1081A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A166E41-EEDE-8420-0AA6-0F75BB69D1E7}"/>
              </a:ext>
            </a:extLst>
          </p:cNvPr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B0DFD91-C407-D1C3-36CD-A3436F54F59F}"/>
              </a:ext>
            </a:extLst>
          </p:cNvPr>
          <p:cNvSpPr>
            <a:spLocks noGrp="1"/>
          </p:cNvSpPr>
          <p:nvPr>
            <p:ph idx="30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F4740D2-A6E7-EEE1-5382-041750A39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08" y="315393"/>
            <a:ext cx="4858301" cy="552610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AE805FFB-B028-C2DE-85F6-9958D32F7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709" y="496576"/>
            <a:ext cx="4555291" cy="5344927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884596FC-1B5D-6D2A-092D-C47C5EBE37E1}"/>
              </a:ext>
            </a:extLst>
          </p:cNvPr>
          <p:cNvSpPr txBox="1"/>
          <p:nvPr/>
        </p:nvSpPr>
        <p:spPr>
          <a:xfrm>
            <a:off x="527919" y="1195415"/>
            <a:ext cx="39270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/>
              <a:t>Na konci seznam použitých pramenů a literatury.</a:t>
            </a:r>
          </a:p>
        </p:txBody>
      </p:sp>
    </p:spTree>
    <p:extLst>
      <p:ext uri="{BB962C8B-B14F-4D97-AF65-F5344CB8AC3E}">
        <p14:creationId xmlns:p14="http://schemas.microsoft.com/office/powerpoint/2010/main" val="888526377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arts-prezentace-4-3-cz.potx" id="{369CEB4C-E91F-4A32-A7FB-60CC82C16FB7}" vid="{B01A3F6A-DAFA-4AB8-A137-0087E8B1444E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8BAC94BA468D488F31B2478A655CDC" ma:contentTypeVersion="3" ma:contentTypeDescription="Create a new document." ma:contentTypeScope="" ma:versionID="7cc93f0a522376ee8e1dfd73dde5ccd3">
  <xsd:schema xmlns:xsd="http://www.w3.org/2001/XMLSchema" xmlns:xs="http://www.w3.org/2001/XMLSchema" xmlns:p="http://schemas.microsoft.com/office/2006/metadata/properties" xmlns:ns2="76d5652a-9cd3-465f-98c7-aa8090bd65c7" targetNamespace="http://schemas.microsoft.com/office/2006/metadata/properties" ma:root="true" ma:fieldsID="87b369375febcfc6bb418894800f5d14" ns2:_="">
    <xsd:import namespace="76d5652a-9cd3-465f-98c7-aa8090bd65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d5652a-9cd3-465f-98c7-aa8090bd65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7E63336-E70C-4A2D-B64D-6C140CB3B776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D6123D2-2339-4364-904C-0FE9F3A0C15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d5652a-9cd3-465f-98c7-aa8090bd65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3458270-5BA8-411F-B815-F35397AD5170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11904f23-f0db-4cdc-96f7-390bd55fcee8}" enabled="0" method="" siteId="{11904f23-f0db-4cdc-96f7-390bd55fcee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muni-arts-prezentace-4-3-cz</Template>
  <TotalTime>0</TotalTime>
  <Words>198</Words>
  <Application>Microsoft Office PowerPoint</Application>
  <PresentationFormat>Předvádění na obrazovce (4:3)</PresentationFormat>
  <Paragraphs>54</Paragraphs>
  <Slides>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10" baseType="lpstr">
      <vt:lpstr>Arial</vt:lpstr>
      <vt:lpstr>Tahoma</vt:lpstr>
      <vt:lpstr>Wingdings</vt:lpstr>
      <vt:lpstr>Prezentace_MU_CZ</vt:lpstr>
      <vt:lpstr>Historický pramen – semestrální úkol</vt:lpstr>
      <vt:lpstr>Vybrat pramen</vt:lpstr>
      <vt:lpstr>Otázky</vt:lpstr>
      <vt:lpstr>Katalogy, bibliografie</vt:lpstr>
      <vt:lpstr>Úprava odborného textu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Historický pramen – semestrální úkol</dc:title>
  <dc:creator>Přemysl Bar</dc:creator>
  <cp:lastModifiedBy>Přemysl Bar</cp:lastModifiedBy>
  <cp:revision>1</cp:revision>
  <dcterms:created xsi:type="dcterms:W3CDTF">2024-10-01T12:01:07Z</dcterms:created>
  <dcterms:modified xsi:type="dcterms:W3CDTF">2024-10-02T09:01:40Z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0x0101008A8BAC94BA468D488F31B2478A655CDC</vt:lpwstr>
  </property>
</Properties>
</file>