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57" r:id="rId4"/>
    <p:sldId id="263" r:id="rId5"/>
    <p:sldId id="258" r:id="rId6"/>
    <p:sldId id="265" r:id="rId7"/>
    <p:sldId id="264" r:id="rId8"/>
    <p:sldId id="260" r:id="rId9"/>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Střední styl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B4B98B0-60AC-42C2-AFA5-B58CD77FA1E5}" styleName="Světlý styl 1 – zvýraznění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3" d="100"/>
          <a:sy n="103" d="100"/>
        </p:scale>
        <p:origin x="126" y="3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diagrams/_rels/data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image" Target="../media/image3.png"/></Relationships>
</file>

<file path=ppt/diagrams/_rels/data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image" Target="../media/image3.png"/></Relationships>
</file>

<file path=ppt/diagrams/_rels/drawing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image" Target="../media/image3.png"/></Relationships>
</file>

<file path=ppt/diagrams/_rels/drawing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image" Target="../media/image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B4C738-E32B-4DE3-8D4F-A1A092C093E6}" type="doc">
      <dgm:prSet loTypeId="urn:microsoft.com/office/officeart/2005/8/layout/hProcess9" loCatId="process" qsTypeId="urn:microsoft.com/office/officeart/2005/8/quickstyle/simple1" qsCatId="simple" csTypeId="urn:microsoft.com/office/officeart/2005/8/colors/accent1_2" csCatId="accent1" phldr="1"/>
      <dgm:spPr/>
    </dgm:pt>
    <dgm:pt modelId="{D8DE157F-D286-41A8-915A-2084D7A7C269}">
      <dgm:prSet phldrT="[Text]"/>
      <dgm:spPr/>
      <dgm:t>
        <a:bodyPr/>
        <a:lstStyle/>
        <a:p>
          <a:r>
            <a:rPr lang="cs-CZ" dirty="0"/>
            <a:t>Plusquamperfektum</a:t>
          </a:r>
        </a:p>
      </dgm:t>
    </dgm:pt>
    <dgm:pt modelId="{35D392A9-B826-4673-ABB3-6DD8EAD0911D}" type="parTrans" cxnId="{D61C1445-B92D-4A09-A61E-600CDCB26C44}">
      <dgm:prSet/>
      <dgm:spPr/>
      <dgm:t>
        <a:bodyPr/>
        <a:lstStyle/>
        <a:p>
          <a:endParaRPr lang="cs-CZ"/>
        </a:p>
      </dgm:t>
    </dgm:pt>
    <dgm:pt modelId="{CFDE1A1C-0564-47B9-8986-1EDA999D03C7}" type="sibTrans" cxnId="{D61C1445-B92D-4A09-A61E-600CDCB26C44}">
      <dgm:prSet/>
      <dgm:spPr/>
      <dgm:t>
        <a:bodyPr/>
        <a:lstStyle/>
        <a:p>
          <a:endParaRPr lang="cs-CZ"/>
        </a:p>
      </dgm:t>
    </dgm:pt>
    <dgm:pt modelId="{A661AD56-2BEF-4DC4-AA70-97FE8B6D9C64}">
      <dgm:prSet phldrT="[Text]"/>
      <dgm:spPr/>
      <dgm:t>
        <a:bodyPr/>
        <a:lstStyle/>
        <a:p>
          <a:r>
            <a:rPr lang="cs-CZ" dirty="0"/>
            <a:t>Perfektum</a:t>
          </a:r>
        </a:p>
      </dgm:t>
    </dgm:pt>
    <dgm:pt modelId="{9E07C1D2-4DC4-43BE-89DC-88B17D593819}" type="parTrans" cxnId="{82C32606-C524-469F-BA95-D818DF960CAD}">
      <dgm:prSet/>
      <dgm:spPr/>
      <dgm:t>
        <a:bodyPr/>
        <a:lstStyle/>
        <a:p>
          <a:endParaRPr lang="cs-CZ"/>
        </a:p>
      </dgm:t>
    </dgm:pt>
    <dgm:pt modelId="{AE244FA7-B604-4A3C-88F6-7FA908AD0F3F}" type="sibTrans" cxnId="{82C32606-C524-469F-BA95-D818DF960CAD}">
      <dgm:prSet/>
      <dgm:spPr/>
      <dgm:t>
        <a:bodyPr/>
        <a:lstStyle/>
        <a:p>
          <a:endParaRPr lang="cs-CZ"/>
        </a:p>
      </dgm:t>
    </dgm:pt>
    <dgm:pt modelId="{720BA6D3-2F07-49AB-A58A-C623ADDB8BA3}">
      <dgm:prSet phldrT="[Text]"/>
      <dgm:spPr/>
      <dgm:t>
        <a:bodyPr/>
        <a:lstStyle/>
        <a:p>
          <a:r>
            <a:rPr lang="cs-CZ" dirty="0"/>
            <a:t>Prézens</a:t>
          </a:r>
        </a:p>
      </dgm:t>
    </dgm:pt>
    <dgm:pt modelId="{87AAF942-131D-48CB-BFAD-F3313E78857B}" type="parTrans" cxnId="{AD316E61-03F5-431F-9B98-20D0DE0EC7C5}">
      <dgm:prSet/>
      <dgm:spPr/>
      <dgm:t>
        <a:bodyPr/>
        <a:lstStyle/>
        <a:p>
          <a:endParaRPr lang="cs-CZ"/>
        </a:p>
      </dgm:t>
    </dgm:pt>
    <dgm:pt modelId="{D4F54EE8-3072-42A0-ACAC-300CA7AC1E8F}" type="sibTrans" cxnId="{AD316E61-03F5-431F-9B98-20D0DE0EC7C5}">
      <dgm:prSet/>
      <dgm:spPr/>
      <dgm:t>
        <a:bodyPr/>
        <a:lstStyle/>
        <a:p>
          <a:endParaRPr lang="cs-CZ"/>
        </a:p>
      </dgm:t>
    </dgm:pt>
    <dgm:pt modelId="{9F1E7B6E-4665-4D22-935A-CAA411B5F38A}">
      <dgm:prSet phldrT="[Text]"/>
      <dgm:spPr/>
      <dgm:t>
        <a:bodyPr/>
        <a:lstStyle/>
        <a:p>
          <a:r>
            <a:rPr lang="cs-CZ" dirty="0"/>
            <a:t>Futurum II</a:t>
          </a:r>
        </a:p>
      </dgm:t>
    </dgm:pt>
    <dgm:pt modelId="{148FC072-4FDC-4416-890C-8C085D006C86}" type="parTrans" cxnId="{9E5A97F2-4C9B-4D72-80B9-08BB08CD2D18}">
      <dgm:prSet/>
      <dgm:spPr/>
      <dgm:t>
        <a:bodyPr/>
        <a:lstStyle/>
        <a:p>
          <a:endParaRPr lang="cs-CZ"/>
        </a:p>
      </dgm:t>
    </dgm:pt>
    <dgm:pt modelId="{2D02AC9A-07B7-4598-BA15-2A4C6AAC8526}" type="sibTrans" cxnId="{9E5A97F2-4C9B-4D72-80B9-08BB08CD2D18}">
      <dgm:prSet/>
      <dgm:spPr/>
      <dgm:t>
        <a:bodyPr/>
        <a:lstStyle/>
        <a:p>
          <a:endParaRPr lang="cs-CZ"/>
        </a:p>
      </dgm:t>
    </dgm:pt>
    <dgm:pt modelId="{678DC364-0F09-4B4C-A748-9C4CF666899E}">
      <dgm:prSet phldrT="[Text]"/>
      <dgm:spPr/>
      <dgm:t>
        <a:bodyPr/>
        <a:lstStyle/>
        <a:p>
          <a:r>
            <a:rPr lang="cs-CZ" dirty="0"/>
            <a:t>Futurum</a:t>
          </a:r>
        </a:p>
      </dgm:t>
    </dgm:pt>
    <dgm:pt modelId="{E727FEF4-20FA-4EEA-9A1D-43D8D1CE5522}" type="parTrans" cxnId="{08D9027E-682A-40AF-869F-05768A233A0B}">
      <dgm:prSet/>
      <dgm:spPr/>
      <dgm:t>
        <a:bodyPr/>
        <a:lstStyle/>
        <a:p>
          <a:endParaRPr lang="cs-CZ"/>
        </a:p>
      </dgm:t>
    </dgm:pt>
    <dgm:pt modelId="{22AF16DC-E147-4C35-B450-2B2ABB8C9C79}" type="sibTrans" cxnId="{08D9027E-682A-40AF-869F-05768A233A0B}">
      <dgm:prSet/>
      <dgm:spPr/>
      <dgm:t>
        <a:bodyPr/>
        <a:lstStyle/>
        <a:p>
          <a:endParaRPr lang="cs-CZ"/>
        </a:p>
      </dgm:t>
    </dgm:pt>
    <dgm:pt modelId="{AF2D20EF-FC9D-4D6A-8CF6-9347C3A84CDB}" type="pres">
      <dgm:prSet presAssocID="{7BB4C738-E32B-4DE3-8D4F-A1A092C093E6}" presName="CompostProcess" presStyleCnt="0">
        <dgm:presLayoutVars>
          <dgm:dir/>
          <dgm:resizeHandles val="exact"/>
        </dgm:presLayoutVars>
      </dgm:prSet>
      <dgm:spPr/>
    </dgm:pt>
    <dgm:pt modelId="{0C39BC43-02A8-46CA-A198-438519743336}" type="pres">
      <dgm:prSet presAssocID="{7BB4C738-E32B-4DE3-8D4F-A1A092C093E6}" presName="arrow" presStyleLbl="bgShp" presStyleIdx="0" presStyleCnt="1" custLinFactNeighborX="-2279" custLinFactNeighborY="21567"/>
      <dgm:spPr/>
    </dgm:pt>
    <dgm:pt modelId="{478B5B87-43C7-45CB-9171-E086F72504DA}" type="pres">
      <dgm:prSet presAssocID="{7BB4C738-E32B-4DE3-8D4F-A1A092C093E6}" presName="linearProcess" presStyleCnt="0"/>
      <dgm:spPr/>
    </dgm:pt>
    <dgm:pt modelId="{D087E222-1721-401B-A5DF-C5A9CC41C973}" type="pres">
      <dgm:prSet presAssocID="{D8DE157F-D286-41A8-915A-2084D7A7C269}" presName="textNode" presStyleLbl="node1" presStyleIdx="0" presStyleCnt="5">
        <dgm:presLayoutVars>
          <dgm:bulletEnabled val="1"/>
        </dgm:presLayoutVars>
      </dgm:prSet>
      <dgm:spPr/>
    </dgm:pt>
    <dgm:pt modelId="{7D9B1165-E781-4AF8-ABD9-96398EA23317}" type="pres">
      <dgm:prSet presAssocID="{CFDE1A1C-0564-47B9-8986-1EDA999D03C7}" presName="sibTrans" presStyleCnt="0"/>
      <dgm:spPr/>
    </dgm:pt>
    <dgm:pt modelId="{776C0BF6-4BA0-4A50-A22B-0035D72BB64F}" type="pres">
      <dgm:prSet presAssocID="{A661AD56-2BEF-4DC4-AA70-97FE8B6D9C64}" presName="textNode" presStyleLbl="node1" presStyleIdx="1" presStyleCnt="5">
        <dgm:presLayoutVars>
          <dgm:bulletEnabled val="1"/>
        </dgm:presLayoutVars>
      </dgm:prSet>
      <dgm:spPr/>
    </dgm:pt>
    <dgm:pt modelId="{432C8E1D-ADA6-4466-BFB8-E071CC5FDDDA}" type="pres">
      <dgm:prSet presAssocID="{AE244FA7-B604-4A3C-88F6-7FA908AD0F3F}" presName="sibTrans" presStyleCnt="0"/>
      <dgm:spPr/>
    </dgm:pt>
    <dgm:pt modelId="{5BA36630-C1D8-4F07-8DC1-225FCE5AC181}" type="pres">
      <dgm:prSet presAssocID="{720BA6D3-2F07-49AB-A58A-C623ADDB8BA3}" presName="textNode" presStyleLbl="node1" presStyleIdx="2" presStyleCnt="5">
        <dgm:presLayoutVars>
          <dgm:bulletEnabled val="1"/>
        </dgm:presLayoutVars>
      </dgm:prSet>
      <dgm:spPr/>
    </dgm:pt>
    <dgm:pt modelId="{C4CBD242-D04E-44E7-8AF5-B0C31388C3CA}" type="pres">
      <dgm:prSet presAssocID="{D4F54EE8-3072-42A0-ACAC-300CA7AC1E8F}" presName="sibTrans" presStyleCnt="0"/>
      <dgm:spPr/>
    </dgm:pt>
    <dgm:pt modelId="{00E2E741-DD5D-4BA0-B1B4-E7B9135E97E5}" type="pres">
      <dgm:prSet presAssocID="{9F1E7B6E-4665-4D22-935A-CAA411B5F38A}" presName="textNode" presStyleLbl="node1" presStyleIdx="3" presStyleCnt="5">
        <dgm:presLayoutVars>
          <dgm:bulletEnabled val="1"/>
        </dgm:presLayoutVars>
      </dgm:prSet>
      <dgm:spPr/>
    </dgm:pt>
    <dgm:pt modelId="{A8913594-AB3F-485F-960A-C474EF9AB4A2}" type="pres">
      <dgm:prSet presAssocID="{2D02AC9A-07B7-4598-BA15-2A4C6AAC8526}" presName="sibTrans" presStyleCnt="0"/>
      <dgm:spPr/>
    </dgm:pt>
    <dgm:pt modelId="{F05686F1-9674-4E9B-8E2E-349C3438145D}" type="pres">
      <dgm:prSet presAssocID="{678DC364-0F09-4B4C-A748-9C4CF666899E}" presName="textNode" presStyleLbl="node1" presStyleIdx="4" presStyleCnt="5">
        <dgm:presLayoutVars>
          <dgm:bulletEnabled val="1"/>
        </dgm:presLayoutVars>
      </dgm:prSet>
      <dgm:spPr/>
    </dgm:pt>
  </dgm:ptLst>
  <dgm:cxnLst>
    <dgm:cxn modelId="{9F463A00-019C-4920-916B-996C9C819B2F}" type="presOf" srcId="{678DC364-0F09-4B4C-A748-9C4CF666899E}" destId="{F05686F1-9674-4E9B-8E2E-349C3438145D}" srcOrd="0" destOrd="0" presId="urn:microsoft.com/office/officeart/2005/8/layout/hProcess9"/>
    <dgm:cxn modelId="{82C32606-C524-469F-BA95-D818DF960CAD}" srcId="{7BB4C738-E32B-4DE3-8D4F-A1A092C093E6}" destId="{A661AD56-2BEF-4DC4-AA70-97FE8B6D9C64}" srcOrd="1" destOrd="0" parTransId="{9E07C1D2-4DC4-43BE-89DC-88B17D593819}" sibTransId="{AE244FA7-B604-4A3C-88F6-7FA908AD0F3F}"/>
    <dgm:cxn modelId="{C64D2D06-CECD-4029-989E-FBB11F2281AF}" type="presOf" srcId="{7BB4C738-E32B-4DE3-8D4F-A1A092C093E6}" destId="{AF2D20EF-FC9D-4D6A-8CF6-9347C3A84CDB}" srcOrd="0" destOrd="0" presId="urn:microsoft.com/office/officeart/2005/8/layout/hProcess9"/>
    <dgm:cxn modelId="{AD316E61-03F5-431F-9B98-20D0DE0EC7C5}" srcId="{7BB4C738-E32B-4DE3-8D4F-A1A092C093E6}" destId="{720BA6D3-2F07-49AB-A58A-C623ADDB8BA3}" srcOrd="2" destOrd="0" parTransId="{87AAF942-131D-48CB-BFAD-F3313E78857B}" sibTransId="{D4F54EE8-3072-42A0-ACAC-300CA7AC1E8F}"/>
    <dgm:cxn modelId="{D61C1445-B92D-4A09-A61E-600CDCB26C44}" srcId="{7BB4C738-E32B-4DE3-8D4F-A1A092C093E6}" destId="{D8DE157F-D286-41A8-915A-2084D7A7C269}" srcOrd="0" destOrd="0" parTransId="{35D392A9-B826-4673-ABB3-6DD8EAD0911D}" sibTransId="{CFDE1A1C-0564-47B9-8986-1EDA999D03C7}"/>
    <dgm:cxn modelId="{08D9027E-682A-40AF-869F-05768A233A0B}" srcId="{7BB4C738-E32B-4DE3-8D4F-A1A092C093E6}" destId="{678DC364-0F09-4B4C-A748-9C4CF666899E}" srcOrd="4" destOrd="0" parTransId="{E727FEF4-20FA-4EEA-9A1D-43D8D1CE5522}" sibTransId="{22AF16DC-E147-4C35-B450-2B2ABB8C9C79}"/>
    <dgm:cxn modelId="{E660488B-F36E-406C-997A-B5DDDF947E62}" type="presOf" srcId="{720BA6D3-2F07-49AB-A58A-C623ADDB8BA3}" destId="{5BA36630-C1D8-4F07-8DC1-225FCE5AC181}" srcOrd="0" destOrd="0" presId="urn:microsoft.com/office/officeart/2005/8/layout/hProcess9"/>
    <dgm:cxn modelId="{1B6C278E-70FC-4479-9EFB-3EF57B222E97}" type="presOf" srcId="{9F1E7B6E-4665-4D22-935A-CAA411B5F38A}" destId="{00E2E741-DD5D-4BA0-B1B4-E7B9135E97E5}" srcOrd="0" destOrd="0" presId="urn:microsoft.com/office/officeart/2005/8/layout/hProcess9"/>
    <dgm:cxn modelId="{437500A1-CB08-431D-94D4-17F46F06754F}" type="presOf" srcId="{D8DE157F-D286-41A8-915A-2084D7A7C269}" destId="{D087E222-1721-401B-A5DF-C5A9CC41C973}" srcOrd="0" destOrd="0" presId="urn:microsoft.com/office/officeart/2005/8/layout/hProcess9"/>
    <dgm:cxn modelId="{9E5A97F2-4C9B-4D72-80B9-08BB08CD2D18}" srcId="{7BB4C738-E32B-4DE3-8D4F-A1A092C093E6}" destId="{9F1E7B6E-4665-4D22-935A-CAA411B5F38A}" srcOrd="3" destOrd="0" parTransId="{148FC072-4FDC-4416-890C-8C085D006C86}" sibTransId="{2D02AC9A-07B7-4598-BA15-2A4C6AAC8526}"/>
    <dgm:cxn modelId="{D9B0C2F2-B144-4FFB-8A80-81570E52C9AB}" type="presOf" srcId="{A661AD56-2BEF-4DC4-AA70-97FE8B6D9C64}" destId="{776C0BF6-4BA0-4A50-A22B-0035D72BB64F}" srcOrd="0" destOrd="0" presId="urn:microsoft.com/office/officeart/2005/8/layout/hProcess9"/>
    <dgm:cxn modelId="{69A6FB0A-8823-4A45-9945-61575EE35990}" type="presParOf" srcId="{AF2D20EF-FC9D-4D6A-8CF6-9347C3A84CDB}" destId="{0C39BC43-02A8-46CA-A198-438519743336}" srcOrd="0" destOrd="0" presId="urn:microsoft.com/office/officeart/2005/8/layout/hProcess9"/>
    <dgm:cxn modelId="{59F70A33-B6CF-4BD5-BC73-E275B7EA404A}" type="presParOf" srcId="{AF2D20EF-FC9D-4D6A-8CF6-9347C3A84CDB}" destId="{478B5B87-43C7-45CB-9171-E086F72504DA}" srcOrd="1" destOrd="0" presId="urn:microsoft.com/office/officeart/2005/8/layout/hProcess9"/>
    <dgm:cxn modelId="{46F88791-4405-4E90-AC43-17B5800CCCAC}" type="presParOf" srcId="{478B5B87-43C7-45CB-9171-E086F72504DA}" destId="{D087E222-1721-401B-A5DF-C5A9CC41C973}" srcOrd="0" destOrd="0" presId="urn:microsoft.com/office/officeart/2005/8/layout/hProcess9"/>
    <dgm:cxn modelId="{20DC03E7-6852-4F32-97CF-8CDD626A16FB}" type="presParOf" srcId="{478B5B87-43C7-45CB-9171-E086F72504DA}" destId="{7D9B1165-E781-4AF8-ABD9-96398EA23317}" srcOrd="1" destOrd="0" presId="urn:microsoft.com/office/officeart/2005/8/layout/hProcess9"/>
    <dgm:cxn modelId="{9CEC3E98-321E-4FF8-A9D3-3CA6F3F5FCE7}" type="presParOf" srcId="{478B5B87-43C7-45CB-9171-E086F72504DA}" destId="{776C0BF6-4BA0-4A50-A22B-0035D72BB64F}" srcOrd="2" destOrd="0" presId="urn:microsoft.com/office/officeart/2005/8/layout/hProcess9"/>
    <dgm:cxn modelId="{CF3BF14E-D984-455A-89C9-3E13CA1EB2BA}" type="presParOf" srcId="{478B5B87-43C7-45CB-9171-E086F72504DA}" destId="{432C8E1D-ADA6-4466-BFB8-E071CC5FDDDA}" srcOrd="3" destOrd="0" presId="urn:microsoft.com/office/officeart/2005/8/layout/hProcess9"/>
    <dgm:cxn modelId="{14C19D5D-0EDB-4F2D-8B3A-4BE083056270}" type="presParOf" srcId="{478B5B87-43C7-45CB-9171-E086F72504DA}" destId="{5BA36630-C1D8-4F07-8DC1-225FCE5AC181}" srcOrd="4" destOrd="0" presId="urn:microsoft.com/office/officeart/2005/8/layout/hProcess9"/>
    <dgm:cxn modelId="{8F2A7B76-F04F-4001-B589-0624B6873220}" type="presParOf" srcId="{478B5B87-43C7-45CB-9171-E086F72504DA}" destId="{C4CBD242-D04E-44E7-8AF5-B0C31388C3CA}" srcOrd="5" destOrd="0" presId="urn:microsoft.com/office/officeart/2005/8/layout/hProcess9"/>
    <dgm:cxn modelId="{BB1A7B4E-0D22-4FCF-859C-11871BCD9D27}" type="presParOf" srcId="{478B5B87-43C7-45CB-9171-E086F72504DA}" destId="{00E2E741-DD5D-4BA0-B1B4-E7B9135E97E5}" srcOrd="6" destOrd="0" presId="urn:microsoft.com/office/officeart/2005/8/layout/hProcess9"/>
    <dgm:cxn modelId="{AE15CAFC-A5AB-4890-B2C0-158993008AC4}" type="presParOf" srcId="{478B5B87-43C7-45CB-9171-E086F72504DA}" destId="{A8913594-AB3F-485F-960A-C474EF9AB4A2}" srcOrd="7" destOrd="0" presId="urn:microsoft.com/office/officeart/2005/8/layout/hProcess9"/>
    <dgm:cxn modelId="{F0742EB3-DA73-4125-910A-61BE6FEE108B}" type="presParOf" srcId="{478B5B87-43C7-45CB-9171-E086F72504DA}" destId="{F05686F1-9674-4E9B-8E2E-349C3438145D}"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A23F160-E59B-4CDB-83B7-6ACAAF35B2EC}"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C452F08F-EDA5-478A-87CB-E84687E4B98B}">
      <dgm:prSet/>
      <dgm:spPr/>
      <dgm:t>
        <a:bodyPr/>
        <a:lstStyle/>
        <a:p>
          <a:r>
            <a:rPr lang="cs-CZ"/>
            <a:t>Tvary </a:t>
          </a:r>
          <a:r>
            <a:rPr lang="cs-CZ" b="1"/>
            <a:t>aktiva</a:t>
          </a:r>
          <a:r>
            <a:rPr lang="cs-CZ"/>
            <a:t> tvořeny od </a:t>
          </a:r>
          <a:r>
            <a:rPr lang="cs-CZ" b="1"/>
            <a:t>perfektního kmene sloves</a:t>
          </a:r>
          <a:endParaRPr lang="en-US"/>
        </a:p>
      </dgm:t>
    </dgm:pt>
    <dgm:pt modelId="{F878E927-1729-46F1-A085-596FC7201EA3}" type="parTrans" cxnId="{546BA8A1-C44A-4EC8-9074-115B8EB9A2CF}">
      <dgm:prSet/>
      <dgm:spPr/>
      <dgm:t>
        <a:bodyPr/>
        <a:lstStyle/>
        <a:p>
          <a:endParaRPr lang="en-US"/>
        </a:p>
      </dgm:t>
    </dgm:pt>
    <dgm:pt modelId="{891C160E-ACB1-440E-B6FE-68C238CFE938}" type="sibTrans" cxnId="{546BA8A1-C44A-4EC8-9074-115B8EB9A2CF}">
      <dgm:prSet/>
      <dgm:spPr/>
      <dgm:t>
        <a:bodyPr/>
        <a:lstStyle/>
        <a:p>
          <a:endParaRPr lang="en-US"/>
        </a:p>
      </dgm:t>
    </dgm:pt>
    <dgm:pt modelId="{B8439A15-F487-4136-A1C4-6A7C413CA93E}">
      <dgm:prSet/>
      <dgm:spPr/>
      <dgm:t>
        <a:bodyPr/>
        <a:lstStyle/>
        <a:p>
          <a:r>
            <a:rPr lang="cs-CZ"/>
            <a:t>Laudo, are, </a:t>
          </a:r>
          <a:r>
            <a:rPr lang="cs-CZ" b="1"/>
            <a:t>laudav</a:t>
          </a:r>
          <a:r>
            <a:rPr lang="cs-CZ"/>
            <a:t>-i</a:t>
          </a:r>
          <a:r>
            <a:rPr lang="cs-CZ" b="1"/>
            <a:t>, </a:t>
          </a:r>
          <a:r>
            <a:rPr lang="cs-CZ"/>
            <a:t>laudatum; scribo, ere, </a:t>
          </a:r>
          <a:r>
            <a:rPr lang="cs-CZ" b="1"/>
            <a:t>scrips</a:t>
          </a:r>
          <a:r>
            <a:rPr lang="cs-CZ"/>
            <a:t>-i, scriptum; pello, ere, </a:t>
          </a:r>
          <a:r>
            <a:rPr lang="cs-CZ" b="1"/>
            <a:t>pepul</a:t>
          </a:r>
          <a:r>
            <a:rPr lang="cs-CZ"/>
            <a:t>-i, pulsum…</a:t>
          </a:r>
          <a:endParaRPr lang="en-US"/>
        </a:p>
      </dgm:t>
    </dgm:pt>
    <dgm:pt modelId="{4ED85C8F-7CBD-4F91-9092-73A24B4CF415}" type="parTrans" cxnId="{5D805F27-F413-43E7-9DD0-F78BA0102CBF}">
      <dgm:prSet/>
      <dgm:spPr/>
      <dgm:t>
        <a:bodyPr/>
        <a:lstStyle/>
        <a:p>
          <a:endParaRPr lang="en-US"/>
        </a:p>
      </dgm:t>
    </dgm:pt>
    <dgm:pt modelId="{34699BF4-8616-4FB9-8901-9E1487106122}" type="sibTrans" cxnId="{5D805F27-F413-43E7-9DD0-F78BA0102CBF}">
      <dgm:prSet/>
      <dgm:spPr/>
      <dgm:t>
        <a:bodyPr/>
        <a:lstStyle/>
        <a:p>
          <a:endParaRPr lang="en-US"/>
        </a:p>
      </dgm:t>
    </dgm:pt>
    <dgm:pt modelId="{56191B1D-231E-4073-AAAC-59F55EE8E4EC}">
      <dgm:prSet/>
      <dgm:spPr/>
      <dgm:t>
        <a:bodyPr/>
        <a:lstStyle/>
        <a:p>
          <a:r>
            <a:rPr lang="cs-CZ" dirty="0"/>
            <a:t>Ke kmeni se připojují koncovky </a:t>
          </a:r>
          <a:r>
            <a:rPr lang="cs-CZ" b="1" dirty="0"/>
            <a:t>–</a:t>
          </a:r>
          <a:r>
            <a:rPr lang="cs-CZ" b="1" dirty="0" err="1"/>
            <a:t>eram</a:t>
          </a:r>
          <a:r>
            <a:rPr lang="cs-CZ" b="1" dirty="0"/>
            <a:t>, -</a:t>
          </a:r>
          <a:r>
            <a:rPr lang="cs-CZ" b="1" dirty="0" err="1"/>
            <a:t>eras</a:t>
          </a:r>
          <a:r>
            <a:rPr lang="cs-CZ" b="1" dirty="0"/>
            <a:t>, -</a:t>
          </a:r>
          <a:r>
            <a:rPr lang="cs-CZ" b="1" dirty="0" err="1"/>
            <a:t>erat</a:t>
          </a:r>
          <a:r>
            <a:rPr lang="cs-CZ" b="1" dirty="0"/>
            <a:t>, -</a:t>
          </a:r>
          <a:r>
            <a:rPr lang="cs-CZ" b="1" dirty="0" err="1"/>
            <a:t>eramus</a:t>
          </a:r>
          <a:r>
            <a:rPr lang="cs-CZ" b="1" dirty="0"/>
            <a:t>, -</a:t>
          </a:r>
          <a:r>
            <a:rPr lang="cs-CZ" b="1" dirty="0" err="1"/>
            <a:t>eratis</a:t>
          </a:r>
          <a:r>
            <a:rPr lang="cs-CZ" b="1" dirty="0"/>
            <a:t>, -</a:t>
          </a:r>
          <a:r>
            <a:rPr lang="cs-CZ" b="1" dirty="0" err="1"/>
            <a:t>erant</a:t>
          </a:r>
          <a:endParaRPr lang="en-US" b="1" dirty="0"/>
        </a:p>
      </dgm:t>
    </dgm:pt>
    <dgm:pt modelId="{0533F02F-94DE-4F80-A9E2-A4455BEA55F8}" type="parTrans" cxnId="{72DB720F-3C6D-493F-8705-86A2DA8C0CBD}">
      <dgm:prSet/>
      <dgm:spPr/>
      <dgm:t>
        <a:bodyPr/>
        <a:lstStyle/>
        <a:p>
          <a:endParaRPr lang="en-US"/>
        </a:p>
      </dgm:t>
    </dgm:pt>
    <dgm:pt modelId="{58EA6C52-D298-45EB-8FA7-957DD0239899}" type="sibTrans" cxnId="{72DB720F-3C6D-493F-8705-86A2DA8C0CBD}">
      <dgm:prSet/>
      <dgm:spPr/>
      <dgm:t>
        <a:bodyPr/>
        <a:lstStyle/>
        <a:p>
          <a:endParaRPr lang="en-US"/>
        </a:p>
      </dgm:t>
    </dgm:pt>
    <dgm:pt modelId="{2991AD8B-01A6-4B7F-BC8A-AF7B2DE5AA7E}">
      <dgm:prSet/>
      <dgm:spPr/>
      <dgm:t>
        <a:bodyPr/>
        <a:lstStyle/>
        <a:p>
          <a:r>
            <a:rPr lang="cs-CZ"/>
            <a:t>Tvary </a:t>
          </a:r>
          <a:r>
            <a:rPr lang="cs-CZ" b="1"/>
            <a:t>pasiva</a:t>
          </a:r>
          <a:r>
            <a:rPr lang="cs-CZ"/>
            <a:t> tvořeny </a:t>
          </a:r>
          <a:r>
            <a:rPr lang="cs-CZ" b="1"/>
            <a:t>participiem perfekta pasiva + slovesem esse v indikativu imperfekta</a:t>
          </a:r>
          <a:endParaRPr lang="en-US"/>
        </a:p>
      </dgm:t>
    </dgm:pt>
    <dgm:pt modelId="{BAF6C6A6-6D58-46FA-AAD1-7433A5C3E4F3}" type="parTrans" cxnId="{826B92A9-71B1-412D-A7F6-D2992A8467BF}">
      <dgm:prSet/>
      <dgm:spPr/>
      <dgm:t>
        <a:bodyPr/>
        <a:lstStyle/>
        <a:p>
          <a:endParaRPr lang="en-US"/>
        </a:p>
      </dgm:t>
    </dgm:pt>
    <dgm:pt modelId="{A90E5D07-06A5-4E93-887F-425B413DDA3A}" type="sibTrans" cxnId="{826B92A9-71B1-412D-A7F6-D2992A8467BF}">
      <dgm:prSet/>
      <dgm:spPr/>
      <dgm:t>
        <a:bodyPr/>
        <a:lstStyle/>
        <a:p>
          <a:endParaRPr lang="en-US"/>
        </a:p>
      </dgm:t>
    </dgm:pt>
    <dgm:pt modelId="{78F4D1A1-1823-4614-8347-53113F3D020E}">
      <dgm:prSet/>
      <dgm:spPr/>
      <dgm:t>
        <a:bodyPr/>
        <a:lstStyle/>
        <a:p>
          <a:r>
            <a:rPr lang="cs-CZ" dirty="0" err="1"/>
            <a:t>Laudatus</a:t>
          </a:r>
          <a:r>
            <a:rPr lang="cs-CZ" dirty="0"/>
            <a:t> </a:t>
          </a:r>
          <a:r>
            <a:rPr lang="cs-CZ" dirty="0" err="1"/>
            <a:t>eram</a:t>
          </a:r>
          <a:r>
            <a:rPr lang="cs-CZ" dirty="0"/>
            <a:t>; </a:t>
          </a:r>
          <a:r>
            <a:rPr lang="cs-CZ" dirty="0" err="1"/>
            <a:t>scripta</a:t>
          </a:r>
          <a:r>
            <a:rPr lang="cs-CZ" dirty="0"/>
            <a:t> </a:t>
          </a:r>
          <a:r>
            <a:rPr lang="cs-CZ" dirty="0" err="1"/>
            <a:t>erant</a:t>
          </a:r>
          <a:r>
            <a:rPr lang="cs-CZ" dirty="0"/>
            <a:t>; </a:t>
          </a:r>
          <a:r>
            <a:rPr lang="cs-CZ" dirty="0" err="1"/>
            <a:t>pulsae</a:t>
          </a:r>
          <a:r>
            <a:rPr lang="cs-CZ" dirty="0"/>
            <a:t> </a:t>
          </a:r>
          <a:r>
            <a:rPr lang="cs-CZ" dirty="0" err="1"/>
            <a:t>eramus</a:t>
          </a:r>
          <a:r>
            <a:rPr lang="cs-CZ" dirty="0"/>
            <a:t>…	</a:t>
          </a:r>
          <a:endParaRPr lang="en-US" dirty="0"/>
        </a:p>
      </dgm:t>
    </dgm:pt>
    <dgm:pt modelId="{A7D68626-ABF7-4A68-ADEC-2CA24EAFE846}" type="parTrans" cxnId="{6BE9420C-FD2E-45AA-B15B-4B21ED7B4AF8}">
      <dgm:prSet/>
      <dgm:spPr/>
      <dgm:t>
        <a:bodyPr/>
        <a:lstStyle/>
        <a:p>
          <a:endParaRPr lang="en-US"/>
        </a:p>
      </dgm:t>
    </dgm:pt>
    <dgm:pt modelId="{C4D138A6-217D-409A-9732-6A2E8F1D2660}" type="sibTrans" cxnId="{6BE9420C-FD2E-45AA-B15B-4B21ED7B4AF8}">
      <dgm:prSet/>
      <dgm:spPr/>
      <dgm:t>
        <a:bodyPr/>
        <a:lstStyle/>
        <a:p>
          <a:endParaRPr lang="en-US"/>
        </a:p>
      </dgm:t>
    </dgm:pt>
    <dgm:pt modelId="{3FA51EF3-C8D1-48D0-AB55-DB4A6D39623B}" type="pres">
      <dgm:prSet presAssocID="{9A23F160-E59B-4CDB-83B7-6ACAAF35B2EC}" presName="root" presStyleCnt="0">
        <dgm:presLayoutVars>
          <dgm:dir/>
          <dgm:resizeHandles val="exact"/>
        </dgm:presLayoutVars>
      </dgm:prSet>
      <dgm:spPr/>
    </dgm:pt>
    <dgm:pt modelId="{826C3EA5-CC1C-4A33-913F-D07B711F95EE}" type="pres">
      <dgm:prSet presAssocID="{C452F08F-EDA5-478A-87CB-E84687E4B98B}" presName="compNode" presStyleCnt="0"/>
      <dgm:spPr/>
    </dgm:pt>
    <dgm:pt modelId="{0B5B802E-6E21-4B9F-A0F0-07B541DE89A6}" type="pres">
      <dgm:prSet presAssocID="{C452F08F-EDA5-478A-87CB-E84687E4B98B}" presName="bgRect" presStyleLbl="bgShp" presStyleIdx="0" presStyleCnt="2"/>
      <dgm:spPr/>
    </dgm:pt>
    <dgm:pt modelId="{2598874D-87C5-4394-B3F8-644A29DBD224}" type="pres">
      <dgm:prSet presAssocID="{C452F08F-EDA5-478A-87CB-E84687E4B98B}" presName="iconRect" presStyleLbl="node1" presStyleIdx="0" presStyleCnt="2"/>
      <dgm:spPr>
        <a:blipFill rotWithShape="1">
          <a:blip xmlns:r="http://schemas.openxmlformats.org/officeDocument/2006/relationships" r:embed="rId1"/>
          <a:srcRect/>
          <a:stretch>
            <a:fillRect l="-1000" r="-1000"/>
          </a:stretch>
        </a:blipFill>
        <a:ln>
          <a:noFill/>
        </a:ln>
      </dgm:spPr>
    </dgm:pt>
    <dgm:pt modelId="{7E8183D3-D87C-442A-8BE1-31E4BACB6835}" type="pres">
      <dgm:prSet presAssocID="{C452F08F-EDA5-478A-87CB-E84687E4B98B}" presName="spaceRect" presStyleCnt="0"/>
      <dgm:spPr/>
    </dgm:pt>
    <dgm:pt modelId="{F830DC3B-587F-43DF-9623-02E502B51B57}" type="pres">
      <dgm:prSet presAssocID="{C452F08F-EDA5-478A-87CB-E84687E4B98B}" presName="parTx" presStyleLbl="revTx" presStyleIdx="0" presStyleCnt="4">
        <dgm:presLayoutVars>
          <dgm:chMax val="0"/>
          <dgm:chPref val="0"/>
        </dgm:presLayoutVars>
      </dgm:prSet>
      <dgm:spPr/>
    </dgm:pt>
    <dgm:pt modelId="{06909755-E2D9-421B-91FA-8A56BACAC4AD}" type="pres">
      <dgm:prSet presAssocID="{C452F08F-EDA5-478A-87CB-E84687E4B98B}" presName="desTx" presStyleLbl="revTx" presStyleIdx="1" presStyleCnt="4">
        <dgm:presLayoutVars/>
      </dgm:prSet>
      <dgm:spPr/>
    </dgm:pt>
    <dgm:pt modelId="{7DEE8B23-4A0A-49AB-ACEA-BBD16E43F135}" type="pres">
      <dgm:prSet presAssocID="{891C160E-ACB1-440E-B6FE-68C238CFE938}" presName="sibTrans" presStyleCnt="0"/>
      <dgm:spPr/>
    </dgm:pt>
    <dgm:pt modelId="{862B7EF3-9509-476D-BA7E-72443C034348}" type="pres">
      <dgm:prSet presAssocID="{2991AD8B-01A6-4B7F-BC8A-AF7B2DE5AA7E}" presName="compNode" presStyleCnt="0"/>
      <dgm:spPr/>
    </dgm:pt>
    <dgm:pt modelId="{EF6ED840-02FD-43BF-BF56-437B422F09F1}" type="pres">
      <dgm:prSet presAssocID="{2991AD8B-01A6-4B7F-BC8A-AF7B2DE5AA7E}" presName="bgRect" presStyleLbl="bgShp" presStyleIdx="1" presStyleCnt="2"/>
      <dgm:spPr/>
    </dgm:pt>
    <dgm:pt modelId="{810018F1-D979-4DF9-B1FF-CB585B10BE3E}" type="pres">
      <dgm:prSet presAssocID="{2991AD8B-01A6-4B7F-BC8A-AF7B2DE5AA7E}" presName="iconRect" presStyleLbl="node1" presStyleIdx="1" presStyleCnt="2"/>
      <dgm:spPr>
        <a:blipFill rotWithShape="1">
          <a:blip xmlns:r="http://schemas.openxmlformats.org/officeDocument/2006/relationships" r:embed="rId2"/>
          <a:srcRect/>
          <a:stretch>
            <a:fillRect l="-6000" r="-6000"/>
          </a:stretch>
        </a:blipFill>
        <a:ln>
          <a:noFill/>
        </a:ln>
      </dgm:spPr>
    </dgm:pt>
    <dgm:pt modelId="{DFC47DD3-EAE2-42B9-A515-A6EFD00F1E2E}" type="pres">
      <dgm:prSet presAssocID="{2991AD8B-01A6-4B7F-BC8A-AF7B2DE5AA7E}" presName="spaceRect" presStyleCnt="0"/>
      <dgm:spPr/>
    </dgm:pt>
    <dgm:pt modelId="{8B1DBDD4-85C2-4D22-AF68-C524D1274911}" type="pres">
      <dgm:prSet presAssocID="{2991AD8B-01A6-4B7F-BC8A-AF7B2DE5AA7E}" presName="parTx" presStyleLbl="revTx" presStyleIdx="2" presStyleCnt="4">
        <dgm:presLayoutVars>
          <dgm:chMax val="0"/>
          <dgm:chPref val="0"/>
        </dgm:presLayoutVars>
      </dgm:prSet>
      <dgm:spPr/>
    </dgm:pt>
    <dgm:pt modelId="{AC8288FB-5EB1-408D-AD09-3B96407A6775}" type="pres">
      <dgm:prSet presAssocID="{2991AD8B-01A6-4B7F-BC8A-AF7B2DE5AA7E}" presName="desTx" presStyleLbl="revTx" presStyleIdx="3" presStyleCnt="4">
        <dgm:presLayoutVars/>
      </dgm:prSet>
      <dgm:spPr/>
    </dgm:pt>
  </dgm:ptLst>
  <dgm:cxnLst>
    <dgm:cxn modelId="{6BE9420C-FD2E-45AA-B15B-4B21ED7B4AF8}" srcId="{2991AD8B-01A6-4B7F-BC8A-AF7B2DE5AA7E}" destId="{78F4D1A1-1823-4614-8347-53113F3D020E}" srcOrd="0" destOrd="0" parTransId="{A7D68626-ABF7-4A68-ADEC-2CA24EAFE846}" sibTransId="{C4D138A6-217D-409A-9732-6A2E8F1D2660}"/>
    <dgm:cxn modelId="{72DB720F-3C6D-493F-8705-86A2DA8C0CBD}" srcId="{C452F08F-EDA5-478A-87CB-E84687E4B98B}" destId="{56191B1D-231E-4073-AAAC-59F55EE8E4EC}" srcOrd="1" destOrd="0" parTransId="{0533F02F-94DE-4F80-A9E2-A4455BEA55F8}" sibTransId="{58EA6C52-D298-45EB-8FA7-957DD0239899}"/>
    <dgm:cxn modelId="{5D805F27-F413-43E7-9DD0-F78BA0102CBF}" srcId="{C452F08F-EDA5-478A-87CB-E84687E4B98B}" destId="{B8439A15-F487-4136-A1C4-6A7C413CA93E}" srcOrd="0" destOrd="0" parTransId="{4ED85C8F-7CBD-4F91-9092-73A24B4CF415}" sibTransId="{34699BF4-8616-4FB9-8901-9E1487106122}"/>
    <dgm:cxn modelId="{21CD073A-A92E-4E95-99CC-4CDA51044CCE}" type="presOf" srcId="{2991AD8B-01A6-4B7F-BC8A-AF7B2DE5AA7E}" destId="{8B1DBDD4-85C2-4D22-AF68-C524D1274911}" srcOrd="0" destOrd="0" presId="urn:microsoft.com/office/officeart/2018/2/layout/IconVerticalSolidList"/>
    <dgm:cxn modelId="{F4CE306E-703B-4262-8EBA-5AD4069492B0}" type="presOf" srcId="{9A23F160-E59B-4CDB-83B7-6ACAAF35B2EC}" destId="{3FA51EF3-C8D1-48D0-AB55-DB4A6D39623B}" srcOrd="0" destOrd="0" presId="urn:microsoft.com/office/officeart/2018/2/layout/IconVerticalSolidList"/>
    <dgm:cxn modelId="{10459779-6BBC-4FD4-B60D-DCD7BEFD8B5E}" type="presOf" srcId="{78F4D1A1-1823-4614-8347-53113F3D020E}" destId="{AC8288FB-5EB1-408D-AD09-3B96407A6775}" srcOrd="0" destOrd="0" presId="urn:microsoft.com/office/officeart/2018/2/layout/IconVerticalSolidList"/>
    <dgm:cxn modelId="{E996E59E-E969-482E-8540-F5A880CA9A45}" type="presOf" srcId="{56191B1D-231E-4073-AAAC-59F55EE8E4EC}" destId="{06909755-E2D9-421B-91FA-8A56BACAC4AD}" srcOrd="0" destOrd="1" presId="urn:microsoft.com/office/officeart/2018/2/layout/IconVerticalSolidList"/>
    <dgm:cxn modelId="{546BA8A1-C44A-4EC8-9074-115B8EB9A2CF}" srcId="{9A23F160-E59B-4CDB-83B7-6ACAAF35B2EC}" destId="{C452F08F-EDA5-478A-87CB-E84687E4B98B}" srcOrd="0" destOrd="0" parTransId="{F878E927-1729-46F1-A085-596FC7201EA3}" sibTransId="{891C160E-ACB1-440E-B6FE-68C238CFE938}"/>
    <dgm:cxn modelId="{826B92A9-71B1-412D-A7F6-D2992A8467BF}" srcId="{9A23F160-E59B-4CDB-83B7-6ACAAF35B2EC}" destId="{2991AD8B-01A6-4B7F-BC8A-AF7B2DE5AA7E}" srcOrd="1" destOrd="0" parTransId="{BAF6C6A6-6D58-46FA-AAD1-7433A5C3E4F3}" sibTransId="{A90E5D07-06A5-4E93-887F-425B413DDA3A}"/>
    <dgm:cxn modelId="{CB1145EF-61AA-447F-8950-DA4FCD11223C}" type="presOf" srcId="{B8439A15-F487-4136-A1C4-6A7C413CA93E}" destId="{06909755-E2D9-421B-91FA-8A56BACAC4AD}" srcOrd="0" destOrd="0" presId="urn:microsoft.com/office/officeart/2018/2/layout/IconVerticalSolidList"/>
    <dgm:cxn modelId="{49CF0CF8-BD1C-492A-A015-BD80BD13D3B5}" type="presOf" srcId="{C452F08F-EDA5-478A-87CB-E84687E4B98B}" destId="{F830DC3B-587F-43DF-9623-02E502B51B57}" srcOrd="0" destOrd="0" presId="urn:microsoft.com/office/officeart/2018/2/layout/IconVerticalSolidList"/>
    <dgm:cxn modelId="{B40C23B8-3446-4F47-87CE-4FB5B87DC0DC}" type="presParOf" srcId="{3FA51EF3-C8D1-48D0-AB55-DB4A6D39623B}" destId="{826C3EA5-CC1C-4A33-913F-D07B711F95EE}" srcOrd="0" destOrd="0" presId="urn:microsoft.com/office/officeart/2018/2/layout/IconVerticalSolidList"/>
    <dgm:cxn modelId="{9D698ACA-F18F-4628-B796-A703AB6596AF}" type="presParOf" srcId="{826C3EA5-CC1C-4A33-913F-D07B711F95EE}" destId="{0B5B802E-6E21-4B9F-A0F0-07B541DE89A6}" srcOrd="0" destOrd="0" presId="urn:microsoft.com/office/officeart/2018/2/layout/IconVerticalSolidList"/>
    <dgm:cxn modelId="{264CC91A-D07D-4E2C-8682-A27BC51F0064}" type="presParOf" srcId="{826C3EA5-CC1C-4A33-913F-D07B711F95EE}" destId="{2598874D-87C5-4394-B3F8-644A29DBD224}" srcOrd="1" destOrd="0" presId="urn:microsoft.com/office/officeart/2018/2/layout/IconVerticalSolidList"/>
    <dgm:cxn modelId="{AFB1AD03-0D2A-4957-B9DD-CE8B31D115CB}" type="presParOf" srcId="{826C3EA5-CC1C-4A33-913F-D07B711F95EE}" destId="{7E8183D3-D87C-442A-8BE1-31E4BACB6835}" srcOrd="2" destOrd="0" presId="urn:microsoft.com/office/officeart/2018/2/layout/IconVerticalSolidList"/>
    <dgm:cxn modelId="{C20B1CC4-C319-41ED-A919-A3C3EDE5F289}" type="presParOf" srcId="{826C3EA5-CC1C-4A33-913F-D07B711F95EE}" destId="{F830DC3B-587F-43DF-9623-02E502B51B57}" srcOrd="3" destOrd="0" presId="urn:microsoft.com/office/officeart/2018/2/layout/IconVerticalSolidList"/>
    <dgm:cxn modelId="{5D523C35-240B-4EA6-80BE-6F0CD826A608}" type="presParOf" srcId="{826C3EA5-CC1C-4A33-913F-D07B711F95EE}" destId="{06909755-E2D9-421B-91FA-8A56BACAC4AD}" srcOrd="4" destOrd="0" presId="urn:microsoft.com/office/officeart/2018/2/layout/IconVerticalSolidList"/>
    <dgm:cxn modelId="{6C9E6272-6B19-48FB-B758-76437EB73003}" type="presParOf" srcId="{3FA51EF3-C8D1-48D0-AB55-DB4A6D39623B}" destId="{7DEE8B23-4A0A-49AB-ACEA-BBD16E43F135}" srcOrd="1" destOrd="0" presId="urn:microsoft.com/office/officeart/2018/2/layout/IconVerticalSolidList"/>
    <dgm:cxn modelId="{4CCFBF14-B373-4DDB-8811-D0A649834441}" type="presParOf" srcId="{3FA51EF3-C8D1-48D0-AB55-DB4A6D39623B}" destId="{862B7EF3-9509-476D-BA7E-72443C034348}" srcOrd="2" destOrd="0" presId="urn:microsoft.com/office/officeart/2018/2/layout/IconVerticalSolidList"/>
    <dgm:cxn modelId="{DA35CA05-EC7D-4232-A5DF-9BE9DDD12E2B}" type="presParOf" srcId="{862B7EF3-9509-476D-BA7E-72443C034348}" destId="{EF6ED840-02FD-43BF-BF56-437B422F09F1}" srcOrd="0" destOrd="0" presId="urn:microsoft.com/office/officeart/2018/2/layout/IconVerticalSolidList"/>
    <dgm:cxn modelId="{4E257C65-35F8-4E16-BD53-ED73386F0F4D}" type="presParOf" srcId="{862B7EF3-9509-476D-BA7E-72443C034348}" destId="{810018F1-D979-4DF9-B1FF-CB585B10BE3E}" srcOrd="1" destOrd="0" presId="urn:microsoft.com/office/officeart/2018/2/layout/IconVerticalSolidList"/>
    <dgm:cxn modelId="{FD3B2120-4368-40F5-9F24-C5FEC256C135}" type="presParOf" srcId="{862B7EF3-9509-476D-BA7E-72443C034348}" destId="{DFC47DD3-EAE2-42B9-A515-A6EFD00F1E2E}" srcOrd="2" destOrd="0" presId="urn:microsoft.com/office/officeart/2018/2/layout/IconVerticalSolidList"/>
    <dgm:cxn modelId="{C9822139-0153-4901-83EF-58D617ECAAC9}" type="presParOf" srcId="{862B7EF3-9509-476D-BA7E-72443C034348}" destId="{8B1DBDD4-85C2-4D22-AF68-C524D1274911}" srcOrd="3" destOrd="0" presId="urn:microsoft.com/office/officeart/2018/2/layout/IconVerticalSolidList"/>
    <dgm:cxn modelId="{189E1704-1D3C-42E6-B683-F660CF81B399}" type="presParOf" srcId="{862B7EF3-9509-476D-BA7E-72443C034348}" destId="{AC8288FB-5EB1-408D-AD09-3B96407A6775}"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A23F160-E59B-4CDB-83B7-6ACAAF35B2EC}"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C452F08F-EDA5-478A-87CB-E84687E4B98B}">
      <dgm:prSet/>
      <dgm:spPr/>
      <dgm:t>
        <a:bodyPr/>
        <a:lstStyle/>
        <a:p>
          <a:pPr>
            <a:lnSpc>
              <a:spcPct val="100000"/>
            </a:lnSpc>
          </a:pPr>
          <a:r>
            <a:rPr lang="cs-CZ" dirty="0"/>
            <a:t>Tvary </a:t>
          </a:r>
          <a:r>
            <a:rPr lang="cs-CZ" b="1" dirty="0">
              <a:solidFill>
                <a:srgbClr val="C00000"/>
              </a:solidFill>
            </a:rPr>
            <a:t>aktiva</a:t>
          </a:r>
          <a:r>
            <a:rPr lang="cs-CZ" dirty="0"/>
            <a:t> rovněž tvořeny od </a:t>
          </a:r>
          <a:r>
            <a:rPr lang="cs-CZ" b="1" dirty="0"/>
            <a:t>perfektního kmene sloves</a:t>
          </a:r>
        </a:p>
      </dgm:t>
    </dgm:pt>
    <dgm:pt modelId="{F878E927-1729-46F1-A085-596FC7201EA3}" type="parTrans" cxnId="{546BA8A1-C44A-4EC8-9074-115B8EB9A2CF}">
      <dgm:prSet/>
      <dgm:spPr/>
      <dgm:t>
        <a:bodyPr/>
        <a:lstStyle/>
        <a:p>
          <a:endParaRPr lang="en-US"/>
        </a:p>
      </dgm:t>
    </dgm:pt>
    <dgm:pt modelId="{891C160E-ACB1-440E-B6FE-68C238CFE938}" type="sibTrans" cxnId="{546BA8A1-C44A-4EC8-9074-115B8EB9A2CF}">
      <dgm:prSet/>
      <dgm:spPr/>
      <dgm:t>
        <a:bodyPr/>
        <a:lstStyle/>
        <a:p>
          <a:endParaRPr lang="en-US"/>
        </a:p>
      </dgm:t>
    </dgm:pt>
    <dgm:pt modelId="{B8439A15-F487-4136-A1C4-6A7C413CA93E}">
      <dgm:prSet/>
      <dgm:spPr/>
      <dgm:t>
        <a:bodyPr/>
        <a:lstStyle/>
        <a:p>
          <a:pPr>
            <a:lnSpc>
              <a:spcPct val="100000"/>
            </a:lnSpc>
          </a:pPr>
          <a:r>
            <a:rPr lang="cs-CZ" dirty="0"/>
            <a:t>Laudo, are, </a:t>
          </a:r>
          <a:r>
            <a:rPr lang="cs-CZ" b="1" dirty="0" err="1">
              <a:solidFill>
                <a:srgbClr val="FF0000"/>
              </a:solidFill>
            </a:rPr>
            <a:t>laudav</a:t>
          </a:r>
          <a:r>
            <a:rPr lang="cs-CZ" dirty="0"/>
            <a:t>-i</a:t>
          </a:r>
          <a:r>
            <a:rPr lang="cs-CZ" b="1" dirty="0"/>
            <a:t>, </a:t>
          </a:r>
          <a:r>
            <a:rPr lang="cs-CZ" dirty="0" err="1"/>
            <a:t>laudatum</a:t>
          </a:r>
          <a:r>
            <a:rPr lang="cs-CZ" dirty="0"/>
            <a:t>; </a:t>
          </a:r>
          <a:r>
            <a:rPr lang="cs-CZ" dirty="0" err="1"/>
            <a:t>scribo</a:t>
          </a:r>
          <a:r>
            <a:rPr lang="cs-CZ" dirty="0"/>
            <a:t>, </a:t>
          </a:r>
          <a:r>
            <a:rPr lang="cs-CZ" dirty="0" err="1"/>
            <a:t>ere</a:t>
          </a:r>
          <a:r>
            <a:rPr lang="cs-CZ" dirty="0"/>
            <a:t>, </a:t>
          </a:r>
          <a:r>
            <a:rPr lang="cs-CZ" b="1" dirty="0" err="1">
              <a:solidFill>
                <a:srgbClr val="FF0000"/>
              </a:solidFill>
            </a:rPr>
            <a:t>scrips</a:t>
          </a:r>
          <a:r>
            <a:rPr lang="cs-CZ" dirty="0"/>
            <a:t>-i, </a:t>
          </a:r>
          <a:r>
            <a:rPr lang="cs-CZ" dirty="0" err="1"/>
            <a:t>scriptum</a:t>
          </a:r>
          <a:r>
            <a:rPr lang="cs-CZ" dirty="0"/>
            <a:t>; </a:t>
          </a:r>
          <a:r>
            <a:rPr lang="cs-CZ" dirty="0" err="1"/>
            <a:t>pello</a:t>
          </a:r>
          <a:r>
            <a:rPr lang="cs-CZ" dirty="0"/>
            <a:t>, </a:t>
          </a:r>
          <a:r>
            <a:rPr lang="cs-CZ" dirty="0" err="1"/>
            <a:t>ere</a:t>
          </a:r>
          <a:r>
            <a:rPr lang="cs-CZ" dirty="0"/>
            <a:t>, </a:t>
          </a:r>
          <a:r>
            <a:rPr lang="cs-CZ" b="1" dirty="0" err="1">
              <a:solidFill>
                <a:srgbClr val="FF0000"/>
              </a:solidFill>
            </a:rPr>
            <a:t>pepul</a:t>
          </a:r>
          <a:r>
            <a:rPr lang="cs-CZ" dirty="0"/>
            <a:t>-i, </a:t>
          </a:r>
          <a:r>
            <a:rPr lang="cs-CZ" dirty="0" err="1"/>
            <a:t>pulsum</a:t>
          </a:r>
          <a:r>
            <a:rPr lang="cs-CZ" dirty="0"/>
            <a:t>…</a:t>
          </a:r>
          <a:endParaRPr lang="en-US" dirty="0"/>
        </a:p>
      </dgm:t>
    </dgm:pt>
    <dgm:pt modelId="{4ED85C8F-7CBD-4F91-9092-73A24B4CF415}" type="parTrans" cxnId="{5D805F27-F413-43E7-9DD0-F78BA0102CBF}">
      <dgm:prSet/>
      <dgm:spPr/>
      <dgm:t>
        <a:bodyPr/>
        <a:lstStyle/>
        <a:p>
          <a:endParaRPr lang="en-US"/>
        </a:p>
      </dgm:t>
    </dgm:pt>
    <dgm:pt modelId="{34699BF4-8616-4FB9-8901-9E1487106122}" type="sibTrans" cxnId="{5D805F27-F413-43E7-9DD0-F78BA0102CBF}">
      <dgm:prSet/>
      <dgm:spPr/>
      <dgm:t>
        <a:bodyPr/>
        <a:lstStyle/>
        <a:p>
          <a:endParaRPr lang="en-US"/>
        </a:p>
      </dgm:t>
    </dgm:pt>
    <dgm:pt modelId="{2991AD8B-01A6-4B7F-BC8A-AF7B2DE5AA7E}">
      <dgm:prSet/>
      <dgm:spPr/>
      <dgm:t>
        <a:bodyPr/>
        <a:lstStyle/>
        <a:p>
          <a:pPr>
            <a:lnSpc>
              <a:spcPct val="100000"/>
            </a:lnSpc>
          </a:pPr>
          <a:r>
            <a:rPr lang="cs-CZ" dirty="0"/>
            <a:t>Tvary </a:t>
          </a:r>
          <a:r>
            <a:rPr lang="cs-CZ" b="1" dirty="0">
              <a:solidFill>
                <a:srgbClr val="C00000"/>
              </a:solidFill>
            </a:rPr>
            <a:t>pasiva</a:t>
          </a:r>
          <a:r>
            <a:rPr lang="cs-CZ" dirty="0"/>
            <a:t> tvořeny </a:t>
          </a:r>
          <a:r>
            <a:rPr lang="cs-CZ" b="1" dirty="0"/>
            <a:t>participiem perfekta pasiva + slovesem </a:t>
          </a:r>
          <a:r>
            <a:rPr lang="cs-CZ" b="1" dirty="0" err="1"/>
            <a:t>esse</a:t>
          </a:r>
          <a:r>
            <a:rPr lang="cs-CZ" b="1" dirty="0"/>
            <a:t> v indikativu futura</a:t>
          </a:r>
          <a:endParaRPr lang="en-US" dirty="0"/>
        </a:p>
      </dgm:t>
    </dgm:pt>
    <dgm:pt modelId="{BAF6C6A6-6D58-46FA-AAD1-7433A5C3E4F3}" type="parTrans" cxnId="{826B92A9-71B1-412D-A7F6-D2992A8467BF}">
      <dgm:prSet/>
      <dgm:spPr/>
      <dgm:t>
        <a:bodyPr/>
        <a:lstStyle/>
        <a:p>
          <a:endParaRPr lang="en-US"/>
        </a:p>
      </dgm:t>
    </dgm:pt>
    <dgm:pt modelId="{A90E5D07-06A5-4E93-887F-425B413DDA3A}" type="sibTrans" cxnId="{826B92A9-71B1-412D-A7F6-D2992A8467BF}">
      <dgm:prSet/>
      <dgm:spPr/>
      <dgm:t>
        <a:bodyPr/>
        <a:lstStyle/>
        <a:p>
          <a:endParaRPr lang="en-US"/>
        </a:p>
      </dgm:t>
    </dgm:pt>
    <dgm:pt modelId="{78F4D1A1-1823-4614-8347-53113F3D020E}">
      <dgm:prSet/>
      <dgm:spPr/>
      <dgm:t>
        <a:bodyPr/>
        <a:lstStyle/>
        <a:p>
          <a:pPr>
            <a:lnSpc>
              <a:spcPct val="100000"/>
            </a:lnSpc>
          </a:pPr>
          <a:r>
            <a:rPr lang="cs-CZ" dirty="0" err="1">
              <a:solidFill>
                <a:srgbClr val="FF0000"/>
              </a:solidFill>
            </a:rPr>
            <a:t>Laudatus</a:t>
          </a:r>
          <a:r>
            <a:rPr lang="cs-CZ" dirty="0">
              <a:solidFill>
                <a:srgbClr val="FF0000"/>
              </a:solidFill>
            </a:rPr>
            <a:t> </a:t>
          </a:r>
          <a:r>
            <a:rPr lang="cs-CZ" dirty="0" err="1">
              <a:solidFill>
                <a:srgbClr val="FF0000"/>
              </a:solidFill>
            </a:rPr>
            <a:t>ero</a:t>
          </a:r>
          <a:r>
            <a:rPr lang="cs-CZ" dirty="0"/>
            <a:t>; </a:t>
          </a:r>
          <a:r>
            <a:rPr lang="cs-CZ" dirty="0" err="1">
              <a:solidFill>
                <a:srgbClr val="FF0000"/>
              </a:solidFill>
            </a:rPr>
            <a:t>scripta</a:t>
          </a:r>
          <a:r>
            <a:rPr lang="cs-CZ" dirty="0">
              <a:solidFill>
                <a:srgbClr val="FF0000"/>
              </a:solidFill>
            </a:rPr>
            <a:t> </a:t>
          </a:r>
          <a:r>
            <a:rPr lang="cs-CZ" dirty="0" err="1">
              <a:solidFill>
                <a:srgbClr val="FF0000"/>
              </a:solidFill>
            </a:rPr>
            <a:t>erunt</a:t>
          </a:r>
          <a:r>
            <a:rPr lang="cs-CZ" dirty="0"/>
            <a:t>; </a:t>
          </a:r>
          <a:r>
            <a:rPr lang="cs-CZ" dirty="0" err="1">
              <a:solidFill>
                <a:srgbClr val="FF0000"/>
              </a:solidFill>
            </a:rPr>
            <a:t>pulsae</a:t>
          </a:r>
          <a:r>
            <a:rPr lang="cs-CZ" dirty="0">
              <a:solidFill>
                <a:srgbClr val="FF0000"/>
              </a:solidFill>
            </a:rPr>
            <a:t> </a:t>
          </a:r>
          <a:r>
            <a:rPr lang="cs-CZ" dirty="0" err="1">
              <a:solidFill>
                <a:srgbClr val="FF0000"/>
              </a:solidFill>
            </a:rPr>
            <a:t>erimus</a:t>
          </a:r>
          <a:r>
            <a:rPr lang="cs-CZ" dirty="0"/>
            <a:t>…	</a:t>
          </a:r>
          <a:endParaRPr lang="en-US" dirty="0"/>
        </a:p>
      </dgm:t>
    </dgm:pt>
    <dgm:pt modelId="{A7D68626-ABF7-4A68-ADEC-2CA24EAFE846}" type="parTrans" cxnId="{6BE9420C-FD2E-45AA-B15B-4B21ED7B4AF8}">
      <dgm:prSet/>
      <dgm:spPr/>
      <dgm:t>
        <a:bodyPr/>
        <a:lstStyle/>
        <a:p>
          <a:endParaRPr lang="en-US"/>
        </a:p>
      </dgm:t>
    </dgm:pt>
    <dgm:pt modelId="{C4D138A6-217D-409A-9732-6A2E8F1D2660}" type="sibTrans" cxnId="{6BE9420C-FD2E-45AA-B15B-4B21ED7B4AF8}">
      <dgm:prSet/>
      <dgm:spPr/>
      <dgm:t>
        <a:bodyPr/>
        <a:lstStyle/>
        <a:p>
          <a:endParaRPr lang="en-US"/>
        </a:p>
      </dgm:t>
    </dgm:pt>
    <dgm:pt modelId="{26E167C0-42BB-4B33-A7CD-B02E19EE1EFD}">
      <dgm:prSet/>
      <dgm:spPr/>
      <dgm:t>
        <a:bodyPr/>
        <a:lstStyle/>
        <a:p>
          <a:pPr>
            <a:lnSpc>
              <a:spcPct val="100000"/>
            </a:lnSpc>
          </a:pPr>
          <a:r>
            <a:rPr lang="cs-CZ" dirty="0"/>
            <a:t>Ke kmeni se připojují koncovky </a:t>
          </a:r>
          <a:r>
            <a:rPr lang="cs-CZ" b="1" dirty="0"/>
            <a:t>–</a:t>
          </a:r>
          <a:r>
            <a:rPr lang="cs-CZ" b="1" dirty="0" err="1"/>
            <a:t>ero</a:t>
          </a:r>
          <a:r>
            <a:rPr lang="cs-CZ" b="1" dirty="0"/>
            <a:t>, -</a:t>
          </a:r>
          <a:r>
            <a:rPr lang="cs-CZ" b="1" dirty="0" err="1"/>
            <a:t>eris</a:t>
          </a:r>
          <a:r>
            <a:rPr lang="cs-CZ" b="1" dirty="0"/>
            <a:t>, -</a:t>
          </a:r>
          <a:r>
            <a:rPr lang="cs-CZ" b="1" dirty="0" err="1"/>
            <a:t>erit</a:t>
          </a:r>
          <a:r>
            <a:rPr lang="cs-CZ" b="1" dirty="0"/>
            <a:t>, -</a:t>
          </a:r>
          <a:r>
            <a:rPr lang="cs-CZ" b="1" dirty="0" err="1"/>
            <a:t>erimus</a:t>
          </a:r>
          <a:r>
            <a:rPr lang="cs-CZ" b="1" dirty="0"/>
            <a:t>, -</a:t>
          </a:r>
          <a:r>
            <a:rPr lang="cs-CZ" b="1" dirty="0" err="1"/>
            <a:t>eritis</a:t>
          </a:r>
          <a:r>
            <a:rPr lang="cs-CZ" b="1" dirty="0"/>
            <a:t>, -</a:t>
          </a:r>
          <a:r>
            <a:rPr lang="cs-CZ" b="1" dirty="0" err="1"/>
            <a:t>erint</a:t>
          </a:r>
          <a:endParaRPr lang="en-US" dirty="0"/>
        </a:p>
      </dgm:t>
    </dgm:pt>
    <dgm:pt modelId="{8CA29C66-7724-437F-ABFE-4329B01AEBD5}" type="parTrans" cxnId="{7832C152-01BF-4D0F-B71C-0602C2BB8E6E}">
      <dgm:prSet/>
      <dgm:spPr/>
      <dgm:t>
        <a:bodyPr/>
        <a:lstStyle/>
        <a:p>
          <a:endParaRPr lang="cs-CZ"/>
        </a:p>
      </dgm:t>
    </dgm:pt>
    <dgm:pt modelId="{123F8CC0-EAA0-4F82-B7BD-FC0D4B1D1AD9}" type="sibTrans" cxnId="{7832C152-01BF-4D0F-B71C-0602C2BB8E6E}">
      <dgm:prSet/>
      <dgm:spPr/>
      <dgm:t>
        <a:bodyPr/>
        <a:lstStyle/>
        <a:p>
          <a:endParaRPr lang="cs-CZ"/>
        </a:p>
      </dgm:t>
    </dgm:pt>
    <dgm:pt modelId="{3FA51EF3-C8D1-48D0-AB55-DB4A6D39623B}" type="pres">
      <dgm:prSet presAssocID="{9A23F160-E59B-4CDB-83B7-6ACAAF35B2EC}" presName="root" presStyleCnt="0">
        <dgm:presLayoutVars>
          <dgm:dir/>
          <dgm:resizeHandles val="exact"/>
        </dgm:presLayoutVars>
      </dgm:prSet>
      <dgm:spPr/>
    </dgm:pt>
    <dgm:pt modelId="{826C3EA5-CC1C-4A33-913F-D07B711F95EE}" type="pres">
      <dgm:prSet presAssocID="{C452F08F-EDA5-478A-87CB-E84687E4B98B}" presName="compNode" presStyleCnt="0"/>
      <dgm:spPr/>
    </dgm:pt>
    <dgm:pt modelId="{0B5B802E-6E21-4B9F-A0F0-07B541DE89A6}" type="pres">
      <dgm:prSet presAssocID="{C452F08F-EDA5-478A-87CB-E84687E4B98B}" presName="bgRect" presStyleLbl="bgShp" presStyleIdx="0" presStyleCnt="2"/>
      <dgm:spPr/>
    </dgm:pt>
    <dgm:pt modelId="{2598874D-87C5-4394-B3F8-644A29DBD224}" type="pres">
      <dgm:prSet presAssocID="{C452F08F-EDA5-478A-87CB-E84687E4B98B}" presName="iconRect" presStyleLbl="node1" presStyleIdx="0" presStyleCnt="2"/>
      <dgm:spPr>
        <a:blipFill rotWithShape="1">
          <a:blip xmlns:r="http://schemas.openxmlformats.org/officeDocument/2006/relationships" r:embed="rId1"/>
          <a:srcRect/>
          <a:stretch>
            <a:fillRect l="-1000" r="-1000"/>
          </a:stretch>
        </a:blipFill>
        <a:ln>
          <a:noFill/>
        </a:ln>
      </dgm:spPr>
    </dgm:pt>
    <dgm:pt modelId="{7E8183D3-D87C-442A-8BE1-31E4BACB6835}" type="pres">
      <dgm:prSet presAssocID="{C452F08F-EDA5-478A-87CB-E84687E4B98B}" presName="spaceRect" presStyleCnt="0"/>
      <dgm:spPr/>
    </dgm:pt>
    <dgm:pt modelId="{F830DC3B-587F-43DF-9623-02E502B51B57}" type="pres">
      <dgm:prSet presAssocID="{C452F08F-EDA5-478A-87CB-E84687E4B98B}" presName="parTx" presStyleLbl="revTx" presStyleIdx="0" presStyleCnt="4">
        <dgm:presLayoutVars>
          <dgm:chMax val="0"/>
          <dgm:chPref val="0"/>
        </dgm:presLayoutVars>
      </dgm:prSet>
      <dgm:spPr/>
    </dgm:pt>
    <dgm:pt modelId="{06909755-E2D9-421B-91FA-8A56BACAC4AD}" type="pres">
      <dgm:prSet presAssocID="{C452F08F-EDA5-478A-87CB-E84687E4B98B}" presName="desTx" presStyleLbl="revTx" presStyleIdx="1" presStyleCnt="4">
        <dgm:presLayoutVars/>
      </dgm:prSet>
      <dgm:spPr/>
    </dgm:pt>
    <dgm:pt modelId="{7DEE8B23-4A0A-49AB-ACEA-BBD16E43F135}" type="pres">
      <dgm:prSet presAssocID="{891C160E-ACB1-440E-B6FE-68C238CFE938}" presName="sibTrans" presStyleCnt="0"/>
      <dgm:spPr/>
    </dgm:pt>
    <dgm:pt modelId="{862B7EF3-9509-476D-BA7E-72443C034348}" type="pres">
      <dgm:prSet presAssocID="{2991AD8B-01A6-4B7F-BC8A-AF7B2DE5AA7E}" presName="compNode" presStyleCnt="0"/>
      <dgm:spPr/>
    </dgm:pt>
    <dgm:pt modelId="{EF6ED840-02FD-43BF-BF56-437B422F09F1}" type="pres">
      <dgm:prSet presAssocID="{2991AD8B-01A6-4B7F-BC8A-AF7B2DE5AA7E}" presName="bgRect" presStyleLbl="bgShp" presStyleIdx="1" presStyleCnt="2"/>
      <dgm:spPr/>
    </dgm:pt>
    <dgm:pt modelId="{810018F1-D979-4DF9-B1FF-CB585B10BE3E}" type="pres">
      <dgm:prSet presAssocID="{2991AD8B-01A6-4B7F-BC8A-AF7B2DE5AA7E}" presName="iconRect" presStyleLbl="node1" presStyleIdx="1" presStyleCnt="2"/>
      <dgm:spPr>
        <a:blipFill rotWithShape="1">
          <a:blip xmlns:r="http://schemas.openxmlformats.org/officeDocument/2006/relationships" r:embed="rId2"/>
          <a:srcRect/>
          <a:stretch>
            <a:fillRect l="-6000" r="-6000"/>
          </a:stretch>
        </a:blipFill>
        <a:ln>
          <a:noFill/>
        </a:ln>
      </dgm:spPr>
    </dgm:pt>
    <dgm:pt modelId="{DFC47DD3-EAE2-42B9-A515-A6EFD00F1E2E}" type="pres">
      <dgm:prSet presAssocID="{2991AD8B-01A6-4B7F-BC8A-AF7B2DE5AA7E}" presName="spaceRect" presStyleCnt="0"/>
      <dgm:spPr/>
    </dgm:pt>
    <dgm:pt modelId="{8B1DBDD4-85C2-4D22-AF68-C524D1274911}" type="pres">
      <dgm:prSet presAssocID="{2991AD8B-01A6-4B7F-BC8A-AF7B2DE5AA7E}" presName="parTx" presStyleLbl="revTx" presStyleIdx="2" presStyleCnt="4">
        <dgm:presLayoutVars>
          <dgm:chMax val="0"/>
          <dgm:chPref val="0"/>
        </dgm:presLayoutVars>
      </dgm:prSet>
      <dgm:spPr/>
    </dgm:pt>
    <dgm:pt modelId="{AC8288FB-5EB1-408D-AD09-3B96407A6775}" type="pres">
      <dgm:prSet presAssocID="{2991AD8B-01A6-4B7F-BC8A-AF7B2DE5AA7E}" presName="desTx" presStyleLbl="revTx" presStyleIdx="3" presStyleCnt="4">
        <dgm:presLayoutVars/>
      </dgm:prSet>
      <dgm:spPr/>
    </dgm:pt>
  </dgm:ptLst>
  <dgm:cxnLst>
    <dgm:cxn modelId="{A0260800-001C-4897-9856-1D87EF2B811D}" type="presOf" srcId="{26E167C0-42BB-4B33-A7CD-B02E19EE1EFD}" destId="{06909755-E2D9-421B-91FA-8A56BACAC4AD}" srcOrd="0" destOrd="1" presId="urn:microsoft.com/office/officeart/2018/2/layout/IconVerticalSolidList"/>
    <dgm:cxn modelId="{6BE9420C-FD2E-45AA-B15B-4B21ED7B4AF8}" srcId="{2991AD8B-01A6-4B7F-BC8A-AF7B2DE5AA7E}" destId="{78F4D1A1-1823-4614-8347-53113F3D020E}" srcOrd="0" destOrd="0" parTransId="{A7D68626-ABF7-4A68-ADEC-2CA24EAFE846}" sibTransId="{C4D138A6-217D-409A-9732-6A2E8F1D2660}"/>
    <dgm:cxn modelId="{5D805F27-F413-43E7-9DD0-F78BA0102CBF}" srcId="{C452F08F-EDA5-478A-87CB-E84687E4B98B}" destId="{B8439A15-F487-4136-A1C4-6A7C413CA93E}" srcOrd="0" destOrd="0" parTransId="{4ED85C8F-7CBD-4F91-9092-73A24B4CF415}" sibTransId="{34699BF4-8616-4FB9-8901-9E1487106122}"/>
    <dgm:cxn modelId="{21CD073A-A92E-4E95-99CC-4CDA51044CCE}" type="presOf" srcId="{2991AD8B-01A6-4B7F-BC8A-AF7B2DE5AA7E}" destId="{8B1DBDD4-85C2-4D22-AF68-C524D1274911}" srcOrd="0" destOrd="0" presId="urn:microsoft.com/office/officeart/2018/2/layout/IconVerticalSolidList"/>
    <dgm:cxn modelId="{F4CE306E-703B-4262-8EBA-5AD4069492B0}" type="presOf" srcId="{9A23F160-E59B-4CDB-83B7-6ACAAF35B2EC}" destId="{3FA51EF3-C8D1-48D0-AB55-DB4A6D39623B}" srcOrd="0" destOrd="0" presId="urn:microsoft.com/office/officeart/2018/2/layout/IconVerticalSolidList"/>
    <dgm:cxn modelId="{7832C152-01BF-4D0F-B71C-0602C2BB8E6E}" srcId="{C452F08F-EDA5-478A-87CB-E84687E4B98B}" destId="{26E167C0-42BB-4B33-A7CD-B02E19EE1EFD}" srcOrd="1" destOrd="0" parTransId="{8CA29C66-7724-437F-ABFE-4329B01AEBD5}" sibTransId="{123F8CC0-EAA0-4F82-B7BD-FC0D4B1D1AD9}"/>
    <dgm:cxn modelId="{10459779-6BBC-4FD4-B60D-DCD7BEFD8B5E}" type="presOf" srcId="{78F4D1A1-1823-4614-8347-53113F3D020E}" destId="{AC8288FB-5EB1-408D-AD09-3B96407A6775}" srcOrd="0" destOrd="0" presId="urn:microsoft.com/office/officeart/2018/2/layout/IconVerticalSolidList"/>
    <dgm:cxn modelId="{546BA8A1-C44A-4EC8-9074-115B8EB9A2CF}" srcId="{9A23F160-E59B-4CDB-83B7-6ACAAF35B2EC}" destId="{C452F08F-EDA5-478A-87CB-E84687E4B98B}" srcOrd="0" destOrd="0" parTransId="{F878E927-1729-46F1-A085-596FC7201EA3}" sibTransId="{891C160E-ACB1-440E-B6FE-68C238CFE938}"/>
    <dgm:cxn modelId="{826B92A9-71B1-412D-A7F6-D2992A8467BF}" srcId="{9A23F160-E59B-4CDB-83B7-6ACAAF35B2EC}" destId="{2991AD8B-01A6-4B7F-BC8A-AF7B2DE5AA7E}" srcOrd="1" destOrd="0" parTransId="{BAF6C6A6-6D58-46FA-AAD1-7433A5C3E4F3}" sibTransId="{A90E5D07-06A5-4E93-887F-425B413DDA3A}"/>
    <dgm:cxn modelId="{CB1145EF-61AA-447F-8950-DA4FCD11223C}" type="presOf" srcId="{B8439A15-F487-4136-A1C4-6A7C413CA93E}" destId="{06909755-E2D9-421B-91FA-8A56BACAC4AD}" srcOrd="0" destOrd="0" presId="urn:microsoft.com/office/officeart/2018/2/layout/IconVerticalSolidList"/>
    <dgm:cxn modelId="{49CF0CF8-BD1C-492A-A015-BD80BD13D3B5}" type="presOf" srcId="{C452F08F-EDA5-478A-87CB-E84687E4B98B}" destId="{F830DC3B-587F-43DF-9623-02E502B51B57}" srcOrd="0" destOrd="0" presId="urn:microsoft.com/office/officeart/2018/2/layout/IconVerticalSolidList"/>
    <dgm:cxn modelId="{B40C23B8-3446-4F47-87CE-4FB5B87DC0DC}" type="presParOf" srcId="{3FA51EF3-C8D1-48D0-AB55-DB4A6D39623B}" destId="{826C3EA5-CC1C-4A33-913F-D07B711F95EE}" srcOrd="0" destOrd="0" presId="urn:microsoft.com/office/officeart/2018/2/layout/IconVerticalSolidList"/>
    <dgm:cxn modelId="{9D698ACA-F18F-4628-B796-A703AB6596AF}" type="presParOf" srcId="{826C3EA5-CC1C-4A33-913F-D07B711F95EE}" destId="{0B5B802E-6E21-4B9F-A0F0-07B541DE89A6}" srcOrd="0" destOrd="0" presId="urn:microsoft.com/office/officeart/2018/2/layout/IconVerticalSolidList"/>
    <dgm:cxn modelId="{264CC91A-D07D-4E2C-8682-A27BC51F0064}" type="presParOf" srcId="{826C3EA5-CC1C-4A33-913F-D07B711F95EE}" destId="{2598874D-87C5-4394-B3F8-644A29DBD224}" srcOrd="1" destOrd="0" presId="urn:microsoft.com/office/officeart/2018/2/layout/IconVerticalSolidList"/>
    <dgm:cxn modelId="{AFB1AD03-0D2A-4957-B9DD-CE8B31D115CB}" type="presParOf" srcId="{826C3EA5-CC1C-4A33-913F-D07B711F95EE}" destId="{7E8183D3-D87C-442A-8BE1-31E4BACB6835}" srcOrd="2" destOrd="0" presId="urn:microsoft.com/office/officeart/2018/2/layout/IconVerticalSolidList"/>
    <dgm:cxn modelId="{C20B1CC4-C319-41ED-A919-A3C3EDE5F289}" type="presParOf" srcId="{826C3EA5-CC1C-4A33-913F-D07B711F95EE}" destId="{F830DC3B-587F-43DF-9623-02E502B51B57}" srcOrd="3" destOrd="0" presId="urn:microsoft.com/office/officeart/2018/2/layout/IconVerticalSolidList"/>
    <dgm:cxn modelId="{5D523C35-240B-4EA6-80BE-6F0CD826A608}" type="presParOf" srcId="{826C3EA5-CC1C-4A33-913F-D07B711F95EE}" destId="{06909755-E2D9-421B-91FA-8A56BACAC4AD}" srcOrd="4" destOrd="0" presId="urn:microsoft.com/office/officeart/2018/2/layout/IconVerticalSolidList"/>
    <dgm:cxn modelId="{6C9E6272-6B19-48FB-B758-76437EB73003}" type="presParOf" srcId="{3FA51EF3-C8D1-48D0-AB55-DB4A6D39623B}" destId="{7DEE8B23-4A0A-49AB-ACEA-BBD16E43F135}" srcOrd="1" destOrd="0" presId="urn:microsoft.com/office/officeart/2018/2/layout/IconVerticalSolidList"/>
    <dgm:cxn modelId="{4CCFBF14-B373-4DDB-8811-D0A649834441}" type="presParOf" srcId="{3FA51EF3-C8D1-48D0-AB55-DB4A6D39623B}" destId="{862B7EF3-9509-476D-BA7E-72443C034348}" srcOrd="2" destOrd="0" presId="urn:microsoft.com/office/officeart/2018/2/layout/IconVerticalSolidList"/>
    <dgm:cxn modelId="{DA35CA05-EC7D-4232-A5DF-9BE9DDD12E2B}" type="presParOf" srcId="{862B7EF3-9509-476D-BA7E-72443C034348}" destId="{EF6ED840-02FD-43BF-BF56-437B422F09F1}" srcOrd="0" destOrd="0" presId="urn:microsoft.com/office/officeart/2018/2/layout/IconVerticalSolidList"/>
    <dgm:cxn modelId="{4E257C65-35F8-4E16-BD53-ED73386F0F4D}" type="presParOf" srcId="{862B7EF3-9509-476D-BA7E-72443C034348}" destId="{810018F1-D979-4DF9-B1FF-CB585B10BE3E}" srcOrd="1" destOrd="0" presId="urn:microsoft.com/office/officeart/2018/2/layout/IconVerticalSolidList"/>
    <dgm:cxn modelId="{FD3B2120-4368-40F5-9F24-C5FEC256C135}" type="presParOf" srcId="{862B7EF3-9509-476D-BA7E-72443C034348}" destId="{DFC47DD3-EAE2-42B9-A515-A6EFD00F1E2E}" srcOrd="2" destOrd="0" presId="urn:microsoft.com/office/officeart/2018/2/layout/IconVerticalSolidList"/>
    <dgm:cxn modelId="{C9822139-0153-4901-83EF-58D617ECAAC9}" type="presParOf" srcId="{862B7EF3-9509-476D-BA7E-72443C034348}" destId="{8B1DBDD4-85C2-4D22-AF68-C524D1274911}" srcOrd="3" destOrd="0" presId="urn:microsoft.com/office/officeart/2018/2/layout/IconVerticalSolidList"/>
    <dgm:cxn modelId="{189E1704-1D3C-42E6-B683-F660CF81B399}" type="presParOf" srcId="{862B7EF3-9509-476D-BA7E-72443C034348}" destId="{AC8288FB-5EB1-408D-AD09-3B96407A6775}"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39BC43-02A8-46CA-A198-438519743336}">
      <dsp:nvSpPr>
        <dsp:cNvPr id="0" name=""/>
        <dsp:cNvSpPr/>
      </dsp:nvSpPr>
      <dsp:spPr>
        <a:xfrm>
          <a:off x="409487" y="0"/>
          <a:ext cx="6256950" cy="3853892"/>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087E222-1721-401B-A5DF-C5A9CC41C973}">
      <dsp:nvSpPr>
        <dsp:cNvPr id="0" name=""/>
        <dsp:cNvSpPr/>
      </dsp:nvSpPr>
      <dsp:spPr>
        <a:xfrm>
          <a:off x="3234" y="1156167"/>
          <a:ext cx="1414355" cy="154155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cs-CZ" sz="1100" kern="1200" dirty="0"/>
            <a:t>Plusquamperfektum</a:t>
          </a:r>
        </a:p>
      </dsp:txBody>
      <dsp:txXfrm>
        <a:off x="72277" y="1225210"/>
        <a:ext cx="1276269" cy="1403470"/>
      </dsp:txXfrm>
    </dsp:sp>
    <dsp:sp modelId="{776C0BF6-4BA0-4A50-A22B-0035D72BB64F}">
      <dsp:nvSpPr>
        <dsp:cNvPr id="0" name=""/>
        <dsp:cNvSpPr/>
      </dsp:nvSpPr>
      <dsp:spPr>
        <a:xfrm>
          <a:off x="1488308" y="1156167"/>
          <a:ext cx="1414355" cy="154155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cs-CZ" sz="1100" kern="1200" dirty="0"/>
            <a:t>Perfektum</a:t>
          </a:r>
        </a:p>
      </dsp:txBody>
      <dsp:txXfrm>
        <a:off x="1557351" y="1225210"/>
        <a:ext cx="1276269" cy="1403470"/>
      </dsp:txXfrm>
    </dsp:sp>
    <dsp:sp modelId="{5BA36630-C1D8-4F07-8DC1-225FCE5AC181}">
      <dsp:nvSpPr>
        <dsp:cNvPr id="0" name=""/>
        <dsp:cNvSpPr/>
      </dsp:nvSpPr>
      <dsp:spPr>
        <a:xfrm>
          <a:off x="2973381" y="1156167"/>
          <a:ext cx="1414355" cy="154155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cs-CZ" sz="1100" kern="1200" dirty="0"/>
            <a:t>Prézens</a:t>
          </a:r>
        </a:p>
      </dsp:txBody>
      <dsp:txXfrm>
        <a:off x="3042424" y="1225210"/>
        <a:ext cx="1276269" cy="1403470"/>
      </dsp:txXfrm>
    </dsp:sp>
    <dsp:sp modelId="{00E2E741-DD5D-4BA0-B1B4-E7B9135E97E5}">
      <dsp:nvSpPr>
        <dsp:cNvPr id="0" name=""/>
        <dsp:cNvSpPr/>
      </dsp:nvSpPr>
      <dsp:spPr>
        <a:xfrm>
          <a:off x="4458454" y="1156167"/>
          <a:ext cx="1414355" cy="154155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cs-CZ" sz="1100" kern="1200" dirty="0"/>
            <a:t>Futurum II</a:t>
          </a:r>
        </a:p>
      </dsp:txBody>
      <dsp:txXfrm>
        <a:off x="4527497" y="1225210"/>
        <a:ext cx="1276269" cy="1403470"/>
      </dsp:txXfrm>
    </dsp:sp>
    <dsp:sp modelId="{F05686F1-9674-4E9B-8E2E-349C3438145D}">
      <dsp:nvSpPr>
        <dsp:cNvPr id="0" name=""/>
        <dsp:cNvSpPr/>
      </dsp:nvSpPr>
      <dsp:spPr>
        <a:xfrm>
          <a:off x="5943527" y="1156167"/>
          <a:ext cx="1414355" cy="154155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cs-CZ" sz="1100" kern="1200" dirty="0"/>
            <a:t>Futurum</a:t>
          </a:r>
        </a:p>
      </dsp:txBody>
      <dsp:txXfrm>
        <a:off x="6012570" y="1225210"/>
        <a:ext cx="1276269" cy="14034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5B802E-6E21-4B9F-A0F0-07B541DE89A6}">
      <dsp:nvSpPr>
        <dsp:cNvPr id="0" name=""/>
        <dsp:cNvSpPr/>
      </dsp:nvSpPr>
      <dsp:spPr>
        <a:xfrm>
          <a:off x="0" y="681330"/>
          <a:ext cx="10927829" cy="125784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598874D-87C5-4394-B3F8-644A29DBD224}">
      <dsp:nvSpPr>
        <dsp:cNvPr id="0" name=""/>
        <dsp:cNvSpPr/>
      </dsp:nvSpPr>
      <dsp:spPr>
        <a:xfrm>
          <a:off x="380497" y="964345"/>
          <a:ext cx="691812" cy="691812"/>
        </a:xfrm>
        <a:prstGeom prst="rect">
          <a:avLst/>
        </a:prstGeom>
        <a:blipFill rotWithShape="1">
          <a:blip xmlns:r="http://schemas.openxmlformats.org/officeDocument/2006/relationships" r:embed="rId1"/>
          <a:srcRect/>
          <a:stretch>
            <a:fillRect l="-1000" r="-1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830DC3B-587F-43DF-9623-02E502B51B57}">
      <dsp:nvSpPr>
        <dsp:cNvPr id="0" name=""/>
        <dsp:cNvSpPr/>
      </dsp:nvSpPr>
      <dsp:spPr>
        <a:xfrm>
          <a:off x="1452806" y="681330"/>
          <a:ext cx="4917523" cy="12578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122" tIns="133122" rIns="133122" bIns="133122" numCol="1" spcCol="1270" anchor="ctr" anchorCtr="0">
          <a:noAutofit/>
        </a:bodyPr>
        <a:lstStyle/>
        <a:p>
          <a:pPr marL="0" lvl="0" indent="0" algn="l" defTabSz="1022350">
            <a:lnSpc>
              <a:spcPct val="90000"/>
            </a:lnSpc>
            <a:spcBef>
              <a:spcPct val="0"/>
            </a:spcBef>
            <a:spcAft>
              <a:spcPct val="35000"/>
            </a:spcAft>
            <a:buNone/>
          </a:pPr>
          <a:r>
            <a:rPr lang="cs-CZ" sz="2300" kern="1200"/>
            <a:t>Tvary </a:t>
          </a:r>
          <a:r>
            <a:rPr lang="cs-CZ" sz="2300" b="1" kern="1200"/>
            <a:t>aktiva</a:t>
          </a:r>
          <a:r>
            <a:rPr lang="cs-CZ" sz="2300" kern="1200"/>
            <a:t> tvořeny od </a:t>
          </a:r>
          <a:r>
            <a:rPr lang="cs-CZ" sz="2300" b="1" kern="1200"/>
            <a:t>perfektního kmene sloves</a:t>
          </a:r>
          <a:endParaRPr lang="en-US" sz="2300" kern="1200"/>
        </a:p>
      </dsp:txBody>
      <dsp:txXfrm>
        <a:off x="1452806" y="681330"/>
        <a:ext cx="4917523" cy="1257841"/>
      </dsp:txXfrm>
    </dsp:sp>
    <dsp:sp modelId="{06909755-E2D9-421B-91FA-8A56BACAC4AD}">
      <dsp:nvSpPr>
        <dsp:cNvPr id="0" name=""/>
        <dsp:cNvSpPr/>
      </dsp:nvSpPr>
      <dsp:spPr>
        <a:xfrm>
          <a:off x="6370329" y="681330"/>
          <a:ext cx="4557499" cy="12578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122" tIns="133122" rIns="133122" bIns="133122" numCol="1" spcCol="1270" anchor="ctr" anchorCtr="0">
          <a:noAutofit/>
        </a:bodyPr>
        <a:lstStyle/>
        <a:p>
          <a:pPr marL="0" lvl="0" indent="0" algn="l" defTabSz="711200">
            <a:lnSpc>
              <a:spcPct val="90000"/>
            </a:lnSpc>
            <a:spcBef>
              <a:spcPct val="0"/>
            </a:spcBef>
            <a:spcAft>
              <a:spcPct val="35000"/>
            </a:spcAft>
            <a:buNone/>
          </a:pPr>
          <a:r>
            <a:rPr lang="cs-CZ" sz="1600" kern="1200"/>
            <a:t>Laudo, are, </a:t>
          </a:r>
          <a:r>
            <a:rPr lang="cs-CZ" sz="1600" b="1" kern="1200"/>
            <a:t>laudav</a:t>
          </a:r>
          <a:r>
            <a:rPr lang="cs-CZ" sz="1600" kern="1200"/>
            <a:t>-i</a:t>
          </a:r>
          <a:r>
            <a:rPr lang="cs-CZ" sz="1600" b="1" kern="1200"/>
            <a:t>, </a:t>
          </a:r>
          <a:r>
            <a:rPr lang="cs-CZ" sz="1600" kern="1200"/>
            <a:t>laudatum; scribo, ere, </a:t>
          </a:r>
          <a:r>
            <a:rPr lang="cs-CZ" sz="1600" b="1" kern="1200"/>
            <a:t>scrips</a:t>
          </a:r>
          <a:r>
            <a:rPr lang="cs-CZ" sz="1600" kern="1200"/>
            <a:t>-i, scriptum; pello, ere, </a:t>
          </a:r>
          <a:r>
            <a:rPr lang="cs-CZ" sz="1600" b="1" kern="1200"/>
            <a:t>pepul</a:t>
          </a:r>
          <a:r>
            <a:rPr lang="cs-CZ" sz="1600" kern="1200"/>
            <a:t>-i, pulsum…</a:t>
          </a:r>
          <a:endParaRPr lang="en-US" sz="1600" kern="1200"/>
        </a:p>
        <a:p>
          <a:pPr marL="0" lvl="0" indent="0" algn="l" defTabSz="711200">
            <a:lnSpc>
              <a:spcPct val="90000"/>
            </a:lnSpc>
            <a:spcBef>
              <a:spcPct val="0"/>
            </a:spcBef>
            <a:spcAft>
              <a:spcPct val="35000"/>
            </a:spcAft>
            <a:buNone/>
          </a:pPr>
          <a:r>
            <a:rPr lang="cs-CZ" sz="1600" kern="1200" dirty="0"/>
            <a:t>Ke kmeni se připojují koncovky </a:t>
          </a:r>
          <a:r>
            <a:rPr lang="cs-CZ" sz="1600" b="1" kern="1200" dirty="0"/>
            <a:t>–</a:t>
          </a:r>
          <a:r>
            <a:rPr lang="cs-CZ" sz="1600" b="1" kern="1200" dirty="0" err="1"/>
            <a:t>eram</a:t>
          </a:r>
          <a:r>
            <a:rPr lang="cs-CZ" sz="1600" b="1" kern="1200" dirty="0"/>
            <a:t>, -</a:t>
          </a:r>
          <a:r>
            <a:rPr lang="cs-CZ" sz="1600" b="1" kern="1200" dirty="0" err="1"/>
            <a:t>eras</a:t>
          </a:r>
          <a:r>
            <a:rPr lang="cs-CZ" sz="1600" b="1" kern="1200" dirty="0"/>
            <a:t>, -</a:t>
          </a:r>
          <a:r>
            <a:rPr lang="cs-CZ" sz="1600" b="1" kern="1200" dirty="0" err="1"/>
            <a:t>erat</a:t>
          </a:r>
          <a:r>
            <a:rPr lang="cs-CZ" sz="1600" b="1" kern="1200" dirty="0"/>
            <a:t>, -</a:t>
          </a:r>
          <a:r>
            <a:rPr lang="cs-CZ" sz="1600" b="1" kern="1200" dirty="0" err="1"/>
            <a:t>eramus</a:t>
          </a:r>
          <a:r>
            <a:rPr lang="cs-CZ" sz="1600" b="1" kern="1200" dirty="0"/>
            <a:t>, -</a:t>
          </a:r>
          <a:r>
            <a:rPr lang="cs-CZ" sz="1600" b="1" kern="1200" dirty="0" err="1"/>
            <a:t>eratis</a:t>
          </a:r>
          <a:r>
            <a:rPr lang="cs-CZ" sz="1600" b="1" kern="1200" dirty="0"/>
            <a:t>, -</a:t>
          </a:r>
          <a:r>
            <a:rPr lang="cs-CZ" sz="1600" b="1" kern="1200" dirty="0" err="1"/>
            <a:t>erant</a:t>
          </a:r>
          <a:endParaRPr lang="en-US" sz="1600" b="1" kern="1200" dirty="0"/>
        </a:p>
      </dsp:txBody>
      <dsp:txXfrm>
        <a:off x="6370329" y="681330"/>
        <a:ext cx="4557499" cy="1257841"/>
      </dsp:txXfrm>
    </dsp:sp>
    <dsp:sp modelId="{EF6ED840-02FD-43BF-BF56-437B422F09F1}">
      <dsp:nvSpPr>
        <dsp:cNvPr id="0" name=""/>
        <dsp:cNvSpPr/>
      </dsp:nvSpPr>
      <dsp:spPr>
        <a:xfrm>
          <a:off x="0" y="2253632"/>
          <a:ext cx="10927829" cy="125784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10018F1-D979-4DF9-B1FF-CB585B10BE3E}">
      <dsp:nvSpPr>
        <dsp:cNvPr id="0" name=""/>
        <dsp:cNvSpPr/>
      </dsp:nvSpPr>
      <dsp:spPr>
        <a:xfrm>
          <a:off x="380497" y="2536647"/>
          <a:ext cx="691812" cy="691812"/>
        </a:xfrm>
        <a:prstGeom prst="rect">
          <a:avLst/>
        </a:prstGeom>
        <a:blipFill rotWithShape="1">
          <a:blip xmlns:r="http://schemas.openxmlformats.org/officeDocument/2006/relationships" r:embed="rId2"/>
          <a:srcRect/>
          <a:stretch>
            <a:fillRect l="-6000" r="-6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B1DBDD4-85C2-4D22-AF68-C524D1274911}">
      <dsp:nvSpPr>
        <dsp:cNvPr id="0" name=""/>
        <dsp:cNvSpPr/>
      </dsp:nvSpPr>
      <dsp:spPr>
        <a:xfrm>
          <a:off x="1452806" y="2253632"/>
          <a:ext cx="4917523" cy="12578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122" tIns="133122" rIns="133122" bIns="133122" numCol="1" spcCol="1270" anchor="ctr" anchorCtr="0">
          <a:noAutofit/>
        </a:bodyPr>
        <a:lstStyle/>
        <a:p>
          <a:pPr marL="0" lvl="0" indent="0" algn="l" defTabSz="1022350">
            <a:lnSpc>
              <a:spcPct val="90000"/>
            </a:lnSpc>
            <a:spcBef>
              <a:spcPct val="0"/>
            </a:spcBef>
            <a:spcAft>
              <a:spcPct val="35000"/>
            </a:spcAft>
            <a:buNone/>
          </a:pPr>
          <a:r>
            <a:rPr lang="cs-CZ" sz="2300" kern="1200"/>
            <a:t>Tvary </a:t>
          </a:r>
          <a:r>
            <a:rPr lang="cs-CZ" sz="2300" b="1" kern="1200"/>
            <a:t>pasiva</a:t>
          </a:r>
          <a:r>
            <a:rPr lang="cs-CZ" sz="2300" kern="1200"/>
            <a:t> tvořeny </a:t>
          </a:r>
          <a:r>
            <a:rPr lang="cs-CZ" sz="2300" b="1" kern="1200"/>
            <a:t>participiem perfekta pasiva + slovesem esse v indikativu imperfekta</a:t>
          </a:r>
          <a:endParaRPr lang="en-US" sz="2300" kern="1200"/>
        </a:p>
      </dsp:txBody>
      <dsp:txXfrm>
        <a:off x="1452806" y="2253632"/>
        <a:ext cx="4917523" cy="1257841"/>
      </dsp:txXfrm>
    </dsp:sp>
    <dsp:sp modelId="{AC8288FB-5EB1-408D-AD09-3B96407A6775}">
      <dsp:nvSpPr>
        <dsp:cNvPr id="0" name=""/>
        <dsp:cNvSpPr/>
      </dsp:nvSpPr>
      <dsp:spPr>
        <a:xfrm>
          <a:off x="6370329" y="2253632"/>
          <a:ext cx="4557499" cy="12578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122" tIns="133122" rIns="133122" bIns="133122" numCol="1" spcCol="1270" anchor="ctr" anchorCtr="0">
          <a:noAutofit/>
        </a:bodyPr>
        <a:lstStyle/>
        <a:p>
          <a:pPr marL="0" lvl="0" indent="0" algn="l" defTabSz="711200">
            <a:lnSpc>
              <a:spcPct val="90000"/>
            </a:lnSpc>
            <a:spcBef>
              <a:spcPct val="0"/>
            </a:spcBef>
            <a:spcAft>
              <a:spcPct val="35000"/>
            </a:spcAft>
            <a:buNone/>
          </a:pPr>
          <a:r>
            <a:rPr lang="cs-CZ" sz="1600" kern="1200" dirty="0" err="1"/>
            <a:t>Laudatus</a:t>
          </a:r>
          <a:r>
            <a:rPr lang="cs-CZ" sz="1600" kern="1200" dirty="0"/>
            <a:t> </a:t>
          </a:r>
          <a:r>
            <a:rPr lang="cs-CZ" sz="1600" kern="1200" dirty="0" err="1"/>
            <a:t>eram</a:t>
          </a:r>
          <a:r>
            <a:rPr lang="cs-CZ" sz="1600" kern="1200" dirty="0"/>
            <a:t>; </a:t>
          </a:r>
          <a:r>
            <a:rPr lang="cs-CZ" sz="1600" kern="1200" dirty="0" err="1"/>
            <a:t>scripta</a:t>
          </a:r>
          <a:r>
            <a:rPr lang="cs-CZ" sz="1600" kern="1200" dirty="0"/>
            <a:t> </a:t>
          </a:r>
          <a:r>
            <a:rPr lang="cs-CZ" sz="1600" kern="1200" dirty="0" err="1"/>
            <a:t>erant</a:t>
          </a:r>
          <a:r>
            <a:rPr lang="cs-CZ" sz="1600" kern="1200" dirty="0"/>
            <a:t>; </a:t>
          </a:r>
          <a:r>
            <a:rPr lang="cs-CZ" sz="1600" kern="1200" dirty="0" err="1"/>
            <a:t>pulsae</a:t>
          </a:r>
          <a:r>
            <a:rPr lang="cs-CZ" sz="1600" kern="1200" dirty="0"/>
            <a:t> </a:t>
          </a:r>
          <a:r>
            <a:rPr lang="cs-CZ" sz="1600" kern="1200" dirty="0" err="1"/>
            <a:t>eramus</a:t>
          </a:r>
          <a:r>
            <a:rPr lang="cs-CZ" sz="1600" kern="1200" dirty="0"/>
            <a:t>…	</a:t>
          </a:r>
          <a:endParaRPr lang="en-US" sz="1600" kern="1200" dirty="0"/>
        </a:p>
      </dsp:txBody>
      <dsp:txXfrm>
        <a:off x="6370329" y="2253632"/>
        <a:ext cx="4557499" cy="125784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5B802E-6E21-4B9F-A0F0-07B541DE89A6}">
      <dsp:nvSpPr>
        <dsp:cNvPr id="0" name=""/>
        <dsp:cNvSpPr/>
      </dsp:nvSpPr>
      <dsp:spPr>
        <a:xfrm>
          <a:off x="0" y="681330"/>
          <a:ext cx="10927829" cy="125784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598874D-87C5-4394-B3F8-644A29DBD224}">
      <dsp:nvSpPr>
        <dsp:cNvPr id="0" name=""/>
        <dsp:cNvSpPr/>
      </dsp:nvSpPr>
      <dsp:spPr>
        <a:xfrm>
          <a:off x="380497" y="964345"/>
          <a:ext cx="691812" cy="691812"/>
        </a:xfrm>
        <a:prstGeom prst="rect">
          <a:avLst/>
        </a:prstGeom>
        <a:blipFill rotWithShape="1">
          <a:blip xmlns:r="http://schemas.openxmlformats.org/officeDocument/2006/relationships" r:embed="rId1"/>
          <a:srcRect/>
          <a:stretch>
            <a:fillRect l="-1000" r="-1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830DC3B-587F-43DF-9623-02E502B51B57}">
      <dsp:nvSpPr>
        <dsp:cNvPr id="0" name=""/>
        <dsp:cNvSpPr/>
      </dsp:nvSpPr>
      <dsp:spPr>
        <a:xfrm>
          <a:off x="1452806" y="681330"/>
          <a:ext cx="4917523" cy="12578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122" tIns="133122" rIns="133122" bIns="133122" numCol="1" spcCol="1270" anchor="ctr" anchorCtr="0">
          <a:noAutofit/>
        </a:bodyPr>
        <a:lstStyle/>
        <a:p>
          <a:pPr marL="0" lvl="0" indent="0" algn="l" defTabSz="933450">
            <a:lnSpc>
              <a:spcPct val="100000"/>
            </a:lnSpc>
            <a:spcBef>
              <a:spcPct val="0"/>
            </a:spcBef>
            <a:spcAft>
              <a:spcPct val="35000"/>
            </a:spcAft>
            <a:buNone/>
          </a:pPr>
          <a:r>
            <a:rPr lang="cs-CZ" sz="2100" kern="1200" dirty="0"/>
            <a:t>Tvary </a:t>
          </a:r>
          <a:r>
            <a:rPr lang="cs-CZ" sz="2100" b="1" kern="1200" dirty="0">
              <a:solidFill>
                <a:srgbClr val="C00000"/>
              </a:solidFill>
            </a:rPr>
            <a:t>aktiva</a:t>
          </a:r>
          <a:r>
            <a:rPr lang="cs-CZ" sz="2100" kern="1200" dirty="0"/>
            <a:t> rovněž tvořeny od </a:t>
          </a:r>
          <a:r>
            <a:rPr lang="cs-CZ" sz="2100" b="1" kern="1200" dirty="0"/>
            <a:t>perfektního kmene sloves</a:t>
          </a:r>
        </a:p>
      </dsp:txBody>
      <dsp:txXfrm>
        <a:off x="1452806" y="681330"/>
        <a:ext cx="4917523" cy="1257841"/>
      </dsp:txXfrm>
    </dsp:sp>
    <dsp:sp modelId="{06909755-E2D9-421B-91FA-8A56BACAC4AD}">
      <dsp:nvSpPr>
        <dsp:cNvPr id="0" name=""/>
        <dsp:cNvSpPr/>
      </dsp:nvSpPr>
      <dsp:spPr>
        <a:xfrm>
          <a:off x="6370329" y="681330"/>
          <a:ext cx="4557499" cy="12578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122" tIns="133122" rIns="133122" bIns="133122" numCol="1" spcCol="1270" anchor="ctr" anchorCtr="0">
          <a:noAutofit/>
        </a:bodyPr>
        <a:lstStyle/>
        <a:p>
          <a:pPr marL="0" lvl="0" indent="0" algn="l" defTabSz="622300">
            <a:lnSpc>
              <a:spcPct val="100000"/>
            </a:lnSpc>
            <a:spcBef>
              <a:spcPct val="0"/>
            </a:spcBef>
            <a:spcAft>
              <a:spcPct val="35000"/>
            </a:spcAft>
            <a:buNone/>
          </a:pPr>
          <a:r>
            <a:rPr lang="cs-CZ" sz="1400" kern="1200" dirty="0"/>
            <a:t>Laudo, are, </a:t>
          </a:r>
          <a:r>
            <a:rPr lang="cs-CZ" sz="1400" b="1" kern="1200" dirty="0" err="1">
              <a:solidFill>
                <a:srgbClr val="FF0000"/>
              </a:solidFill>
            </a:rPr>
            <a:t>laudav</a:t>
          </a:r>
          <a:r>
            <a:rPr lang="cs-CZ" sz="1400" kern="1200" dirty="0"/>
            <a:t>-i</a:t>
          </a:r>
          <a:r>
            <a:rPr lang="cs-CZ" sz="1400" b="1" kern="1200" dirty="0"/>
            <a:t>, </a:t>
          </a:r>
          <a:r>
            <a:rPr lang="cs-CZ" sz="1400" kern="1200" dirty="0" err="1"/>
            <a:t>laudatum</a:t>
          </a:r>
          <a:r>
            <a:rPr lang="cs-CZ" sz="1400" kern="1200" dirty="0"/>
            <a:t>; </a:t>
          </a:r>
          <a:r>
            <a:rPr lang="cs-CZ" sz="1400" kern="1200" dirty="0" err="1"/>
            <a:t>scribo</a:t>
          </a:r>
          <a:r>
            <a:rPr lang="cs-CZ" sz="1400" kern="1200" dirty="0"/>
            <a:t>, </a:t>
          </a:r>
          <a:r>
            <a:rPr lang="cs-CZ" sz="1400" kern="1200" dirty="0" err="1"/>
            <a:t>ere</a:t>
          </a:r>
          <a:r>
            <a:rPr lang="cs-CZ" sz="1400" kern="1200" dirty="0"/>
            <a:t>, </a:t>
          </a:r>
          <a:r>
            <a:rPr lang="cs-CZ" sz="1400" b="1" kern="1200" dirty="0" err="1">
              <a:solidFill>
                <a:srgbClr val="FF0000"/>
              </a:solidFill>
            </a:rPr>
            <a:t>scrips</a:t>
          </a:r>
          <a:r>
            <a:rPr lang="cs-CZ" sz="1400" kern="1200" dirty="0"/>
            <a:t>-i, </a:t>
          </a:r>
          <a:r>
            <a:rPr lang="cs-CZ" sz="1400" kern="1200" dirty="0" err="1"/>
            <a:t>scriptum</a:t>
          </a:r>
          <a:r>
            <a:rPr lang="cs-CZ" sz="1400" kern="1200" dirty="0"/>
            <a:t>; </a:t>
          </a:r>
          <a:r>
            <a:rPr lang="cs-CZ" sz="1400" kern="1200" dirty="0" err="1"/>
            <a:t>pello</a:t>
          </a:r>
          <a:r>
            <a:rPr lang="cs-CZ" sz="1400" kern="1200" dirty="0"/>
            <a:t>, </a:t>
          </a:r>
          <a:r>
            <a:rPr lang="cs-CZ" sz="1400" kern="1200" dirty="0" err="1"/>
            <a:t>ere</a:t>
          </a:r>
          <a:r>
            <a:rPr lang="cs-CZ" sz="1400" kern="1200" dirty="0"/>
            <a:t>, </a:t>
          </a:r>
          <a:r>
            <a:rPr lang="cs-CZ" sz="1400" b="1" kern="1200" dirty="0" err="1">
              <a:solidFill>
                <a:srgbClr val="FF0000"/>
              </a:solidFill>
            </a:rPr>
            <a:t>pepul</a:t>
          </a:r>
          <a:r>
            <a:rPr lang="cs-CZ" sz="1400" kern="1200" dirty="0"/>
            <a:t>-i, </a:t>
          </a:r>
          <a:r>
            <a:rPr lang="cs-CZ" sz="1400" kern="1200" dirty="0" err="1"/>
            <a:t>pulsum</a:t>
          </a:r>
          <a:r>
            <a:rPr lang="cs-CZ" sz="1400" kern="1200" dirty="0"/>
            <a:t>…</a:t>
          </a:r>
          <a:endParaRPr lang="en-US" sz="1400" kern="1200" dirty="0"/>
        </a:p>
        <a:p>
          <a:pPr marL="0" lvl="0" indent="0" algn="l" defTabSz="622300">
            <a:lnSpc>
              <a:spcPct val="100000"/>
            </a:lnSpc>
            <a:spcBef>
              <a:spcPct val="0"/>
            </a:spcBef>
            <a:spcAft>
              <a:spcPct val="35000"/>
            </a:spcAft>
            <a:buNone/>
          </a:pPr>
          <a:r>
            <a:rPr lang="cs-CZ" sz="1400" kern="1200" dirty="0"/>
            <a:t>Ke kmeni se připojují koncovky </a:t>
          </a:r>
          <a:r>
            <a:rPr lang="cs-CZ" sz="1400" b="1" kern="1200" dirty="0"/>
            <a:t>–</a:t>
          </a:r>
          <a:r>
            <a:rPr lang="cs-CZ" sz="1400" b="1" kern="1200" dirty="0" err="1"/>
            <a:t>ero</a:t>
          </a:r>
          <a:r>
            <a:rPr lang="cs-CZ" sz="1400" b="1" kern="1200" dirty="0"/>
            <a:t>, -</a:t>
          </a:r>
          <a:r>
            <a:rPr lang="cs-CZ" sz="1400" b="1" kern="1200" dirty="0" err="1"/>
            <a:t>eris</a:t>
          </a:r>
          <a:r>
            <a:rPr lang="cs-CZ" sz="1400" b="1" kern="1200" dirty="0"/>
            <a:t>, -</a:t>
          </a:r>
          <a:r>
            <a:rPr lang="cs-CZ" sz="1400" b="1" kern="1200" dirty="0" err="1"/>
            <a:t>erit</a:t>
          </a:r>
          <a:r>
            <a:rPr lang="cs-CZ" sz="1400" b="1" kern="1200" dirty="0"/>
            <a:t>, -</a:t>
          </a:r>
          <a:r>
            <a:rPr lang="cs-CZ" sz="1400" b="1" kern="1200" dirty="0" err="1"/>
            <a:t>erimus</a:t>
          </a:r>
          <a:r>
            <a:rPr lang="cs-CZ" sz="1400" b="1" kern="1200" dirty="0"/>
            <a:t>, -</a:t>
          </a:r>
          <a:r>
            <a:rPr lang="cs-CZ" sz="1400" b="1" kern="1200" dirty="0" err="1"/>
            <a:t>eritis</a:t>
          </a:r>
          <a:r>
            <a:rPr lang="cs-CZ" sz="1400" b="1" kern="1200" dirty="0"/>
            <a:t>, -</a:t>
          </a:r>
          <a:r>
            <a:rPr lang="cs-CZ" sz="1400" b="1" kern="1200" dirty="0" err="1"/>
            <a:t>erint</a:t>
          </a:r>
          <a:endParaRPr lang="en-US" sz="1400" kern="1200" dirty="0"/>
        </a:p>
      </dsp:txBody>
      <dsp:txXfrm>
        <a:off x="6370329" y="681330"/>
        <a:ext cx="4557499" cy="1257841"/>
      </dsp:txXfrm>
    </dsp:sp>
    <dsp:sp modelId="{EF6ED840-02FD-43BF-BF56-437B422F09F1}">
      <dsp:nvSpPr>
        <dsp:cNvPr id="0" name=""/>
        <dsp:cNvSpPr/>
      </dsp:nvSpPr>
      <dsp:spPr>
        <a:xfrm>
          <a:off x="0" y="2253632"/>
          <a:ext cx="10927829" cy="125784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10018F1-D979-4DF9-B1FF-CB585B10BE3E}">
      <dsp:nvSpPr>
        <dsp:cNvPr id="0" name=""/>
        <dsp:cNvSpPr/>
      </dsp:nvSpPr>
      <dsp:spPr>
        <a:xfrm>
          <a:off x="380497" y="2536647"/>
          <a:ext cx="691812" cy="691812"/>
        </a:xfrm>
        <a:prstGeom prst="rect">
          <a:avLst/>
        </a:prstGeom>
        <a:blipFill rotWithShape="1">
          <a:blip xmlns:r="http://schemas.openxmlformats.org/officeDocument/2006/relationships" r:embed="rId2"/>
          <a:srcRect/>
          <a:stretch>
            <a:fillRect l="-6000" r="-6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B1DBDD4-85C2-4D22-AF68-C524D1274911}">
      <dsp:nvSpPr>
        <dsp:cNvPr id="0" name=""/>
        <dsp:cNvSpPr/>
      </dsp:nvSpPr>
      <dsp:spPr>
        <a:xfrm>
          <a:off x="1452806" y="2253632"/>
          <a:ext cx="4917523" cy="12578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122" tIns="133122" rIns="133122" bIns="133122" numCol="1" spcCol="1270" anchor="ctr" anchorCtr="0">
          <a:noAutofit/>
        </a:bodyPr>
        <a:lstStyle/>
        <a:p>
          <a:pPr marL="0" lvl="0" indent="0" algn="l" defTabSz="933450">
            <a:lnSpc>
              <a:spcPct val="100000"/>
            </a:lnSpc>
            <a:spcBef>
              <a:spcPct val="0"/>
            </a:spcBef>
            <a:spcAft>
              <a:spcPct val="35000"/>
            </a:spcAft>
            <a:buNone/>
          </a:pPr>
          <a:r>
            <a:rPr lang="cs-CZ" sz="2100" kern="1200" dirty="0"/>
            <a:t>Tvary </a:t>
          </a:r>
          <a:r>
            <a:rPr lang="cs-CZ" sz="2100" b="1" kern="1200" dirty="0">
              <a:solidFill>
                <a:srgbClr val="C00000"/>
              </a:solidFill>
            </a:rPr>
            <a:t>pasiva</a:t>
          </a:r>
          <a:r>
            <a:rPr lang="cs-CZ" sz="2100" kern="1200" dirty="0"/>
            <a:t> tvořeny </a:t>
          </a:r>
          <a:r>
            <a:rPr lang="cs-CZ" sz="2100" b="1" kern="1200" dirty="0"/>
            <a:t>participiem perfekta pasiva + slovesem </a:t>
          </a:r>
          <a:r>
            <a:rPr lang="cs-CZ" sz="2100" b="1" kern="1200" dirty="0" err="1"/>
            <a:t>esse</a:t>
          </a:r>
          <a:r>
            <a:rPr lang="cs-CZ" sz="2100" b="1" kern="1200" dirty="0"/>
            <a:t> v indikativu futura</a:t>
          </a:r>
          <a:endParaRPr lang="en-US" sz="2100" kern="1200" dirty="0"/>
        </a:p>
      </dsp:txBody>
      <dsp:txXfrm>
        <a:off x="1452806" y="2253632"/>
        <a:ext cx="4917523" cy="1257841"/>
      </dsp:txXfrm>
    </dsp:sp>
    <dsp:sp modelId="{AC8288FB-5EB1-408D-AD09-3B96407A6775}">
      <dsp:nvSpPr>
        <dsp:cNvPr id="0" name=""/>
        <dsp:cNvSpPr/>
      </dsp:nvSpPr>
      <dsp:spPr>
        <a:xfrm>
          <a:off x="6370329" y="2253632"/>
          <a:ext cx="4557499" cy="12578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122" tIns="133122" rIns="133122" bIns="133122" numCol="1" spcCol="1270" anchor="ctr" anchorCtr="0">
          <a:noAutofit/>
        </a:bodyPr>
        <a:lstStyle/>
        <a:p>
          <a:pPr marL="0" lvl="0" indent="0" algn="l" defTabSz="622300">
            <a:lnSpc>
              <a:spcPct val="100000"/>
            </a:lnSpc>
            <a:spcBef>
              <a:spcPct val="0"/>
            </a:spcBef>
            <a:spcAft>
              <a:spcPct val="35000"/>
            </a:spcAft>
            <a:buNone/>
          </a:pPr>
          <a:r>
            <a:rPr lang="cs-CZ" sz="1400" kern="1200" dirty="0" err="1">
              <a:solidFill>
                <a:srgbClr val="FF0000"/>
              </a:solidFill>
            </a:rPr>
            <a:t>Laudatus</a:t>
          </a:r>
          <a:r>
            <a:rPr lang="cs-CZ" sz="1400" kern="1200" dirty="0">
              <a:solidFill>
                <a:srgbClr val="FF0000"/>
              </a:solidFill>
            </a:rPr>
            <a:t> </a:t>
          </a:r>
          <a:r>
            <a:rPr lang="cs-CZ" sz="1400" kern="1200" dirty="0" err="1">
              <a:solidFill>
                <a:srgbClr val="FF0000"/>
              </a:solidFill>
            </a:rPr>
            <a:t>ero</a:t>
          </a:r>
          <a:r>
            <a:rPr lang="cs-CZ" sz="1400" kern="1200" dirty="0"/>
            <a:t>; </a:t>
          </a:r>
          <a:r>
            <a:rPr lang="cs-CZ" sz="1400" kern="1200" dirty="0" err="1">
              <a:solidFill>
                <a:srgbClr val="FF0000"/>
              </a:solidFill>
            </a:rPr>
            <a:t>scripta</a:t>
          </a:r>
          <a:r>
            <a:rPr lang="cs-CZ" sz="1400" kern="1200" dirty="0">
              <a:solidFill>
                <a:srgbClr val="FF0000"/>
              </a:solidFill>
            </a:rPr>
            <a:t> </a:t>
          </a:r>
          <a:r>
            <a:rPr lang="cs-CZ" sz="1400" kern="1200" dirty="0" err="1">
              <a:solidFill>
                <a:srgbClr val="FF0000"/>
              </a:solidFill>
            </a:rPr>
            <a:t>erunt</a:t>
          </a:r>
          <a:r>
            <a:rPr lang="cs-CZ" sz="1400" kern="1200" dirty="0"/>
            <a:t>; </a:t>
          </a:r>
          <a:r>
            <a:rPr lang="cs-CZ" sz="1400" kern="1200" dirty="0" err="1">
              <a:solidFill>
                <a:srgbClr val="FF0000"/>
              </a:solidFill>
            </a:rPr>
            <a:t>pulsae</a:t>
          </a:r>
          <a:r>
            <a:rPr lang="cs-CZ" sz="1400" kern="1200" dirty="0">
              <a:solidFill>
                <a:srgbClr val="FF0000"/>
              </a:solidFill>
            </a:rPr>
            <a:t> </a:t>
          </a:r>
          <a:r>
            <a:rPr lang="cs-CZ" sz="1400" kern="1200" dirty="0" err="1">
              <a:solidFill>
                <a:srgbClr val="FF0000"/>
              </a:solidFill>
            </a:rPr>
            <a:t>erimus</a:t>
          </a:r>
          <a:r>
            <a:rPr lang="cs-CZ" sz="1400" kern="1200" dirty="0"/>
            <a:t>…	</a:t>
          </a:r>
          <a:endParaRPr lang="en-US" sz="1400" kern="1200" dirty="0"/>
        </a:p>
      </dsp:txBody>
      <dsp:txXfrm>
        <a:off x="6370329" y="2253632"/>
        <a:ext cx="4557499" cy="1257841"/>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1199A4-E2DF-B0C5-780D-07EBCA17A16E}"/>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8AA2B185-98EA-7A98-0480-AD2EDB9B8D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1396B823-A866-478E-D62C-5E5ACA136415}"/>
              </a:ext>
            </a:extLst>
          </p:cNvPr>
          <p:cNvSpPr>
            <a:spLocks noGrp="1"/>
          </p:cNvSpPr>
          <p:nvPr>
            <p:ph type="dt" sz="half" idx="10"/>
          </p:nvPr>
        </p:nvSpPr>
        <p:spPr/>
        <p:txBody>
          <a:bodyPr/>
          <a:lstStyle/>
          <a:p>
            <a:fld id="{E032F141-911A-4394-BEC7-7178ACC91447}" type="datetimeFigureOut">
              <a:rPr lang="cs-CZ" smtClean="0"/>
              <a:t>15.10.2024</a:t>
            </a:fld>
            <a:endParaRPr lang="cs-CZ"/>
          </a:p>
        </p:txBody>
      </p:sp>
      <p:sp>
        <p:nvSpPr>
          <p:cNvPr id="5" name="Zástupný symbol pro zápatí 4">
            <a:extLst>
              <a:ext uri="{FF2B5EF4-FFF2-40B4-BE49-F238E27FC236}">
                <a16:creationId xmlns:a16="http://schemas.microsoft.com/office/drawing/2014/main" id="{E5C59C6E-B177-0CB5-C241-151DAAB4E11C}"/>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FCDE5B8F-4D60-86CF-1214-4671618DD62A}"/>
              </a:ext>
            </a:extLst>
          </p:cNvPr>
          <p:cNvSpPr>
            <a:spLocks noGrp="1"/>
          </p:cNvSpPr>
          <p:nvPr>
            <p:ph type="sldNum" sz="quarter" idx="12"/>
          </p:nvPr>
        </p:nvSpPr>
        <p:spPr/>
        <p:txBody>
          <a:bodyPr/>
          <a:lstStyle/>
          <a:p>
            <a:fld id="{470873B5-DE5B-468E-A565-56EC5B28752B}" type="slidenum">
              <a:rPr lang="cs-CZ" smtClean="0"/>
              <a:t>‹#›</a:t>
            </a:fld>
            <a:endParaRPr lang="cs-CZ"/>
          </a:p>
        </p:txBody>
      </p:sp>
    </p:spTree>
    <p:extLst>
      <p:ext uri="{BB962C8B-B14F-4D97-AF65-F5344CB8AC3E}">
        <p14:creationId xmlns:p14="http://schemas.microsoft.com/office/powerpoint/2010/main" val="2120803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838F748-B77F-5A65-A165-1B0A611469DD}"/>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96C26761-DBD9-9BE3-D1BD-1ECDCAD3175C}"/>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CD2ECAEA-0EBF-5CDE-EE1B-87B84E13A8C4}"/>
              </a:ext>
            </a:extLst>
          </p:cNvPr>
          <p:cNvSpPr>
            <a:spLocks noGrp="1"/>
          </p:cNvSpPr>
          <p:nvPr>
            <p:ph type="dt" sz="half" idx="10"/>
          </p:nvPr>
        </p:nvSpPr>
        <p:spPr/>
        <p:txBody>
          <a:bodyPr/>
          <a:lstStyle/>
          <a:p>
            <a:fld id="{E032F141-911A-4394-BEC7-7178ACC91447}" type="datetimeFigureOut">
              <a:rPr lang="cs-CZ" smtClean="0"/>
              <a:t>15.10.2024</a:t>
            </a:fld>
            <a:endParaRPr lang="cs-CZ"/>
          </a:p>
        </p:txBody>
      </p:sp>
      <p:sp>
        <p:nvSpPr>
          <p:cNvPr id="5" name="Zástupný symbol pro zápatí 4">
            <a:extLst>
              <a:ext uri="{FF2B5EF4-FFF2-40B4-BE49-F238E27FC236}">
                <a16:creationId xmlns:a16="http://schemas.microsoft.com/office/drawing/2014/main" id="{03FAFD2F-10B9-A51D-EF3A-4A8E44D738EE}"/>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5DF1844B-3D75-277A-B4E9-0D860A41448E}"/>
              </a:ext>
            </a:extLst>
          </p:cNvPr>
          <p:cNvSpPr>
            <a:spLocks noGrp="1"/>
          </p:cNvSpPr>
          <p:nvPr>
            <p:ph type="sldNum" sz="quarter" idx="12"/>
          </p:nvPr>
        </p:nvSpPr>
        <p:spPr/>
        <p:txBody>
          <a:bodyPr/>
          <a:lstStyle/>
          <a:p>
            <a:fld id="{470873B5-DE5B-468E-A565-56EC5B28752B}" type="slidenum">
              <a:rPr lang="cs-CZ" smtClean="0"/>
              <a:t>‹#›</a:t>
            </a:fld>
            <a:endParaRPr lang="cs-CZ"/>
          </a:p>
        </p:txBody>
      </p:sp>
    </p:spTree>
    <p:extLst>
      <p:ext uri="{BB962C8B-B14F-4D97-AF65-F5344CB8AC3E}">
        <p14:creationId xmlns:p14="http://schemas.microsoft.com/office/powerpoint/2010/main" val="2456758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C01584D8-0C57-CA26-F21B-3F312FCED74F}"/>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1E56D494-8E9C-DFEB-A7D3-45D4CD3647B7}"/>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6C263499-B337-AAE4-3EED-3FEA9D1E4774}"/>
              </a:ext>
            </a:extLst>
          </p:cNvPr>
          <p:cNvSpPr>
            <a:spLocks noGrp="1"/>
          </p:cNvSpPr>
          <p:nvPr>
            <p:ph type="dt" sz="half" idx="10"/>
          </p:nvPr>
        </p:nvSpPr>
        <p:spPr/>
        <p:txBody>
          <a:bodyPr/>
          <a:lstStyle/>
          <a:p>
            <a:fld id="{E032F141-911A-4394-BEC7-7178ACC91447}" type="datetimeFigureOut">
              <a:rPr lang="cs-CZ" smtClean="0"/>
              <a:t>15.10.2024</a:t>
            </a:fld>
            <a:endParaRPr lang="cs-CZ"/>
          </a:p>
        </p:txBody>
      </p:sp>
      <p:sp>
        <p:nvSpPr>
          <p:cNvPr id="5" name="Zástupný symbol pro zápatí 4">
            <a:extLst>
              <a:ext uri="{FF2B5EF4-FFF2-40B4-BE49-F238E27FC236}">
                <a16:creationId xmlns:a16="http://schemas.microsoft.com/office/drawing/2014/main" id="{D7142753-06BE-CDDF-4317-9A4D9F518C96}"/>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3FF623BA-6CC9-FC35-FD85-AB730A7A0016}"/>
              </a:ext>
            </a:extLst>
          </p:cNvPr>
          <p:cNvSpPr>
            <a:spLocks noGrp="1"/>
          </p:cNvSpPr>
          <p:nvPr>
            <p:ph type="sldNum" sz="quarter" idx="12"/>
          </p:nvPr>
        </p:nvSpPr>
        <p:spPr/>
        <p:txBody>
          <a:bodyPr/>
          <a:lstStyle/>
          <a:p>
            <a:fld id="{470873B5-DE5B-468E-A565-56EC5B28752B}" type="slidenum">
              <a:rPr lang="cs-CZ" smtClean="0"/>
              <a:t>‹#›</a:t>
            </a:fld>
            <a:endParaRPr lang="cs-CZ"/>
          </a:p>
        </p:txBody>
      </p:sp>
    </p:spTree>
    <p:extLst>
      <p:ext uri="{BB962C8B-B14F-4D97-AF65-F5344CB8AC3E}">
        <p14:creationId xmlns:p14="http://schemas.microsoft.com/office/powerpoint/2010/main" val="3173345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9AC8EF5-F272-7926-EE4C-38DFB3BBD967}"/>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77841571-B62B-CD8B-FF6F-283698E78CFF}"/>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FE3B52CF-D406-CBD3-5EFB-3EF815B2BABB}"/>
              </a:ext>
            </a:extLst>
          </p:cNvPr>
          <p:cNvSpPr>
            <a:spLocks noGrp="1"/>
          </p:cNvSpPr>
          <p:nvPr>
            <p:ph type="dt" sz="half" idx="10"/>
          </p:nvPr>
        </p:nvSpPr>
        <p:spPr/>
        <p:txBody>
          <a:bodyPr/>
          <a:lstStyle/>
          <a:p>
            <a:fld id="{E032F141-911A-4394-BEC7-7178ACC91447}" type="datetimeFigureOut">
              <a:rPr lang="cs-CZ" smtClean="0"/>
              <a:t>15.10.2024</a:t>
            </a:fld>
            <a:endParaRPr lang="cs-CZ"/>
          </a:p>
        </p:txBody>
      </p:sp>
      <p:sp>
        <p:nvSpPr>
          <p:cNvPr id="5" name="Zástupný symbol pro zápatí 4">
            <a:extLst>
              <a:ext uri="{FF2B5EF4-FFF2-40B4-BE49-F238E27FC236}">
                <a16:creationId xmlns:a16="http://schemas.microsoft.com/office/drawing/2014/main" id="{A9799C30-39C9-4618-9BAF-B3920D651112}"/>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2BA8C155-5EA2-29FC-F8FE-6BFA8FE5ADEC}"/>
              </a:ext>
            </a:extLst>
          </p:cNvPr>
          <p:cNvSpPr>
            <a:spLocks noGrp="1"/>
          </p:cNvSpPr>
          <p:nvPr>
            <p:ph type="sldNum" sz="quarter" idx="12"/>
          </p:nvPr>
        </p:nvSpPr>
        <p:spPr/>
        <p:txBody>
          <a:bodyPr/>
          <a:lstStyle/>
          <a:p>
            <a:fld id="{470873B5-DE5B-468E-A565-56EC5B28752B}" type="slidenum">
              <a:rPr lang="cs-CZ" smtClean="0"/>
              <a:t>‹#›</a:t>
            </a:fld>
            <a:endParaRPr lang="cs-CZ"/>
          </a:p>
        </p:txBody>
      </p:sp>
    </p:spTree>
    <p:extLst>
      <p:ext uri="{BB962C8B-B14F-4D97-AF65-F5344CB8AC3E}">
        <p14:creationId xmlns:p14="http://schemas.microsoft.com/office/powerpoint/2010/main" val="3230059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49AAEFA-79F6-F89E-1601-1DA2CF067596}"/>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FF87803C-3448-6CBC-B58D-BE5C0C9A716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4EE6B180-B7C3-E50D-53C3-586BAC441279}"/>
              </a:ext>
            </a:extLst>
          </p:cNvPr>
          <p:cNvSpPr>
            <a:spLocks noGrp="1"/>
          </p:cNvSpPr>
          <p:nvPr>
            <p:ph type="dt" sz="half" idx="10"/>
          </p:nvPr>
        </p:nvSpPr>
        <p:spPr/>
        <p:txBody>
          <a:bodyPr/>
          <a:lstStyle/>
          <a:p>
            <a:fld id="{E032F141-911A-4394-BEC7-7178ACC91447}" type="datetimeFigureOut">
              <a:rPr lang="cs-CZ" smtClean="0"/>
              <a:t>15.10.2024</a:t>
            </a:fld>
            <a:endParaRPr lang="cs-CZ"/>
          </a:p>
        </p:txBody>
      </p:sp>
      <p:sp>
        <p:nvSpPr>
          <p:cNvPr id="5" name="Zástupný symbol pro zápatí 4">
            <a:extLst>
              <a:ext uri="{FF2B5EF4-FFF2-40B4-BE49-F238E27FC236}">
                <a16:creationId xmlns:a16="http://schemas.microsoft.com/office/drawing/2014/main" id="{1FD7A5D5-9A88-8072-7CE2-5E962A50BD0F}"/>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13BA581D-2853-8552-4DB4-ADA22577B256}"/>
              </a:ext>
            </a:extLst>
          </p:cNvPr>
          <p:cNvSpPr>
            <a:spLocks noGrp="1"/>
          </p:cNvSpPr>
          <p:nvPr>
            <p:ph type="sldNum" sz="quarter" idx="12"/>
          </p:nvPr>
        </p:nvSpPr>
        <p:spPr/>
        <p:txBody>
          <a:bodyPr/>
          <a:lstStyle/>
          <a:p>
            <a:fld id="{470873B5-DE5B-468E-A565-56EC5B28752B}" type="slidenum">
              <a:rPr lang="cs-CZ" smtClean="0"/>
              <a:t>‹#›</a:t>
            </a:fld>
            <a:endParaRPr lang="cs-CZ"/>
          </a:p>
        </p:txBody>
      </p:sp>
    </p:spTree>
    <p:extLst>
      <p:ext uri="{BB962C8B-B14F-4D97-AF65-F5344CB8AC3E}">
        <p14:creationId xmlns:p14="http://schemas.microsoft.com/office/powerpoint/2010/main" val="3462266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21F9024-D1AC-47BE-13A8-B15C38F9ACD6}"/>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D90B659D-496B-1BA0-3AD6-8800D31968A6}"/>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D94D4600-DA8F-26E3-3490-DF0F8C669DE6}"/>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D847C959-ABB0-20F5-BB19-47453430902B}"/>
              </a:ext>
            </a:extLst>
          </p:cNvPr>
          <p:cNvSpPr>
            <a:spLocks noGrp="1"/>
          </p:cNvSpPr>
          <p:nvPr>
            <p:ph type="dt" sz="half" idx="10"/>
          </p:nvPr>
        </p:nvSpPr>
        <p:spPr/>
        <p:txBody>
          <a:bodyPr/>
          <a:lstStyle/>
          <a:p>
            <a:fld id="{E032F141-911A-4394-BEC7-7178ACC91447}" type="datetimeFigureOut">
              <a:rPr lang="cs-CZ" smtClean="0"/>
              <a:t>15.10.2024</a:t>
            </a:fld>
            <a:endParaRPr lang="cs-CZ"/>
          </a:p>
        </p:txBody>
      </p:sp>
      <p:sp>
        <p:nvSpPr>
          <p:cNvPr id="6" name="Zástupný symbol pro zápatí 5">
            <a:extLst>
              <a:ext uri="{FF2B5EF4-FFF2-40B4-BE49-F238E27FC236}">
                <a16:creationId xmlns:a16="http://schemas.microsoft.com/office/drawing/2014/main" id="{551AD126-9B0E-6CAF-7354-2C81B97F8936}"/>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1E393758-9D8A-6F5A-18E3-8339C2E67402}"/>
              </a:ext>
            </a:extLst>
          </p:cNvPr>
          <p:cNvSpPr>
            <a:spLocks noGrp="1"/>
          </p:cNvSpPr>
          <p:nvPr>
            <p:ph type="sldNum" sz="quarter" idx="12"/>
          </p:nvPr>
        </p:nvSpPr>
        <p:spPr/>
        <p:txBody>
          <a:bodyPr/>
          <a:lstStyle/>
          <a:p>
            <a:fld id="{470873B5-DE5B-468E-A565-56EC5B28752B}" type="slidenum">
              <a:rPr lang="cs-CZ" smtClean="0"/>
              <a:t>‹#›</a:t>
            </a:fld>
            <a:endParaRPr lang="cs-CZ"/>
          </a:p>
        </p:txBody>
      </p:sp>
    </p:spTree>
    <p:extLst>
      <p:ext uri="{BB962C8B-B14F-4D97-AF65-F5344CB8AC3E}">
        <p14:creationId xmlns:p14="http://schemas.microsoft.com/office/powerpoint/2010/main" val="2664131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1D500C0-FBAA-D803-C5CE-48BE96A6EBDB}"/>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1C8DE409-A95D-FC52-8BBE-22424BDC7DD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F026B6D2-56A1-72A4-17D5-A74695A9FFF2}"/>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F3BD5644-1E49-77B1-F820-DBD0D2D87A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BB615751-9687-00B3-527B-0491F409BCF4}"/>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44276881-8D4A-2CE2-7028-09E4B1D4AB90}"/>
              </a:ext>
            </a:extLst>
          </p:cNvPr>
          <p:cNvSpPr>
            <a:spLocks noGrp="1"/>
          </p:cNvSpPr>
          <p:nvPr>
            <p:ph type="dt" sz="half" idx="10"/>
          </p:nvPr>
        </p:nvSpPr>
        <p:spPr/>
        <p:txBody>
          <a:bodyPr/>
          <a:lstStyle/>
          <a:p>
            <a:fld id="{E032F141-911A-4394-BEC7-7178ACC91447}" type="datetimeFigureOut">
              <a:rPr lang="cs-CZ" smtClean="0"/>
              <a:t>15.10.2024</a:t>
            </a:fld>
            <a:endParaRPr lang="cs-CZ"/>
          </a:p>
        </p:txBody>
      </p:sp>
      <p:sp>
        <p:nvSpPr>
          <p:cNvPr id="8" name="Zástupný symbol pro zápatí 7">
            <a:extLst>
              <a:ext uri="{FF2B5EF4-FFF2-40B4-BE49-F238E27FC236}">
                <a16:creationId xmlns:a16="http://schemas.microsoft.com/office/drawing/2014/main" id="{CA77C701-1484-5651-3C58-7909D2B707D9}"/>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189853E0-3ABC-C6FA-1057-244C58C16D17}"/>
              </a:ext>
            </a:extLst>
          </p:cNvPr>
          <p:cNvSpPr>
            <a:spLocks noGrp="1"/>
          </p:cNvSpPr>
          <p:nvPr>
            <p:ph type="sldNum" sz="quarter" idx="12"/>
          </p:nvPr>
        </p:nvSpPr>
        <p:spPr/>
        <p:txBody>
          <a:bodyPr/>
          <a:lstStyle/>
          <a:p>
            <a:fld id="{470873B5-DE5B-468E-A565-56EC5B28752B}" type="slidenum">
              <a:rPr lang="cs-CZ" smtClean="0"/>
              <a:t>‹#›</a:t>
            </a:fld>
            <a:endParaRPr lang="cs-CZ"/>
          </a:p>
        </p:txBody>
      </p:sp>
    </p:spTree>
    <p:extLst>
      <p:ext uri="{BB962C8B-B14F-4D97-AF65-F5344CB8AC3E}">
        <p14:creationId xmlns:p14="http://schemas.microsoft.com/office/powerpoint/2010/main" val="25495184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A48FD0B-C7E6-99F9-7EC4-097643FEA7E7}"/>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B766469A-1E7A-073B-180A-9A62CB99AAC8}"/>
              </a:ext>
            </a:extLst>
          </p:cNvPr>
          <p:cNvSpPr>
            <a:spLocks noGrp="1"/>
          </p:cNvSpPr>
          <p:nvPr>
            <p:ph type="dt" sz="half" idx="10"/>
          </p:nvPr>
        </p:nvSpPr>
        <p:spPr/>
        <p:txBody>
          <a:bodyPr/>
          <a:lstStyle/>
          <a:p>
            <a:fld id="{E032F141-911A-4394-BEC7-7178ACC91447}" type="datetimeFigureOut">
              <a:rPr lang="cs-CZ" smtClean="0"/>
              <a:t>15.10.2024</a:t>
            </a:fld>
            <a:endParaRPr lang="cs-CZ"/>
          </a:p>
        </p:txBody>
      </p:sp>
      <p:sp>
        <p:nvSpPr>
          <p:cNvPr id="4" name="Zástupný symbol pro zápatí 3">
            <a:extLst>
              <a:ext uri="{FF2B5EF4-FFF2-40B4-BE49-F238E27FC236}">
                <a16:creationId xmlns:a16="http://schemas.microsoft.com/office/drawing/2014/main" id="{8E349C60-EE58-85B8-F780-189BC5E07EFF}"/>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5DC8BBA0-FAEA-22A0-6A15-976D82061086}"/>
              </a:ext>
            </a:extLst>
          </p:cNvPr>
          <p:cNvSpPr>
            <a:spLocks noGrp="1"/>
          </p:cNvSpPr>
          <p:nvPr>
            <p:ph type="sldNum" sz="quarter" idx="12"/>
          </p:nvPr>
        </p:nvSpPr>
        <p:spPr/>
        <p:txBody>
          <a:bodyPr/>
          <a:lstStyle/>
          <a:p>
            <a:fld id="{470873B5-DE5B-468E-A565-56EC5B28752B}" type="slidenum">
              <a:rPr lang="cs-CZ" smtClean="0"/>
              <a:t>‹#›</a:t>
            </a:fld>
            <a:endParaRPr lang="cs-CZ"/>
          </a:p>
        </p:txBody>
      </p:sp>
    </p:spTree>
    <p:extLst>
      <p:ext uri="{BB962C8B-B14F-4D97-AF65-F5344CB8AC3E}">
        <p14:creationId xmlns:p14="http://schemas.microsoft.com/office/powerpoint/2010/main" val="441495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604EF27D-7DE9-077F-7AF1-252CA8005A25}"/>
              </a:ext>
            </a:extLst>
          </p:cNvPr>
          <p:cNvSpPr>
            <a:spLocks noGrp="1"/>
          </p:cNvSpPr>
          <p:nvPr>
            <p:ph type="dt" sz="half" idx="10"/>
          </p:nvPr>
        </p:nvSpPr>
        <p:spPr/>
        <p:txBody>
          <a:bodyPr/>
          <a:lstStyle/>
          <a:p>
            <a:fld id="{E032F141-911A-4394-BEC7-7178ACC91447}" type="datetimeFigureOut">
              <a:rPr lang="cs-CZ" smtClean="0"/>
              <a:t>15.10.2024</a:t>
            </a:fld>
            <a:endParaRPr lang="cs-CZ"/>
          </a:p>
        </p:txBody>
      </p:sp>
      <p:sp>
        <p:nvSpPr>
          <p:cNvPr id="3" name="Zástupný symbol pro zápatí 2">
            <a:extLst>
              <a:ext uri="{FF2B5EF4-FFF2-40B4-BE49-F238E27FC236}">
                <a16:creationId xmlns:a16="http://schemas.microsoft.com/office/drawing/2014/main" id="{FDBDB2AA-C334-953B-57B7-FD7733389352}"/>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B09CB825-B2EA-0744-E8C9-C1F646A805B0}"/>
              </a:ext>
            </a:extLst>
          </p:cNvPr>
          <p:cNvSpPr>
            <a:spLocks noGrp="1"/>
          </p:cNvSpPr>
          <p:nvPr>
            <p:ph type="sldNum" sz="quarter" idx="12"/>
          </p:nvPr>
        </p:nvSpPr>
        <p:spPr/>
        <p:txBody>
          <a:bodyPr/>
          <a:lstStyle/>
          <a:p>
            <a:fld id="{470873B5-DE5B-468E-A565-56EC5B28752B}" type="slidenum">
              <a:rPr lang="cs-CZ" smtClean="0"/>
              <a:t>‹#›</a:t>
            </a:fld>
            <a:endParaRPr lang="cs-CZ"/>
          </a:p>
        </p:txBody>
      </p:sp>
    </p:spTree>
    <p:extLst>
      <p:ext uri="{BB962C8B-B14F-4D97-AF65-F5344CB8AC3E}">
        <p14:creationId xmlns:p14="http://schemas.microsoft.com/office/powerpoint/2010/main" val="2214093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6FE4250-B4B1-151F-D55D-8EF48A73C6D8}"/>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1BB83DD4-BC71-A34B-1588-57F51DD5A79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CBC25F84-504D-BA56-E823-8D0777C233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287FD3D5-0CF4-2EE6-71A5-55E45CC056E6}"/>
              </a:ext>
            </a:extLst>
          </p:cNvPr>
          <p:cNvSpPr>
            <a:spLocks noGrp="1"/>
          </p:cNvSpPr>
          <p:nvPr>
            <p:ph type="dt" sz="half" idx="10"/>
          </p:nvPr>
        </p:nvSpPr>
        <p:spPr/>
        <p:txBody>
          <a:bodyPr/>
          <a:lstStyle/>
          <a:p>
            <a:fld id="{E032F141-911A-4394-BEC7-7178ACC91447}" type="datetimeFigureOut">
              <a:rPr lang="cs-CZ" smtClean="0"/>
              <a:t>15.10.2024</a:t>
            </a:fld>
            <a:endParaRPr lang="cs-CZ"/>
          </a:p>
        </p:txBody>
      </p:sp>
      <p:sp>
        <p:nvSpPr>
          <p:cNvPr id="6" name="Zástupný symbol pro zápatí 5">
            <a:extLst>
              <a:ext uri="{FF2B5EF4-FFF2-40B4-BE49-F238E27FC236}">
                <a16:creationId xmlns:a16="http://schemas.microsoft.com/office/drawing/2014/main" id="{AF4AFE1C-CFEE-C2C4-659B-51D7902961A9}"/>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7385D081-C955-0C81-C06E-8E9A026E16D0}"/>
              </a:ext>
            </a:extLst>
          </p:cNvPr>
          <p:cNvSpPr>
            <a:spLocks noGrp="1"/>
          </p:cNvSpPr>
          <p:nvPr>
            <p:ph type="sldNum" sz="quarter" idx="12"/>
          </p:nvPr>
        </p:nvSpPr>
        <p:spPr/>
        <p:txBody>
          <a:bodyPr/>
          <a:lstStyle/>
          <a:p>
            <a:fld id="{470873B5-DE5B-468E-A565-56EC5B28752B}" type="slidenum">
              <a:rPr lang="cs-CZ" smtClean="0"/>
              <a:t>‹#›</a:t>
            </a:fld>
            <a:endParaRPr lang="cs-CZ"/>
          </a:p>
        </p:txBody>
      </p:sp>
    </p:spTree>
    <p:extLst>
      <p:ext uri="{BB962C8B-B14F-4D97-AF65-F5344CB8AC3E}">
        <p14:creationId xmlns:p14="http://schemas.microsoft.com/office/powerpoint/2010/main" val="640645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3826254-13A1-B678-8491-A66D1E36AC6D}"/>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4FD43F6E-4ACB-7D1A-AD9B-F006813ADD7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1B4EC363-E223-BA62-6F17-DC26D0E1B6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5D8BCBF8-E181-B9BA-5A80-7036AE89A7AC}"/>
              </a:ext>
            </a:extLst>
          </p:cNvPr>
          <p:cNvSpPr>
            <a:spLocks noGrp="1"/>
          </p:cNvSpPr>
          <p:nvPr>
            <p:ph type="dt" sz="half" idx="10"/>
          </p:nvPr>
        </p:nvSpPr>
        <p:spPr/>
        <p:txBody>
          <a:bodyPr/>
          <a:lstStyle/>
          <a:p>
            <a:fld id="{E032F141-911A-4394-BEC7-7178ACC91447}" type="datetimeFigureOut">
              <a:rPr lang="cs-CZ" smtClean="0"/>
              <a:t>15.10.2024</a:t>
            </a:fld>
            <a:endParaRPr lang="cs-CZ"/>
          </a:p>
        </p:txBody>
      </p:sp>
      <p:sp>
        <p:nvSpPr>
          <p:cNvPr id="6" name="Zástupný symbol pro zápatí 5">
            <a:extLst>
              <a:ext uri="{FF2B5EF4-FFF2-40B4-BE49-F238E27FC236}">
                <a16:creationId xmlns:a16="http://schemas.microsoft.com/office/drawing/2014/main" id="{71B86112-67F6-C2D3-C26D-00A9A6A2A0B9}"/>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1175CFF5-F5D8-3056-DD30-49E21D7B2674}"/>
              </a:ext>
            </a:extLst>
          </p:cNvPr>
          <p:cNvSpPr>
            <a:spLocks noGrp="1"/>
          </p:cNvSpPr>
          <p:nvPr>
            <p:ph type="sldNum" sz="quarter" idx="12"/>
          </p:nvPr>
        </p:nvSpPr>
        <p:spPr/>
        <p:txBody>
          <a:bodyPr/>
          <a:lstStyle/>
          <a:p>
            <a:fld id="{470873B5-DE5B-468E-A565-56EC5B28752B}" type="slidenum">
              <a:rPr lang="cs-CZ" smtClean="0"/>
              <a:t>‹#›</a:t>
            </a:fld>
            <a:endParaRPr lang="cs-CZ"/>
          </a:p>
        </p:txBody>
      </p:sp>
    </p:spTree>
    <p:extLst>
      <p:ext uri="{BB962C8B-B14F-4D97-AF65-F5344CB8AC3E}">
        <p14:creationId xmlns:p14="http://schemas.microsoft.com/office/powerpoint/2010/main" val="74158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9CC9760C-3CAE-7B22-E5C9-7326A39EB2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2B8B4179-8D23-5C4C-292A-06E3CA882FB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743B1381-F9F4-1C60-194F-9F51EB8737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32F141-911A-4394-BEC7-7178ACC91447}" type="datetimeFigureOut">
              <a:rPr lang="cs-CZ" smtClean="0"/>
              <a:t>15.10.2024</a:t>
            </a:fld>
            <a:endParaRPr lang="cs-CZ"/>
          </a:p>
        </p:txBody>
      </p:sp>
      <p:sp>
        <p:nvSpPr>
          <p:cNvPr id="5" name="Zástupný symbol pro zápatí 4">
            <a:extLst>
              <a:ext uri="{FF2B5EF4-FFF2-40B4-BE49-F238E27FC236}">
                <a16:creationId xmlns:a16="http://schemas.microsoft.com/office/drawing/2014/main" id="{DA5D2F8D-479B-5EF9-D837-7BE03D6B73B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3CD65F3D-A1BE-4DBE-DE0D-A58CAE2225C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0873B5-DE5B-468E-A565-56EC5B28752B}" type="slidenum">
              <a:rPr lang="cs-CZ" smtClean="0"/>
              <a:t>‹#›</a:t>
            </a:fld>
            <a:endParaRPr lang="cs-CZ"/>
          </a:p>
        </p:txBody>
      </p:sp>
    </p:spTree>
    <p:extLst>
      <p:ext uri="{BB962C8B-B14F-4D97-AF65-F5344CB8AC3E}">
        <p14:creationId xmlns:p14="http://schemas.microsoft.com/office/powerpoint/2010/main" val="17585819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5" name="Rectangle 1034">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Rectangle 1036">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9" name="Freeform: Shape 1038">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Nadpis 1">
            <a:extLst>
              <a:ext uri="{FF2B5EF4-FFF2-40B4-BE49-F238E27FC236}">
                <a16:creationId xmlns:a16="http://schemas.microsoft.com/office/drawing/2014/main" id="{4ADE57F4-C1AE-2EA5-B33F-78D28E595351}"/>
              </a:ext>
            </a:extLst>
          </p:cNvPr>
          <p:cNvSpPr>
            <a:spLocks noGrp="1"/>
          </p:cNvSpPr>
          <p:nvPr>
            <p:ph type="ctrTitle"/>
          </p:nvPr>
        </p:nvSpPr>
        <p:spPr>
          <a:xfrm>
            <a:off x="660041" y="2767106"/>
            <a:ext cx="2880828" cy="3071906"/>
          </a:xfrm>
        </p:spPr>
        <p:txBody>
          <a:bodyPr anchor="t">
            <a:normAutofit/>
          </a:bodyPr>
          <a:lstStyle/>
          <a:p>
            <a:pPr algn="l"/>
            <a:r>
              <a:rPr lang="cs-CZ" sz="4000" dirty="0">
                <a:solidFill>
                  <a:srgbClr val="FFFFFF"/>
                </a:solidFill>
              </a:rPr>
              <a:t>Indikativ </a:t>
            </a:r>
            <a:r>
              <a:rPr lang="cs-CZ" sz="4000" dirty="0" err="1">
                <a:solidFill>
                  <a:srgbClr val="FFFFFF"/>
                </a:solidFill>
              </a:rPr>
              <a:t>plusquam</a:t>
            </a:r>
            <a:r>
              <a:rPr lang="cs-CZ" sz="4000" dirty="0">
                <a:solidFill>
                  <a:srgbClr val="FFFFFF"/>
                </a:solidFill>
              </a:rPr>
              <a:t>-perfekta a futura II</a:t>
            </a:r>
          </a:p>
        </p:txBody>
      </p:sp>
      <p:sp>
        <p:nvSpPr>
          <p:cNvPr id="3" name="Podnadpis 2">
            <a:extLst>
              <a:ext uri="{FF2B5EF4-FFF2-40B4-BE49-F238E27FC236}">
                <a16:creationId xmlns:a16="http://schemas.microsoft.com/office/drawing/2014/main" id="{4B21C4D7-5A20-447E-8A56-6E2F991955EF}"/>
              </a:ext>
            </a:extLst>
          </p:cNvPr>
          <p:cNvSpPr>
            <a:spLocks noGrp="1"/>
          </p:cNvSpPr>
          <p:nvPr>
            <p:ph type="subTitle" idx="1"/>
          </p:nvPr>
        </p:nvSpPr>
        <p:spPr>
          <a:xfrm>
            <a:off x="660042" y="806824"/>
            <a:ext cx="2919738" cy="1494117"/>
          </a:xfrm>
        </p:spPr>
        <p:txBody>
          <a:bodyPr anchor="b">
            <a:normAutofit/>
          </a:bodyPr>
          <a:lstStyle/>
          <a:p>
            <a:pPr algn="l"/>
            <a:r>
              <a:rPr lang="cs-CZ" sz="2000">
                <a:solidFill>
                  <a:srgbClr val="FFFFFF"/>
                </a:solidFill>
              </a:rPr>
              <a:t>Latina III PVH/ARCH</a:t>
            </a:r>
          </a:p>
          <a:p>
            <a:pPr algn="l"/>
            <a:r>
              <a:rPr lang="cs-CZ" sz="2000">
                <a:solidFill>
                  <a:srgbClr val="FFFFFF"/>
                </a:solidFill>
              </a:rPr>
              <a:t>17.10.2024</a:t>
            </a:r>
          </a:p>
        </p:txBody>
      </p:sp>
      <p:pic>
        <p:nvPicPr>
          <p:cNvPr id="1026" name="Picture 2">
            <a:extLst>
              <a:ext uri="{FF2B5EF4-FFF2-40B4-BE49-F238E27FC236}">
                <a16:creationId xmlns:a16="http://schemas.microsoft.com/office/drawing/2014/main" id="{DDB50EE1-5E61-AFCB-9AF1-2AB473DC74B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502428" y="927085"/>
            <a:ext cx="7225748" cy="5003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46519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8D0D6D3E-D7F9-4591-9CA9-DDF4DB1F73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Nadpis 1">
            <a:extLst>
              <a:ext uri="{FF2B5EF4-FFF2-40B4-BE49-F238E27FC236}">
                <a16:creationId xmlns:a16="http://schemas.microsoft.com/office/drawing/2014/main" id="{88E1DF7B-6E86-C85A-67A2-B5793CEA2C33}"/>
              </a:ext>
            </a:extLst>
          </p:cNvPr>
          <p:cNvSpPr>
            <a:spLocks noGrp="1"/>
          </p:cNvSpPr>
          <p:nvPr>
            <p:ph type="title"/>
          </p:nvPr>
        </p:nvSpPr>
        <p:spPr>
          <a:xfrm>
            <a:off x="982639" y="1012536"/>
            <a:ext cx="4613300" cy="3163224"/>
          </a:xfrm>
        </p:spPr>
        <p:txBody>
          <a:bodyPr vert="horz" lIns="91440" tIns="45720" rIns="91440" bIns="45720" rtlCol="0" anchor="t">
            <a:normAutofit/>
          </a:bodyPr>
          <a:lstStyle/>
          <a:p>
            <a:r>
              <a:rPr lang="en-US" sz="4800"/>
              <a:t>Jak šel čas s latinou</a:t>
            </a:r>
          </a:p>
        </p:txBody>
      </p:sp>
      <p:sp>
        <p:nvSpPr>
          <p:cNvPr id="16" name="Rectangle 15">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23336" y="-3"/>
            <a:ext cx="4068664" cy="6858000"/>
          </a:xfrm>
          <a:prstGeom prst="rect">
            <a:avLst/>
          </a:prstGeom>
          <a:gradFill>
            <a:gsLst>
              <a:gs pos="26000">
                <a:srgbClr val="000000"/>
              </a:gs>
              <a:gs pos="100000">
                <a:schemeClr val="accent1"/>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23336" y="-3"/>
            <a:ext cx="3611463" cy="6858000"/>
          </a:xfrm>
          <a:prstGeom prst="rect">
            <a:avLst/>
          </a:prstGeom>
          <a:gradFill>
            <a:gsLst>
              <a:gs pos="0">
                <a:schemeClr val="accent1">
                  <a:lumMod val="75000"/>
                  <a:alpha val="56000"/>
                </a:schemeClr>
              </a:gs>
              <a:gs pos="100000">
                <a:srgbClr val="000000">
                  <a:alpha val="52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230721" y="-107390"/>
            <a:ext cx="3853890" cy="4068665"/>
          </a:xfrm>
          <a:prstGeom prst="rect">
            <a:avLst/>
          </a:prstGeom>
          <a:gradFill>
            <a:gsLst>
              <a:gs pos="0">
                <a:srgbClr val="000000">
                  <a:alpha val="34000"/>
                </a:srgbClr>
              </a:gs>
              <a:gs pos="96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Obrázek 8" descr="Obsah obrázku kov, hodiny, umění, mosaz&#10;&#10;Popis byl vytvořen automaticky">
            <a:extLst>
              <a:ext uri="{FF2B5EF4-FFF2-40B4-BE49-F238E27FC236}">
                <a16:creationId xmlns:a16="http://schemas.microsoft.com/office/drawing/2014/main" id="{B74DE4BE-DEF7-EA10-AE31-78D923863370}"/>
              </a:ext>
            </a:extLst>
          </p:cNvPr>
          <p:cNvPicPr>
            <a:picLocks noChangeAspect="1"/>
          </p:cNvPicPr>
          <p:nvPr/>
        </p:nvPicPr>
        <p:blipFill>
          <a:blip r:embed="rId2">
            <a:extLst>
              <a:ext uri="{28A0092B-C50C-407E-A947-70E740481C1C}">
                <a14:useLocalDpi xmlns:a14="http://schemas.microsoft.com/office/drawing/2010/main" val="0"/>
              </a:ext>
            </a:extLst>
          </a:blip>
          <a:srcRect l="750" r="-2" b="-2"/>
          <a:stretch/>
        </p:blipFill>
        <p:spPr>
          <a:xfrm>
            <a:off x="6096000" y="1012536"/>
            <a:ext cx="4756162" cy="4756162"/>
          </a:xfrm>
          <a:custGeom>
            <a:avLst/>
            <a:gdLst/>
            <a:ahLst/>
            <a:cxnLst/>
            <a:rect l="l" t="t" r="r" b="b"/>
            <a:pathLst>
              <a:path w="5031136" h="5031136">
                <a:moveTo>
                  <a:pt x="2515568" y="0"/>
                </a:moveTo>
                <a:cubicBezTo>
                  <a:pt x="3904878" y="0"/>
                  <a:pt x="5031136" y="1126258"/>
                  <a:pt x="5031136" y="2515568"/>
                </a:cubicBezTo>
                <a:cubicBezTo>
                  <a:pt x="5031136" y="3904878"/>
                  <a:pt x="3904878" y="5031136"/>
                  <a:pt x="2515568" y="5031136"/>
                </a:cubicBezTo>
                <a:cubicBezTo>
                  <a:pt x="1126258" y="5031136"/>
                  <a:pt x="0" y="3904878"/>
                  <a:pt x="0" y="2515568"/>
                </a:cubicBezTo>
                <a:cubicBezTo>
                  <a:pt x="0" y="1126258"/>
                  <a:pt x="1126258" y="0"/>
                  <a:pt x="2515568" y="0"/>
                </a:cubicBezTo>
                <a:close/>
              </a:path>
            </a:pathLst>
          </a:custGeom>
        </p:spPr>
      </p:pic>
      <p:graphicFrame>
        <p:nvGraphicFramePr>
          <p:cNvPr id="15" name="Diagram 14">
            <a:extLst>
              <a:ext uri="{FF2B5EF4-FFF2-40B4-BE49-F238E27FC236}">
                <a16:creationId xmlns:a16="http://schemas.microsoft.com/office/drawing/2014/main" id="{D6E53A9D-D149-1F36-4112-7BAAFDECE480}"/>
              </a:ext>
            </a:extLst>
          </p:cNvPr>
          <p:cNvGraphicFramePr/>
          <p:nvPr>
            <p:extLst>
              <p:ext uri="{D42A27DB-BD31-4B8C-83A1-F6EECF244321}">
                <p14:modId xmlns:p14="http://schemas.microsoft.com/office/powerpoint/2010/main" val="504701395"/>
              </p:ext>
            </p:extLst>
          </p:nvPr>
        </p:nvGraphicFramePr>
        <p:xfrm>
          <a:off x="457201" y="2418281"/>
          <a:ext cx="7361118" cy="38538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Šipka: obousměrná vodorovná 4">
            <a:extLst>
              <a:ext uri="{FF2B5EF4-FFF2-40B4-BE49-F238E27FC236}">
                <a16:creationId xmlns:a16="http://schemas.microsoft.com/office/drawing/2014/main" id="{4292546B-E16D-0A4B-5670-1EEE1D208C0F}"/>
              </a:ext>
            </a:extLst>
          </p:cNvPr>
          <p:cNvSpPr/>
          <p:nvPr/>
        </p:nvSpPr>
        <p:spPr>
          <a:xfrm>
            <a:off x="1890967" y="5188294"/>
            <a:ext cx="1409559" cy="64082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b">
            <a:normAutofit/>
          </a:bodyPr>
          <a:lstStyle/>
          <a:p>
            <a:pPr algn="ctr">
              <a:lnSpc>
                <a:spcPct val="90000"/>
              </a:lnSpc>
              <a:spcBef>
                <a:spcPts val="1000"/>
              </a:spcBef>
            </a:pPr>
            <a:r>
              <a:rPr lang="en-US" sz="1200" dirty="0" err="1">
                <a:solidFill>
                  <a:schemeClr val="bg1"/>
                </a:solidFill>
              </a:rPr>
              <a:t>Imperfektum</a:t>
            </a:r>
            <a:endParaRPr lang="en-US" sz="1200" dirty="0">
              <a:solidFill>
                <a:schemeClr val="bg1"/>
              </a:solidFill>
            </a:endParaRPr>
          </a:p>
        </p:txBody>
      </p:sp>
    </p:spTree>
    <p:extLst>
      <p:ext uri="{BB962C8B-B14F-4D97-AF65-F5344CB8AC3E}">
        <p14:creationId xmlns:p14="http://schemas.microsoft.com/office/powerpoint/2010/main" val="3977201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Nadpis 1">
            <a:extLst>
              <a:ext uri="{FF2B5EF4-FFF2-40B4-BE49-F238E27FC236}">
                <a16:creationId xmlns:a16="http://schemas.microsoft.com/office/drawing/2014/main" id="{30437237-A8B5-9555-1D16-99E51F43614D}"/>
              </a:ext>
            </a:extLst>
          </p:cNvPr>
          <p:cNvSpPr>
            <a:spLocks noGrp="1"/>
          </p:cNvSpPr>
          <p:nvPr>
            <p:ph type="title"/>
          </p:nvPr>
        </p:nvSpPr>
        <p:spPr>
          <a:xfrm>
            <a:off x="1371597" y="348865"/>
            <a:ext cx="10044023" cy="877729"/>
          </a:xfrm>
        </p:spPr>
        <p:txBody>
          <a:bodyPr anchor="ctr">
            <a:normAutofit/>
          </a:bodyPr>
          <a:lstStyle/>
          <a:p>
            <a:r>
              <a:rPr lang="cs-CZ" sz="4000">
                <a:solidFill>
                  <a:srgbClr val="FFFFFF"/>
                </a:solidFill>
              </a:rPr>
              <a:t>Indikativ plusquamperfekta</a:t>
            </a:r>
          </a:p>
        </p:txBody>
      </p:sp>
      <p:graphicFrame>
        <p:nvGraphicFramePr>
          <p:cNvPr id="5" name="Zástupný obsah 2">
            <a:extLst>
              <a:ext uri="{FF2B5EF4-FFF2-40B4-BE49-F238E27FC236}">
                <a16:creationId xmlns:a16="http://schemas.microsoft.com/office/drawing/2014/main" id="{A8ED6C4A-4FE1-A854-F8AA-68F4CC13F8C1}"/>
              </a:ext>
            </a:extLst>
          </p:cNvPr>
          <p:cNvGraphicFramePr>
            <a:graphicFrameLocks noGrp="1"/>
          </p:cNvGraphicFramePr>
          <p:nvPr>
            <p:ph idx="1"/>
            <p:extLst>
              <p:ext uri="{D42A27DB-BD31-4B8C-83A1-F6EECF244321}">
                <p14:modId xmlns:p14="http://schemas.microsoft.com/office/powerpoint/2010/main" val="1467762429"/>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383212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C65FB317-10EF-40E5-0C00-682AD5F56B22}"/>
              </a:ext>
            </a:extLst>
          </p:cNvPr>
          <p:cNvSpPr>
            <a:spLocks noGrp="1"/>
          </p:cNvSpPr>
          <p:nvPr>
            <p:ph type="title"/>
          </p:nvPr>
        </p:nvSpPr>
        <p:spPr>
          <a:xfrm>
            <a:off x="1136397" y="502020"/>
            <a:ext cx="5323715" cy="1642970"/>
          </a:xfrm>
        </p:spPr>
        <p:txBody>
          <a:bodyPr anchor="b">
            <a:normAutofit/>
          </a:bodyPr>
          <a:lstStyle/>
          <a:p>
            <a:r>
              <a:rPr lang="cs-CZ" sz="4000"/>
              <a:t>Indikativ plusquamperfekta</a:t>
            </a:r>
          </a:p>
        </p:txBody>
      </p:sp>
      <p:sp>
        <p:nvSpPr>
          <p:cNvPr id="3" name="Zástupný obsah 2">
            <a:extLst>
              <a:ext uri="{FF2B5EF4-FFF2-40B4-BE49-F238E27FC236}">
                <a16:creationId xmlns:a16="http://schemas.microsoft.com/office/drawing/2014/main" id="{A6D99F1B-D7E0-7AB0-93A2-257E14A61BC8}"/>
              </a:ext>
            </a:extLst>
          </p:cNvPr>
          <p:cNvSpPr>
            <a:spLocks noGrp="1"/>
          </p:cNvSpPr>
          <p:nvPr>
            <p:ph idx="1"/>
          </p:nvPr>
        </p:nvSpPr>
        <p:spPr>
          <a:xfrm>
            <a:off x="1144923" y="2405894"/>
            <a:ext cx="5315189" cy="3535083"/>
          </a:xfrm>
        </p:spPr>
        <p:txBody>
          <a:bodyPr anchor="t">
            <a:normAutofit/>
          </a:bodyPr>
          <a:lstStyle/>
          <a:p>
            <a:r>
              <a:rPr lang="cs-CZ" sz="1700"/>
              <a:t>„Předminulý“ čas – vyjadřuje děj, který se stal před jiným minulým dějem:</a:t>
            </a:r>
          </a:p>
          <a:p>
            <a:pPr lvl="1"/>
            <a:r>
              <a:rPr lang="cs-CZ" sz="1700"/>
              <a:t>Užívá se indikativních vedlejších větách různých typů:</a:t>
            </a:r>
          </a:p>
          <a:p>
            <a:pPr lvl="2"/>
            <a:r>
              <a:rPr lang="cs-CZ" sz="1700"/>
              <a:t>Student zapomněl vypracovat cvičení, které učitel zadal. </a:t>
            </a:r>
          </a:p>
          <a:p>
            <a:pPr lvl="3"/>
            <a:r>
              <a:rPr lang="cs-CZ" sz="1700" i="1"/>
              <a:t>Studens </a:t>
            </a:r>
            <a:r>
              <a:rPr lang="cs-CZ" sz="1700" b="1" i="1"/>
              <a:t>oblitus est </a:t>
            </a:r>
            <a:r>
              <a:rPr lang="cs-CZ" sz="1700" i="1"/>
              <a:t>exercitium perficere, quod magister </a:t>
            </a:r>
            <a:r>
              <a:rPr lang="cs-CZ" sz="1700" b="1" i="1"/>
              <a:t>assignaverat</a:t>
            </a:r>
            <a:r>
              <a:rPr lang="cs-CZ" sz="1700" i="1"/>
              <a:t>.</a:t>
            </a:r>
          </a:p>
          <a:p>
            <a:pPr lvl="2"/>
            <a:r>
              <a:rPr lang="cs-CZ" sz="1700"/>
              <a:t>Nepřišel jsem na přednášku, protože jsem vypil moc piva.</a:t>
            </a:r>
          </a:p>
          <a:p>
            <a:pPr lvl="3"/>
            <a:r>
              <a:rPr lang="cs-CZ" sz="1700" i="1"/>
              <a:t>Ad lectionem non </a:t>
            </a:r>
            <a:r>
              <a:rPr lang="cs-CZ" sz="1700" b="1" i="1"/>
              <a:t>veni</a:t>
            </a:r>
            <a:r>
              <a:rPr lang="cs-CZ" sz="1700" i="1"/>
              <a:t>, quia multam cervisiam </a:t>
            </a:r>
            <a:r>
              <a:rPr lang="cs-CZ" sz="1700" b="1" i="1"/>
              <a:t>biberam</a:t>
            </a:r>
            <a:r>
              <a:rPr lang="cs-CZ" sz="1700" i="1"/>
              <a:t>.</a:t>
            </a:r>
          </a:p>
          <a:p>
            <a:endParaRPr lang="cs-CZ" sz="1700"/>
          </a:p>
        </p:txBody>
      </p:sp>
      <p:sp>
        <p:nvSpPr>
          <p:cNvPr id="30" name="Rectangle 29">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Obrázek 5" descr="Obsah obrázku text, kresba, stůl, skica&#10;&#10;Popis byl vytvořen automaticky">
            <a:extLst>
              <a:ext uri="{FF2B5EF4-FFF2-40B4-BE49-F238E27FC236}">
                <a16:creationId xmlns:a16="http://schemas.microsoft.com/office/drawing/2014/main" id="{EB850ACB-8DE1-2CB3-64C4-F10FA7B31233}"/>
              </a:ext>
            </a:extLst>
          </p:cNvPr>
          <p:cNvPicPr>
            <a:picLocks noChangeAspect="1"/>
          </p:cNvPicPr>
          <p:nvPr/>
        </p:nvPicPr>
        <p:blipFill rotWithShape="1">
          <a:blip r:embed="rId2">
            <a:extLst>
              <a:ext uri="{28A0092B-C50C-407E-A947-70E740481C1C}">
                <a14:useLocalDpi xmlns:a14="http://schemas.microsoft.com/office/drawing/2010/main" val="0"/>
              </a:ext>
            </a:extLst>
          </a:blip>
          <a:srcRect l="2744" t="15918" r="3106" b="12925"/>
          <a:stretch/>
        </p:blipFill>
        <p:spPr>
          <a:xfrm>
            <a:off x="7075967" y="1868938"/>
            <a:ext cx="4170530" cy="3152016"/>
          </a:xfrm>
          <a:prstGeom prst="rect">
            <a:avLst/>
          </a:prstGeom>
        </p:spPr>
      </p:pic>
      <p:sp>
        <p:nvSpPr>
          <p:cNvPr id="4" name="AutoShape 2" descr="A black and white illustration without any text, depicting the Latin sentence 'Ad lectionem non veni, quia multam cervisiam biberam.' The style should match the previous humorous icons. The scene should feature a regretful or sleepy figure, perhaps sitting at a desk with a beer mug, looking tired, as if they missed a lecture due to drinking too much beer. The design should be simple, using clean lines and a cartoonish, light-hearted style, but without any text.">
            <a:extLst>
              <a:ext uri="{FF2B5EF4-FFF2-40B4-BE49-F238E27FC236}">
                <a16:creationId xmlns:a16="http://schemas.microsoft.com/office/drawing/2014/main" id="{3F029E2F-46F4-19EB-FDD8-A90A210C410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Tree>
    <p:extLst>
      <p:ext uri="{BB962C8B-B14F-4D97-AF65-F5344CB8AC3E}">
        <p14:creationId xmlns:p14="http://schemas.microsoft.com/office/powerpoint/2010/main" val="5375344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Nadpis 1">
            <a:extLst>
              <a:ext uri="{FF2B5EF4-FFF2-40B4-BE49-F238E27FC236}">
                <a16:creationId xmlns:a16="http://schemas.microsoft.com/office/drawing/2014/main" id="{0B21F423-D665-9B85-2058-8B042C36DB10}"/>
              </a:ext>
            </a:extLst>
          </p:cNvPr>
          <p:cNvSpPr>
            <a:spLocks noGrp="1"/>
          </p:cNvSpPr>
          <p:nvPr>
            <p:ph type="title"/>
          </p:nvPr>
        </p:nvSpPr>
        <p:spPr>
          <a:xfrm>
            <a:off x="1383564" y="348865"/>
            <a:ext cx="9718111" cy="1576446"/>
          </a:xfrm>
        </p:spPr>
        <p:txBody>
          <a:bodyPr anchor="ctr">
            <a:normAutofit/>
          </a:bodyPr>
          <a:lstStyle/>
          <a:p>
            <a:r>
              <a:rPr lang="cs-CZ" sz="4000">
                <a:solidFill>
                  <a:srgbClr val="FFFFFF"/>
                </a:solidFill>
              </a:rPr>
              <a:t>Tvary indikativu plusquamperfekta</a:t>
            </a:r>
          </a:p>
        </p:txBody>
      </p:sp>
      <p:graphicFrame>
        <p:nvGraphicFramePr>
          <p:cNvPr id="4" name="Tabulka 4">
            <a:extLst>
              <a:ext uri="{FF2B5EF4-FFF2-40B4-BE49-F238E27FC236}">
                <a16:creationId xmlns:a16="http://schemas.microsoft.com/office/drawing/2014/main" id="{0139105A-FA06-0A6B-125C-3090E5D37CAF}"/>
              </a:ext>
            </a:extLst>
          </p:cNvPr>
          <p:cNvGraphicFramePr>
            <a:graphicFrameLocks noGrp="1"/>
          </p:cNvGraphicFramePr>
          <p:nvPr>
            <p:ph idx="1"/>
            <p:extLst>
              <p:ext uri="{D42A27DB-BD31-4B8C-83A1-F6EECF244321}">
                <p14:modId xmlns:p14="http://schemas.microsoft.com/office/powerpoint/2010/main" val="1423303581"/>
              </p:ext>
            </p:extLst>
          </p:nvPr>
        </p:nvGraphicFramePr>
        <p:xfrm>
          <a:off x="644056" y="2645411"/>
          <a:ext cx="10927832" cy="3630547"/>
        </p:xfrm>
        <a:graphic>
          <a:graphicData uri="http://schemas.openxmlformats.org/drawingml/2006/table">
            <a:tbl>
              <a:tblPr firstRow="1" firstCol="1" bandRow="1">
                <a:tableStyleId>{5C22544A-7EE6-4342-B048-85BDC9FD1C3A}</a:tableStyleId>
              </a:tblPr>
              <a:tblGrid>
                <a:gridCol w="597771">
                  <a:extLst>
                    <a:ext uri="{9D8B030D-6E8A-4147-A177-3AD203B41FA5}">
                      <a16:colId xmlns:a16="http://schemas.microsoft.com/office/drawing/2014/main" val="1766198315"/>
                    </a:ext>
                  </a:extLst>
                </a:gridCol>
                <a:gridCol w="1543354">
                  <a:extLst>
                    <a:ext uri="{9D8B030D-6E8A-4147-A177-3AD203B41FA5}">
                      <a16:colId xmlns:a16="http://schemas.microsoft.com/office/drawing/2014/main" val="2121638183"/>
                    </a:ext>
                  </a:extLst>
                </a:gridCol>
                <a:gridCol w="1456095">
                  <a:extLst>
                    <a:ext uri="{9D8B030D-6E8A-4147-A177-3AD203B41FA5}">
                      <a16:colId xmlns:a16="http://schemas.microsoft.com/office/drawing/2014/main" val="789185990"/>
                    </a:ext>
                  </a:extLst>
                </a:gridCol>
                <a:gridCol w="1567367">
                  <a:extLst>
                    <a:ext uri="{9D8B030D-6E8A-4147-A177-3AD203B41FA5}">
                      <a16:colId xmlns:a16="http://schemas.microsoft.com/office/drawing/2014/main" val="4260204468"/>
                    </a:ext>
                  </a:extLst>
                </a:gridCol>
                <a:gridCol w="1153743">
                  <a:extLst>
                    <a:ext uri="{9D8B030D-6E8A-4147-A177-3AD203B41FA5}">
                      <a16:colId xmlns:a16="http://schemas.microsoft.com/office/drawing/2014/main" val="1801355441"/>
                    </a:ext>
                  </a:extLst>
                </a:gridCol>
                <a:gridCol w="2239365">
                  <a:extLst>
                    <a:ext uri="{9D8B030D-6E8A-4147-A177-3AD203B41FA5}">
                      <a16:colId xmlns:a16="http://schemas.microsoft.com/office/drawing/2014/main" val="1347349395"/>
                    </a:ext>
                  </a:extLst>
                </a:gridCol>
                <a:gridCol w="2370137">
                  <a:extLst>
                    <a:ext uri="{9D8B030D-6E8A-4147-A177-3AD203B41FA5}">
                      <a16:colId xmlns:a16="http://schemas.microsoft.com/office/drawing/2014/main" val="491539782"/>
                    </a:ext>
                  </a:extLst>
                </a:gridCol>
              </a:tblGrid>
              <a:tr h="375999">
                <a:tc>
                  <a:txBody>
                    <a:bodyPr/>
                    <a:lstStyle/>
                    <a:p>
                      <a:endParaRPr lang="cs-CZ" sz="1600" dirty="0"/>
                    </a:p>
                  </a:txBody>
                  <a:tcPr marL="92459" marR="92459" marT="46229" marB="46229"/>
                </a:tc>
                <a:tc gridSpan="3">
                  <a:txBody>
                    <a:bodyPr/>
                    <a:lstStyle/>
                    <a:p>
                      <a:r>
                        <a:rPr lang="cs-CZ" sz="1600" dirty="0"/>
                        <a:t>aktivum</a:t>
                      </a:r>
                    </a:p>
                  </a:txBody>
                  <a:tcPr marL="92459" marR="92459" marT="46229" marB="46229"/>
                </a:tc>
                <a:tc hMerge="1">
                  <a:txBody>
                    <a:bodyPr/>
                    <a:lstStyle/>
                    <a:p>
                      <a:endParaRPr lang="cs-CZ"/>
                    </a:p>
                  </a:txBody>
                  <a:tcPr/>
                </a:tc>
                <a:tc hMerge="1">
                  <a:txBody>
                    <a:bodyPr/>
                    <a:lstStyle/>
                    <a:p>
                      <a:endParaRPr lang="cs-CZ" dirty="0"/>
                    </a:p>
                  </a:txBody>
                  <a:tcPr/>
                </a:tc>
                <a:tc>
                  <a:txBody>
                    <a:bodyPr/>
                    <a:lstStyle/>
                    <a:p>
                      <a:r>
                        <a:rPr lang="cs-CZ" sz="1600" dirty="0"/>
                        <a:t>Akt. </a:t>
                      </a:r>
                      <a:r>
                        <a:rPr lang="cs-CZ" sz="1600" dirty="0" err="1"/>
                        <a:t>esse</a:t>
                      </a:r>
                      <a:endParaRPr lang="cs-CZ" sz="1600" dirty="0"/>
                    </a:p>
                  </a:txBody>
                  <a:tcPr marL="92459" marR="92459" marT="46229" marB="46229"/>
                </a:tc>
                <a:tc gridSpan="2">
                  <a:txBody>
                    <a:bodyPr/>
                    <a:lstStyle/>
                    <a:p>
                      <a:r>
                        <a:rPr lang="cs-CZ" sz="1600" dirty="0"/>
                        <a:t>pasivum</a:t>
                      </a:r>
                    </a:p>
                  </a:txBody>
                  <a:tcPr marL="92459" marR="92459" marT="46229" marB="46229"/>
                </a:tc>
                <a:tc hMerge="1">
                  <a:txBody>
                    <a:bodyPr/>
                    <a:lstStyle/>
                    <a:p>
                      <a:endParaRPr lang="cs-CZ" dirty="0"/>
                    </a:p>
                  </a:txBody>
                  <a:tcPr/>
                </a:tc>
                <a:extLst>
                  <a:ext uri="{0D108BD9-81ED-4DB2-BD59-A6C34878D82A}">
                    <a16:rowId xmlns:a16="http://schemas.microsoft.com/office/drawing/2014/main" val="1782380945"/>
                  </a:ext>
                </a:extLst>
              </a:tr>
              <a:tr h="375999">
                <a:tc>
                  <a:txBody>
                    <a:bodyPr/>
                    <a:lstStyle/>
                    <a:p>
                      <a:r>
                        <a:rPr lang="cs-CZ" sz="1600" dirty="0" err="1"/>
                        <a:t>Sg</a:t>
                      </a:r>
                      <a:r>
                        <a:rPr lang="cs-CZ" sz="1600" dirty="0"/>
                        <a:t>. </a:t>
                      </a:r>
                    </a:p>
                  </a:txBody>
                  <a:tcPr marL="92459" marR="92459" marT="46229" marB="46229"/>
                </a:tc>
                <a:tc>
                  <a:txBody>
                    <a:bodyPr/>
                    <a:lstStyle/>
                    <a:p>
                      <a:endParaRPr lang="cs-CZ" sz="1600" dirty="0"/>
                    </a:p>
                  </a:txBody>
                  <a:tcPr marL="92459" marR="92459" marT="46229" marB="46229"/>
                </a:tc>
                <a:tc>
                  <a:txBody>
                    <a:bodyPr/>
                    <a:lstStyle/>
                    <a:p>
                      <a:endParaRPr lang="cs-CZ" sz="1600" dirty="0"/>
                    </a:p>
                  </a:txBody>
                  <a:tcPr marL="92459" marR="92459" marT="46229" marB="46229"/>
                </a:tc>
                <a:tc>
                  <a:txBody>
                    <a:bodyPr/>
                    <a:lstStyle/>
                    <a:p>
                      <a:endParaRPr lang="cs-CZ" sz="1600" dirty="0"/>
                    </a:p>
                  </a:txBody>
                  <a:tcPr marL="92459" marR="92459" marT="46229" marB="46229"/>
                </a:tc>
                <a:tc>
                  <a:txBody>
                    <a:bodyPr/>
                    <a:lstStyle/>
                    <a:p>
                      <a:endParaRPr lang="cs-CZ" sz="1600"/>
                    </a:p>
                  </a:txBody>
                  <a:tcPr marL="92459" marR="92459" marT="46229" marB="46229"/>
                </a:tc>
                <a:tc>
                  <a:txBody>
                    <a:bodyPr/>
                    <a:lstStyle/>
                    <a:p>
                      <a:endParaRPr lang="cs-CZ" sz="1600" dirty="0"/>
                    </a:p>
                  </a:txBody>
                  <a:tcPr marL="92459" marR="92459" marT="46229" marB="46229"/>
                </a:tc>
                <a:tc>
                  <a:txBody>
                    <a:bodyPr/>
                    <a:lstStyle/>
                    <a:p>
                      <a:endParaRPr lang="cs-CZ" sz="1800"/>
                    </a:p>
                  </a:txBody>
                  <a:tcPr marL="92459" marR="92459" marT="46229" marB="46229"/>
                </a:tc>
                <a:extLst>
                  <a:ext uri="{0D108BD9-81ED-4DB2-BD59-A6C34878D82A}">
                    <a16:rowId xmlns:a16="http://schemas.microsoft.com/office/drawing/2014/main" val="637209801"/>
                  </a:ext>
                </a:extLst>
              </a:tr>
              <a:tr h="375999">
                <a:tc>
                  <a:txBody>
                    <a:bodyPr/>
                    <a:lstStyle/>
                    <a:p>
                      <a:r>
                        <a:rPr lang="cs-CZ" sz="1600" dirty="0"/>
                        <a:t>1.</a:t>
                      </a:r>
                    </a:p>
                  </a:txBody>
                  <a:tcPr marL="92459" marR="92459" marT="46229" marB="46229"/>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600" dirty="0" err="1"/>
                        <a:t>laudav-</a:t>
                      </a:r>
                      <a:r>
                        <a:rPr lang="cs-CZ" sz="1600" b="1" dirty="0" err="1"/>
                        <a:t>eram</a:t>
                      </a:r>
                      <a:endParaRPr lang="cs-CZ" sz="1600" b="1" dirty="0"/>
                    </a:p>
                  </a:txBody>
                  <a:tcPr marL="92459" marR="92459" marT="46229" marB="46229"/>
                </a:tc>
                <a:tc>
                  <a:txBody>
                    <a:bodyPr/>
                    <a:lstStyle/>
                    <a:p>
                      <a:r>
                        <a:rPr lang="cs-CZ" sz="1600" dirty="0" err="1"/>
                        <a:t>scrips-eram</a:t>
                      </a:r>
                      <a:endParaRPr lang="cs-CZ" sz="1600" dirty="0"/>
                    </a:p>
                  </a:txBody>
                  <a:tcPr marL="92459" marR="92459" marT="46229" marB="46229"/>
                </a:tc>
                <a:tc>
                  <a:txBody>
                    <a:bodyPr/>
                    <a:lstStyle/>
                    <a:p>
                      <a:r>
                        <a:rPr lang="cs-CZ" sz="1600" dirty="0" err="1"/>
                        <a:t>defend-eram</a:t>
                      </a:r>
                      <a:endParaRPr lang="cs-CZ" sz="1600" dirty="0"/>
                    </a:p>
                  </a:txBody>
                  <a:tcPr marL="92459" marR="92459" marT="46229" marB="46229"/>
                </a:tc>
                <a:tc>
                  <a:txBody>
                    <a:bodyPr/>
                    <a:lstStyle/>
                    <a:p>
                      <a:r>
                        <a:rPr lang="cs-CZ" sz="1600" dirty="0" err="1"/>
                        <a:t>fu-eram</a:t>
                      </a:r>
                      <a:endParaRPr lang="cs-CZ" sz="1600" dirty="0"/>
                    </a:p>
                  </a:txBody>
                  <a:tcPr marL="92459" marR="92459" marT="46229" marB="46229"/>
                </a:tc>
                <a:tc>
                  <a:txBody>
                    <a:bodyPr/>
                    <a:lstStyle/>
                    <a:p>
                      <a:r>
                        <a:rPr lang="cs-CZ" sz="1600" dirty="0" err="1"/>
                        <a:t>laudatus</a:t>
                      </a:r>
                      <a:r>
                        <a:rPr lang="cs-CZ" sz="1600" dirty="0"/>
                        <a:t>, a, um </a:t>
                      </a:r>
                      <a:r>
                        <a:rPr lang="cs-CZ" sz="1600" b="1" dirty="0" err="1"/>
                        <a:t>eram</a:t>
                      </a:r>
                      <a:endParaRPr lang="cs-CZ" sz="1600" b="1" dirty="0"/>
                    </a:p>
                  </a:txBody>
                  <a:tcPr marL="92459" marR="92459" marT="46229" marB="46229"/>
                </a:tc>
                <a:tc>
                  <a:txBody>
                    <a:bodyPr/>
                    <a:lstStyle/>
                    <a:p>
                      <a:r>
                        <a:rPr lang="cs-CZ" sz="1600" dirty="0" err="1"/>
                        <a:t>scriptus</a:t>
                      </a:r>
                      <a:r>
                        <a:rPr lang="cs-CZ" sz="1600" dirty="0"/>
                        <a:t>, a, um </a:t>
                      </a:r>
                      <a:r>
                        <a:rPr lang="cs-CZ" sz="1600" dirty="0" err="1"/>
                        <a:t>eram</a:t>
                      </a:r>
                      <a:endParaRPr lang="cs-CZ" sz="1600" dirty="0"/>
                    </a:p>
                  </a:txBody>
                  <a:tcPr marL="92459" marR="92459" marT="46229" marB="46229"/>
                </a:tc>
                <a:extLst>
                  <a:ext uri="{0D108BD9-81ED-4DB2-BD59-A6C34878D82A}">
                    <a16:rowId xmlns:a16="http://schemas.microsoft.com/office/drawing/2014/main" val="2241338943"/>
                  </a:ext>
                </a:extLst>
              </a:tr>
              <a:tr h="375999">
                <a:tc>
                  <a:txBody>
                    <a:bodyPr/>
                    <a:lstStyle/>
                    <a:p>
                      <a:r>
                        <a:rPr lang="cs-CZ" sz="1600" dirty="0"/>
                        <a:t>2.</a:t>
                      </a:r>
                    </a:p>
                  </a:txBody>
                  <a:tcPr marL="92459" marR="92459" marT="46229" marB="46229"/>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600" dirty="0" err="1"/>
                        <a:t>laudav-</a:t>
                      </a:r>
                      <a:r>
                        <a:rPr lang="cs-CZ" sz="1600" b="1" dirty="0" err="1"/>
                        <a:t>eras</a:t>
                      </a:r>
                      <a:endParaRPr lang="cs-CZ" sz="1600" b="1" dirty="0"/>
                    </a:p>
                  </a:txBody>
                  <a:tcPr marL="92459" marR="92459" marT="46229" marB="46229"/>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600" dirty="0" err="1"/>
                        <a:t>scrips-eras</a:t>
                      </a:r>
                      <a:endParaRPr lang="cs-CZ" sz="1600" dirty="0"/>
                    </a:p>
                  </a:txBody>
                  <a:tcPr marL="92459" marR="92459" marT="46229" marB="46229"/>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600" dirty="0" err="1"/>
                        <a:t>defend-eras</a:t>
                      </a:r>
                      <a:endParaRPr lang="cs-CZ" sz="1600" dirty="0"/>
                    </a:p>
                  </a:txBody>
                  <a:tcPr marL="92459" marR="92459" marT="46229" marB="46229"/>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600" dirty="0" err="1"/>
                        <a:t>fu-eras</a:t>
                      </a:r>
                      <a:endParaRPr lang="cs-CZ" sz="1600" dirty="0"/>
                    </a:p>
                  </a:txBody>
                  <a:tcPr marL="92459" marR="92459" marT="46229" marB="46229"/>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600" dirty="0" err="1"/>
                        <a:t>laudatus</a:t>
                      </a:r>
                      <a:r>
                        <a:rPr lang="cs-CZ" sz="1600" dirty="0"/>
                        <a:t>, a, um </a:t>
                      </a:r>
                      <a:r>
                        <a:rPr lang="cs-CZ" sz="1600" b="1" dirty="0" err="1"/>
                        <a:t>eras</a:t>
                      </a:r>
                      <a:endParaRPr lang="cs-CZ" sz="1600" b="1" dirty="0"/>
                    </a:p>
                  </a:txBody>
                  <a:tcPr marL="92459" marR="92459" marT="46229" marB="46229"/>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600" dirty="0" err="1"/>
                        <a:t>scriptus</a:t>
                      </a:r>
                      <a:r>
                        <a:rPr lang="cs-CZ" sz="1600" dirty="0"/>
                        <a:t>, a, um </a:t>
                      </a:r>
                      <a:r>
                        <a:rPr lang="cs-CZ" sz="1600" dirty="0" err="1"/>
                        <a:t>eras</a:t>
                      </a:r>
                      <a:endParaRPr lang="cs-CZ" sz="1600" dirty="0"/>
                    </a:p>
                  </a:txBody>
                  <a:tcPr marL="92459" marR="92459" marT="46229" marB="46229"/>
                </a:tc>
                <a:extLst>
                  <a:ext uri="{0D108BD9-81ED-4DB2-BD59-A6C34878D82A}">
                    <a16:rowId xmlns:a16="http://schemas.microsoft.com/office/drawing/2014/main" val="2175371364"/>
                  </a:ext>
                </a:extLst>
              </a:tr>
              <a:tr h="375999">
                <a:tc>
                  <a:txBody>
                    <a:bodyPr/>
                    <a:lstStyle/>
                    <a:p>
                      <a:r>
                        <a:rPr lang="cs-CZ" sz="1600" dirty="0"/>
                        <a:t>3.</a:t>
                      </a:r>
                    </a:p>
                  </a:txBody>
                  <a:tcPr marL="92459" marR="92459" marT="46229" marB="46229"/>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600" dirty="0" err="1"/>
                        <a:t>laudav-</a:t>
                      </a:r>
                      <a:r>
                        <a:rPr lang="cs-CZ" sz="1600" b="1" dirty="0" err="1"/>
                        <a:t>erat</a:t>
                      </a:r>
                      <a:endParaRPr lang="cs-CZ" sz="1600" b="1" dirty="0"/>
                    </a:p>
                  </a:txBody>
                  <a:tcPr marL="92459" marR="92459" marT="46229" marB="46229"/>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600" dirty="0" err="1"/>
                        <a:t>scrips-erat</a:t>
                      </a:r>
                      <a:endParaRPr lang="cs-CZ" sz="1600" dirty="0"/>
                    </a:p>
                  </a:txBody>
                  <a:tcPr marL="92459" marR="92459" marT="46229" marB="46229"/>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600" dirty="0" err="1"/>
                        <a:t>defend-erat</a:t>
                      </a:r>
                      <a:endParaRPr lang="cs-CZ" sz="1600" dirty="0"/>
                    </a:p>
                  </a:txBody>
                  <a:tcPr marL="92459" marR="92459" marT="46229" marB="46229"/>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600" dirty="0" err="1"/>
                        <a:t>fu-erat</a:t>
                      </a:r>
                      <a:endParaRPr lang="cs-CZ" sz="1600" dirty="0"/>
                    </a:p>
                  </a:txBody>
                  <a:tcPr marL="92459" marR="92459" marT="46229" marB="46229"/>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600" dirty="0" err="1"/>
                        <a:t>laudatus</a:t>
                      </a:r>
                      <a:r>
                        <a:rPr lang="cs-CZ" sz="1600" dirty="0"/>
                        <a:t>, a, um </a:t>
                      </a:r>
                      <a:r>
                        <a:rPr lang="cs-CZ" sz="1600" b="1" dirty="0" err="1"/>
                        <a:t>erat</a:t>
                      </a:r>
                      <a:endParaRPr lang="cs-CZ" sz="1600" b="1" dirty="0"/>
                    </a:p>
                  </a:txBody>
                  <a:tcPr marL="92459" marR="92459" marT="46229" marB="46229"/>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600" dirty="0" err="1"/>
                        <a:t>scriptus</a:t>
                      </a:r>
                      <a:r>
                        <a:rPr lang="cs-CZ" sz="1600" dirty="0"/>
                        <a:t>, a, um </a:t>
                      </a:r>
                      <a:r>
                        <a:rPr lang="cs-CZ" sz="1600" dirty="0" err="1"/>
                        <a:t>erat</a:t>
                      </a:r>
                      <a:endParaRPr lang="cs-CZ" sz="1600" dirty="0"/>
                    </a:p>
                  </a:txBody>
                  <a:tcPr marL="92459" marR="92459" marT="46229" marB="46229"/>
                </a:tc>
                <a:extLst>
                  <a:ext uri="{0D108BD9-81ED-4DB2-BD59-A6C34878D82A}">
                    <a16:rowId xmlns:a16="http://schemas.microsoft.com/office/drawing/2014/main" val="1014069542"/>
                  </a:ext>
                </a:extLst>
              </a:tr>
              <a:tr h="375999">
                <a:tc>
                  <a:txBody>
                    <a:bodyPr/>
                    <a:lstStyle/>
                    <a:p>
                      <a:r>
                        <a:rPr lang="cs-CZ" sz="1600" dirty="0" err="1"/>
                        <a:t>Pl</a:t>
                      </a:r>
                      <a:r>
                        <a:rPr lang="cs-CZ" sz="1600" dirty="0"/>
                        <a:t>.</a:t>
                      </a:r>
                    </a:p>
                  </a:txBody>
                  <a:tcPr marL="92459" marR="92459" marT="46229" marB="46229"/>
                </a:tc>
                <a:tc>
                  <a:txBody>
                    <a:bodyPr/>
                    <a:lstStyle/>
                    <a:p>
                      <a:endParaRPr lang="cs-CZ" sz="1600"/>
                    </a:p>
                  </a:txBody>
                  <a:tcPr marL="92459" marR="92459" marT="46229" marB="46229"/>
                </a:tc>
                <a:tc>
                  <a:txBody>
                    <a:bodyPr/>
                    <a:lstStyle/>
                    <a:p>
                      <a:endParaRPr lang="cs-CZ" sz="1600"/>
                    </a:p>
                  </a:txBody>
                  <a:tcPr marL="92459" marR="92459" marT="46229" marB="46229"/>
                </a:tc>
                <a:tc>
                  <a:txBody>
                    <a:bodyPr/>
                    <a:lstStyle/>
                    <a:p>
                      <a:endParaRPr lang="cs-CZ" sz="1600"/>
                    </a:p>
                  </a:txBody>
                  <a:tcPr marL="92459" marR="92459" marT="46229" marB="46229"/>
                </a:tc>
                <a:tc>
                  <a:txBody>
                    <a:bodyPr/>
                    <a:lstStyle/>
                    <a:p>
                      <a:endParaRPr lang="cs-CZ" sz="1600"/>
                    </a:p>
                  </a:txBody>
                  <a:tcPr marL="92459" marR="92459" marT="46229" marB="46229"/>
                </a:tc>
                <a:tc>
                  <a:txBody>
                    <a:bodyPr/>
                    <a:lstStyle/>
                    <a:p>
                      <a:endParaRPr lang="cs-CZ" sz="1600"/>
                    </a:p>
                  </a:txBody>
                  <a:tcPr marL="92459" marR="92459" marT="46229" marB="46229"/>
                </a:tc>
                <a:tc>
                  <a:txBody>
                    <a:bodyPr/>
                    <a:lstStyle/>
                    <a:p>
                      <a:endParaRPr lang="cs-CZ" sz="1600" dirty="0"/>
                    </a:p>
                  </a:txBody>
                  <a:tcPr marL="92459" marR="92459" marT="46229" marB="46229"/>
                </a:tc>
                <a:extLst>
                  <a:ext uri="{0D108BD9-81ED-4DB2-BD59-A6C34878D82A}">
                    <a16:rowId xmlns:a16="http://schemas.microsoft.com/office/drawing/2014/main" val="2209615439"/>
                  </a:ext>
                </a:extLst>
              </a:tr>
              <a:tr h="622555">
                <a:tc>
                  <a:txBody>
                    <a:bodyPr/>
                    <a:lstStyle/>
                    <a:p>
                      <a:r>
                        <a:rPr lang="cs-CZ" sz="1600" dirty="0"/>
                        <a:t>1.</a:t>
                      </a:r>
                    </a:p>
                  </a:txBody>
                  <a:tcPr marL="92459" marR="92459" marT="46229" marB="46229"/>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600" dirty="0" err="1"/>
                        <a:t>laudav-</a:t>
                      </a:r>
                      <a:r>
                        <a:rPr lang="cs-CZ" sz="1600" b="1" dirty="0" err="1"/>
                        <a:t>eramus</a:t>
                      </a:r>
                      <a:endParaRPr lang="cs-CZ" sz="1600" b="1" dirty="0"/>
                    </a:p>
                  </a:txBody>
                  <a:tcPr marL="92459" marR="92459" marT="46229" marB="46229"/>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600" dirty="0" err="1"/>
                        <a:t>scrips-eramus</a:t>
                      </a:r>
                      <a:endParaRPr lang="cs-CZ" sz="1600" dirty="0"/>
                    </a:p>
                  </a:txBody>
                  <a:tcPr marL="92459" marR="92459" marT="46229" marB="46229"/>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600" dirty="0" err="1"/>
                        <a:t>defend-eramus</a:t>
                      </a:r>
                      <a:endParaRPr lang="cs-CZ" sz="1600" dirty="0"/>
                    </a:p>
                  </a:txBody>
                  <a:tcPr marL="92459" marR="92459" marT="46229" marB="46229"/>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600" dirty="0" err="1"/>
                        <a:t>fu-eramus</a:t>
                      </a:r>
                      <a:endParaRPr lang="cs-CZ" sz="1600" dirty="0"/>
                    </a:p>
                  </a:txBody>
                  <a:tcPr marL="92459" marR="92459" marT="46229" marB="46229"/>
                </a:tc>
                <a:tc>
                  <a:txBody>
                    <a:bodyPr/>
                    <a:lstStyle/>
                    <a:p>
                      <a:r>
                        <a:rPr lang="cs-CZ" sz="1600" dirty="0" err="1"/>
                        <a:t>laudati</a:t>
                      </a:r>
                      <a:r>
                        <a:rPr lang="cs-CZ" sz="1600" dirty="0"/>
                        <a:t>, </a:t>
                      </a:r>
                      <a:r>
                        <a:rPr lang="cs-CZ" sz="1600" dirty="0" err="1"/>
                        <a:t>ae</a:t>
                      </a:r>
                      <a:r>
                        <a:rPr lang="cs-CZ" sz="1600" dirty="0"/>
                        <a:t>, a </a:t>
                      </a:r>
                      <a:r>
                        <a:rPr lang="cs-CZ" sz="1600" b="1" dirty="0" err="1"/>
                        <a:t>eramus</a:t>
                      </a:r>
                      <a:endParaRPr lang="cs-CZ" sz="1600" b="1" dirty="0"/>
                    </a:p>
                  </a:txBody>
                  <a:tcPr marL="92459" marR="92459" marT="46229" marB="46229"/>
                </a:tc>
                <a:tc>
                  <a:txBody>
                    <a:bodyPr/>
                    <a:lstStyle/>
                    <a:p>
                      <a:r>
                        <a:rPr lang="cs-CZ" sz="1600" dirty="0" err="1"/>
                        <a:t>scripti</a:t>
                      </a:r>
                      <a:r>
                        <a:rPr lang="cs-CZ" sz="1600" dirty="0"/>
                        <a:t>, </a:t>
                      </a:r>
                      <a:r>
                        <a:rPr lang="cs-CZ" sz="1600" dirty="0" err="1"/>
                        <a:t>ae</a:t>
                      </a:r>
                      <a:r>
                        <a:rPr lang="cs-CZ" sz="1600" dirty="0"/>
                        <a:t>, a </a:t>
                      </a:r>
                      <a:r>
                        <a:rPr lang="cs-CZ" sz="1600" dirty="0" err="1"/>
                        <a:t>eramus</a:t>
                      </a:r>
                      <a:endParaRPr lang="cs-CZ" sz="1600" dirty="0"/>
                    </a:p>
                  </a:txBody>
                  <a:tcPr marL="92459" marR="92459" marT="46229" marB="46229"/>
                </a:tc>
                <a:extLst>
                  <a:ext uri="{0D108BD9-81ED-4DB2-BD59-A6C34878D82A}">
                    <a16:rowId xmlns:a16="http://schemas.microsoft.com/office/drawing/2014/main" val="3818656124"/>
                  </a:ext>
                </a:extLst>
              </a:tr>
              <a:tr h="375999">
                <a:tc>
                  <a:txBody>
                    <a:bodyPr/>
                    <a:lstStyle/>
                    <a:p>
                      <a:r>
                        <a:rPr lang="cs-CZ" sz="1600" dirty="0"/>
                        <a:t>2.</a:t>
                      </a:r>
                    </a:p>
                  </a:txBody>
                  <a:tcPr marL="92459" marR="92459" marT="46229" marB="46229"/>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600" dirty="0" err="1"/>
                        <a:t>laudav-</a:t>
                      </a:r>
                      <a:r>
                        <a:rPr lang="cs-CZ" sz="1600" b="1" dirty="0" err="1"/>
                        <a:t>eratis</a:t>
                      </a:r>
                      <a:endParaRPr lang="cs-CZ" sz="1600" b="1" dirty="0"/>
                    </a:p>
                  </a:txBody>
                  <a:tcPr marL="92459" marR="92459" marT="46229" marB="46229"/>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600" dirty="0" err="1"/>
                        <a:t>scrips-eratis</a:t>
                      </a:r>
                      <a:endParaRPr lang="cs-CZ" sz="1600" dirty="0"/>
                    </a:p>
                  </a:txBody>
                  <a:tcPr marL="92459" marR="92459" marT="46229" marB="46229"/>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600" dirty="0" err="1"/>
                        <a:t>defend-eratis</a:t>
                      </a:r>
                      <a:endParaRPr lang="cs-CZ" sz="1600" dirty="0"/>
                    </a:p>
                  </a:txBody>
                  <a:tcPr marL="92459" marR="92459" marT="46229" marB="46229"/>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600" dirty="0" err="1"/>
                        <a:t>fu-eratis</a:t>
                      </a:r>
                      <a:endParaRPr lang="cs-CZ" sz="1600" dirty="0"/>
                    </a:p>
                  </a:txBody>
                  <a:tcPr marL="92459" marR="92459" marT="46229" marB="46229"/>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600" dirty="0" err="1"/>
                        <a:t>laudati</a:t>
                      </a:r>
                      <a:r>
                        <a:rPr lang="cs-CZ" sz="1600" dirty="0"/>
                        <a:t>, </a:t>
                      </a:r>
                      <a:r>
                        <a:rPr lang="cs-CZ" sz="1600" dirty="0" err="1"/>
                        <a:t>ae</a:t>
                      </a:r>
                      <a:r>
                        <a:rPr lang="cs-CZ" sz="1600" dirty="0"/>
                        <a:t>, a </a:t>
                      </a:r>
                      <a:r>
                        <a:rPr lang="cs-CZ" sz="1600" b="1" dirty="0" err="1"/>
                        <a:t>eratis</a:t>
                      </a:r>
                      <a:endParaRPr lang="cs-CZ" sz="1600" b="1" dirty="0"/>
                    </a:p>
                  </a:txBody>
                  <a:tcPr marL="92459" marR="92459" marT="46229" marB="46229"/>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600" dirty="0" err="1"/>
                        <a:t>scripti</a:t>
                      </a:r>
                      <a:r>
                        <a:rPr lang="cs-CZ" sz="1600" dirty="0"/>
                        <a:t>, </a:t>
                      </a:r>
                      <a:r>
                        <a:rPr lang="cs-CZ" sz="1600" dirty="0" err="1"/>
                        <a:t>ae</a:t>
                      </a:r>
                      <a:r>
                        <a:rPr lang="cs-CZ" sz="1600" dirty="0"/>
                        <a:t>, a </a:t>
                      </a:r>
                      <a:r>
                        <a:rPr lang="cs-CZ" sz="1600" dirty="0" err="1"/>
                        <a:t>eratis</a:t>
                      </a:r>
                      <a:endParaRPr lang="cs-CZ" sz="1600" dirty="0"/>
                    </a:p>
                  </a:txBody>
                  <a:tcPr marL="92459" marR="92459" marT="46229" marB="46229"/>
                </a:tc>
                <a:extLst>
                  <a:ext uri="{0D108BD9-81ED-4DB2-BD59-A6C34878D82A}">
                    <a16:rowId xmlns:a16="http://schemas.microsoft.com/office/drawing/2014/main" val="2167643428"/>
                  </a:ext>
                </a:extLst>
              </a:tr>
              <a:tr h="375999">
                <a:tc>
                  <a:txBody>
                    <a:bodyPr/>
                    <a:lstStyle/>
                    <a:p>
                      <a:r>
                        <a:rPr lang="cs-CZ" sz="1600" dirty="0"/>
                        <a:t>3..</a:t>
                      </a:r>
                    </a:p>
                  </a:txBody>
                  <a:tcPr marL="92459" marR="92459" marT="46229" marB="46229"/>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600" dirty="0" err="1"/>
                        <a:t>laudav-</a:t>
                      </a:r>
                      <a:r>
                        <a:rPr lang="cs-CZ" sz="1600" b="1" dirty="0" err="1"/>
                        <a:t>erant</a:t>
                      </a:r>
                      <a:endParaRPr lang="cs-CZ" sz="1600" b="1" dirty="0"/>
                    </a:p>
                  </a:txBody>
                  <a:tcPr marL="92459" marR="92459" marT="46229" marB="46229"/>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600" dirty="0" err="1"/>
                        <a:t>scrips-erant</a:t>
                      </a:r>
                      <a:endParaRPr lang="cs-CZ" sz="1600" dirty="0"/>
                    </a:p>
                  </a:txBody>
                  <a:tcPr marL="92459" marR="92459" marT="46229" marB="46229"/>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600" dirty="0" err="1"/>
                        <a:t>defend-erant</a:t>
                      </a:r>
                      <a:endParaRPr lang="cs-CZ" sz="1600" dirty="0"/>
                    </a:p>
                  </a:txBody>
                  <a:tcPr marL="92459" marR="92459" marT="46229" marB="46229"/>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600" dirty="0" err="1"/>
                        <a:t>fu-erant</a:t>
                      </a:r>
                      <a:endParaRPr lang="cs-CZ" sz="1600" dirty="0"/>
                    </a:p>
                  </a:txBody>
                  <a:tcPr marL="92459" marR="92459" marT="46229" marB="46229"/>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600" dirty="0" err="1"/>
                        <a:t>laudati</a:t>
                      </a:r>
                      <a:r>
                        <a:rPr lang="cs-CZ" sz="1600" dirty="0"/>
                        <a:t>, </a:t>
                      </a:r>
                      <a:r>
                        <a:rPr lang="cs-CZ" sz="1600" dirty="0" err="1"/>
                        <a:t>ae</a:t>
                      </a:r>
                      <a:r>
                        <a:rPr lang="cs-CZ" sz="1600" dirty="0"/>
                        <a:t>, a </a:t>
                      </a:r>
                      <a:r>
                        <a:rPr lang="cs-CZ" sz="1600" b="1" dirty="0" err="1"/>
                        <a:t>erant</a:t>
                      </a:r>
                      <a:endParaRPr lang="cs-CZ" sz="1600" b="1" dirty="0"/>
                    </a:p>
                  </a:txBody>
                  <a:tcPr marL="92459" marR="92459" marT="46229" marB="46229"/>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600" dirty="0" err="1"/>
                        <a:t>scripti</a:t>
                      </a:r>
                      <a:r>
                        <a:rPr lang="cs-CZ" sz="1600" dirty="0"/>
                        <a:t>, </a:t>
                      </a:r>
                      <a:r>
                        <a:rPr lang="cs-CZ" sz="1600" dirty="0" err="1"/>
                        <a:t>ae</a:t>
                      </a:r>
                      <a:r>
                        <a:rPr lang="cs-CZ" sz="1600" dirty="0"/>
                        <a:t>, a </a:t>
                      </a:r>
                      <a:r>
                        <a:rPr lang="cs-CZ" sz="1600" dirty="0" err="1"/>
                        <a:t>erant</a:t>
                      </a:r>
                      <a:endParaRPr lang="cs-CZ" sz="1600" dirty="0"/>
                    </a:p>
                  </a:txBody>
                  <a:tcPr marL="92459" marR="92459" marT="46229" marB="46229"/>
                </a:tc>
                <a:extLst>
                  <a:ext uri="{0D108BD9-81ED-4DB2-BD59-A6C34878D82A}">
                    <a16:rowId xmlns:a16="http://schemas.microsoft.com/office/drawing/2014/main" val="733139303"/>
                  </a:ext>
                </a:extLst>
              </a:tr>
            </a:tbl>
          </a:graphicData>
        </a:graphic>
      </p:graphicFrame>
    </p:spTree>
    <p:extLst>
      <p:ext uri="{BB962C8B-B14F-4D97-AF65-F5344CB8AC3E}">
        <p14:creationId xmlns:p14="http://schemas.microsoft.com/office/powerpoint/2010/main" val="21992247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Nadpis 1">
            <a:extLst>
              <a:ext uri="{FF2B5EF4-FFF2-40B4-BE49-F238E27FC236}">
                <a16:creationId xmlns:a16="http://schemas.microsoft.com/office/drawing/2014/main" id="{30437237-A8B5-9555-1D16-99E51F43614D}"/>
              </a:ext>
            </a:extLst>
          </p:cNvPr>
          <p:cNvSpPr>
            <a:spLocks noGrp="1"/>
          </p:cNvSpPr>
          <p:nvPr>
            <p:ph type="title"/>
          </p:nvPr>
        </p:nvSpPr>
        <p:spPr>
          <a:xfrm>
            <a:off x="1371597" y="348865"/>
            <a:ext cx="10044023" cy="877729"/>
          </a:xfrm>
        </p:spPr>
        <p:txBody>
          <a:bodyPr anchor="ctr">
            <a:normAutofit/>
          </a:bodyPr>
          <a:lstStyle/>
          <a:p>
            <a:r>
              <a:rPr lang="cs-CZ" sz="4000" dirty="0">
                <a:solidFill>
                  <a:srgbClr val="FFFFFF"/>
                </a:solidFill>
              </a:rPr>
              <a:t>Indikativ futura II</a:t>
            </a:r>
          </a:p>
        </p:txBody>
      </p:sp>
      <p:graphicFrame>
        <p:nvGraphicFramePr>
          <p:cNvPr id="5" name="Zástupný obsah 2">
            <a:extLst>
              <a:ext uri="{FF2B5EF4-FFF2-40B4-BE49-F238E27FC236}">
                <a16:creationId xmlns:a16="http://schemas.microsoft.com/office/drawing/2014/main" id="{A8ED6C4A-4FE1-A854-F8AA-68F4CC13F8C1}"/>
              </a:ext>
            </a:extLst>
          </p:cNvPr>
          <p:cNvGraphicFramePr>
            <a:graphicFrameLocks noGrp="1"/>
          </p:cNvGraphicFramePr>
          <p:nvPr>
            <p:ph idx="1"/>
            <p:extLst>
              <p:ext uri="{D42A27DB-BD31-4B8C-83A1-F6EECF244321}">
                <p14:modId xmlns:p14="http://schemas.microsoft.com/office/powerpoint/2010/main" val="3709608870"/>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351322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8557094B-8CEA-877D-5387-C89EAA2D1935}"/>
              </a:ext>
            </a:extLst>
          </p:cNvPr>
          <p:cNvSpPr>
            <a:spLocks noGrp="1"/>
          </p:cNvSpPr>
          <p:nvPr>
            <p:ph type="title"/>
          </p:nvPr>
        </p:nvSpPr>
        <p:spPr>
          <a:xfrm>
            <a:off x="1136397" y="502020"/>
            <a:ext cx="5323715" cy="1642970"/>
          </a:xfrm>
        </p:spPr>
        <p:txBody>
          <a:bodyPr anchor="b">
            <a:normAutofit/>
          </a:bodyPr>
          <a:lstStyle/>
          <a:p>
            <a:r>
              <a:rPr lang="cs-CZ" sz="4000"/>
              <a:t>Indikativ futura II</a:t>
            </a:r>
          </a:p>
        </p:txBody>
      </p:sp>
      <p:sp>
        <p:nvSpPr>
          <p:cNvPr id="3" name="Zástupný obsah 2">
            <a:extLst>
              <a:ext uri="{FF2B5EF4-FFF2-40B4-BE49-F238E27FC236}">
                <a16:creationId xmlns:a16="http://schemas.microsoft.com/office/drawing/2014/main" id="{F5C84A1C-D77E-D835-4065-F11E01BD36DC}"/>
              </a:ext>
            </a:extLst>
          </p:cNvPr>
          <p:cNvSpPr>
            <a:spLocks noGrp="1"/>
          </p:cNvSpPr>
          <p:nvPr>
            <p:ph idx="1"/>
          </p:nvPr>
        </p:nvSpPr>
        <p:spPr>
          <a:xfrm>
            <a:off x="1144923" y="2405894"/>
            <a:ext cx="5315189" cy="3535083"/>
          </a:xfrm>
        </p:spPr>
        <p:txBody>
          <a:bodyPr anchor="t">
            <a:normAutofit/>
          </a:bodyPr>
          <a:lstStyle/>
          <a:p>
            <a:r>
              <a:rPr lang="cs-CZ" sz="1700" dirty="0"/>
              <a:t>„Předbudoucí“ čas – vyjadřuje děj, který nastane před jiným budoucím dějem:</a:t>
            </a:r>
          </a:p>
          <a:p>
            <a:pPr lvl="1"/>
            <a:r>
              <a:rPr lang="cs-CZ" sz="1700" dirty="0"/>
              <a:t>Užívá se také v indikativních vedlejších větách různých typů:</a:t>
            </a:r>
          </a:p>
          <a:p>
            <a:pPr lvl="2"/>
            <a:r>
              <a:rPr lang="cs-CZ" sz="1700" dirty="0"/>
              <a:t>Student zapomene vypracovat cvičení, které učitel zadá. </a:t>
            </a:r>
          </a:p>
          <a:p>
            <a:pPr lvl="3"/>
            <a:r>
              <a:rPr lang="cs-CZ" sz="1700" i="1" dirty="0" err="1"/>
              <a:t>Studens</a:t>
            </a:r>
            <a:r>
              <a:rPr lang="cs-CZ" sz="1700" i="1" dirty="0"/>
              <a:t> </a:t>
            </a:r>
            <a:r>
              <a:rPr lang="cs-CZ" sz="1700" b="1" i="1" dirty="0" err="1"/>
              <a:t>obliviscetur</a:t>
            </a:r>
            <a:r>
              <a:rPr lang="cs-CZ" sz="1700" b="1" i="1" dirty="0"/>
              <a:t> </a:t>
            </a:r>
            <a:r>
              <a:rPr lang="cs-CZ" sz="1700" i="1" dirty="0" err="1"/>
              <a:t>exercitium</a:t>
            </a:r>
            <a:r>
              <a:rPr lang="cs-CZ" sz="1700" i="1" dirty="0"/>
              <a:t> </a:t>
            </a:r>
            <a:r>
              <a:rPr lang="cs-CZ" sz="1700" i="1" dirty="0" err="1"/>
              <a:t>perficere</a:t>
            </a:r>
            <a:r>
              <a:rPr lang="cs-CZ" sz="1700" i="1" dirty="0"/>
              <a:t>, </a:t>
            </a:r>
            <a:r>
              <a:rPr lang="cs-CZ" sz="1700" i="1" dirty="0" err="1"/>
              <a:t>quod</a:t>
            </a:r>
            <a:r>
              <a:rPr lang="cs-CZ" sz="1700" i="1" dirty="0"/>
              <a:t> magister </a:t>
            </a:r>
            <a:r>
              <a:rPr lang="cs-CZ" sz="1700" b="1" i="1" dirty="0" err="1"/>
              <a:t>assignaverit</a:t>
            </a:r>
            <a:r>
              <a:rPr lang="cs-CZ" sz="1700" i="1" dirty="0"/>
              <a:t>.</a:t>
            </a:r>
          </a:p>
          <a:p>
            <a:pPr lvl="2"/>
            <a:r>
              <a:rPr lang="cs-CZ" sz="1700" dirty="0"/>
              <a:t>Nepřijdu zítra na přednášku, protože dnes vypiji moc piva.</a:t>
            </a:r>
          </a:p>
          <a:p>
            <a:pPr lvl="3"/>
            <a:r>
              <a:rPr lang="cs-CZ" sz="1700" i="1" dirty="0" err="1"/>
              <a:t>Cras</a:t>
            </a:r>
            <a:r>
              <a:rPr lang="cs-CZ" sz="1700" i="1" dirty="0"/>
              <a:t> ad </a:t>
            </a:r>
            <a:r>
              <a:rPr lang="cs-CZ" sz="1700" i="1" dirty="0" err="1"/>
              <a:t>lectionem</a:t>
            </a:r>
            <a:r>
              <a:rPr lang="cs-CZ" sz="1700" i="1" dirty="0"/>
              <a:t> non </a:t>
            </a:r>
            <a:r>
              <a:rPr lang="cs-CZ" sz="1700" b="1" i="1" dirty="0" err="1"/>
              <a:t>veniam</a:t>
            </a:r>
            <a:r>
              <a:rPr lang="cs-CZ" sz="1700" i="1" dirty="0"/>
              <a:t>, </a:t>
            </a:r>
            <a:r>
              <a:rPr lang="cs-CZ" sz="1700" i="1" dirty="0" err="1"/>
              <a:t>quia</a:t>
            </a:r>
            <a:r>
              <a:rPr lang="cs-CZ" sz="1700" i="1" dirty="0"/>
              <a:t> </a:t>
            </a:r>
            <a:r>
              <a:rPr lang="cs-CZ" sz="1700" i="1" dirty="0" err="1"/>
              <a:t>hodie</a:t>
            </a:r>
            <a:r>
              <a:rPr lang="cs-CZ" sz="1700" i="1" dirty="0"/>
              <a:t> </a:t>
            </a:r>
            <a:r>
              <a:rPr lang="cs-CZ" sz="1700" i="1" dirty="0" err="1"/>
              <a:t>multam</a:t>
            </a:r>
            <a:r>
              <a:rPr lang="cs-CZ" sz="1700" i="1" dirty="0"/>
              <a:t> </a:t>
            </a:r>
            <a:r>
              <a:rPr lang="cs-CZ" sz="1700" i="1" dirty="0" err="1"/>
              <a:t>cervisiam</a:t>
            </a:r>
            <a:r>
              <a:rPr lang="cs-CZ" sz="1700" i="1" dirty="0"/>
              <a:t> </a:t>
            </a:r>
            <a:r>
              <a:rPr lang="cs-CZ" sz="1700" b="1" i="1" dirty="0" err="1"/>
              <a:t>bibero</a:t>
            </a:r>
            <a:r>
              <a:rPr lang="cs-CZ" sz="1700" i="1" dirty="0"/>
              <a:t>.</a:t>
            </a:r>
            <a:endParaRPr lang="cs-CZ" sz="1700" dirty="0"/>
          </a:p>
          <a:p>
            <a:pPr marL="0" indent="0">
              <a:buNone/>
            </a:pPr>
            <a:endParaRPr lang="cs-CZ" sz="1700" dirty="0"/>
          </a:p>
        </p:txBody>
      </p:sp>
      <p:sp>
        <p:nvSpPr>
          <p:cNvPr id="25" name="Rectangle 24">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Obrázek 4" descr="Obsah obrázku kresba, skica, Lidská tvář, ilustrace&#10;&#10;Popis byl vytvořen automaticky">
            <a:extLst>
              <a:ext uri="{FF2B5EF4-FFF2-40B4-BE49-F238E27FC236}">
                <a16:creationId xmlns:a16="http://schemas.microsoft.com/office/drawing/2014/main" id="{7EBE115C-9CE4-348D-A701-E930250CD130}"/>
              </a:ext>
            </a:extLst>
          </p:cNvPr>
          <p:cNvPicPr>
            <a:picLocks noChangeAspect="1"/>
          </p:cNvPicPr>
          <p:nvPr/>
        </p:nvPicPr>
        <p:blipFill rotWithShape="1">
          <a:blip r:embed="rId2">
            <a:extLst>
              <a:ext uri="{28A0092B-C50C-407E-A947-70E740481C1C}">
                <a14:useLocalDpi xmlns:a14="http://schemas.microsoft.com/office/drawing/2010/main" val="0"/>
              </a:ext>
            </a:extLst>
          </a:blip>
          <a:srcRect t="24675"/>
          <a:stretch/>
        </p:blipFill>
        <p:spPr>
          <a:xfrm>
            <a:off x="7075967" y="1912776"/>
            <a:ext cx="4170530" cy="3135614"/>
          </a:xfrm>
          <a:prstGeom prst="rect">
            <a:avLst/>
          </a:prstGeom>
        </p:spPr>
      </p:pic>
    </p:spTree>
    <p:extLst>
      <p:ext uri="{BB962C8B-B14F-4D97-AF65-F5344CB8AC3E}">
        <p14:creationId xmlns:p14="http://schemas.microsoft.com/office/powerpoint/2010/main" val="10213399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61C9B1DA-1403-3CDB-6685-3178BF52130E}"/>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en-US" sz="4000" kern="1200">
                <a:solidFill>
                  <a:srgbClr val="FFFFFF"/>
                </a:solidFill>
                <a:latin typeface="+mj-lt"/>
                <a:ea typeface="+mj-ea"/>
                <a:cs typeface="+mj-cs"/>
              </a:rPr>
              <a:t>Tvary indikativu futura II</a:t>
            </a:r>
          </a:p>
        </p:txBody>
      </p:sp>
      <p:graphicFrame>
        <p:nvGraphicFramePr>
          <p:cNvPr id="4" name="Tabulka 4">
            <a:extLst>
              <a:ext uri="{FF2B5EF4-FFF2-40B4-BE49-F238E27FC236}">
                <a16:creationId xmlns:a16="http://schemas.microsoft.com/office/drawing/2014/main" id="{EC2AC5BF-3579-43A0-6900-68EABDC078BF}"/>
              </a:ext>
            </a:extLst>
          </p:cNvPr>
          <p:cNvGraphicFramePr>
            <a:graphicFrameLocks/>
          </p:cNvGraphicFramePr>
          <p:nvPr>
            <p:extLst>
              <p:ext uri="{D42A27DB-BD31-4B8C-83A1-F6EECF244321}">
                <p14:modId xmlns:p14="http://schemas.microsoft.com/office/powerpoint/2010/main" val="2428010172"/>
              </p:ext>
            </p:extLst>
          </p:nvPr>
        </p:nvGraphicFramePr>
        <p:xfrm>
          <a:off x="432225" y="2287759"/>
          <a:ext cx="11327552" cy="3809236"/>
        </p:xfrm>
        <a:graphic>
          <a:graphicData uri="http://schemas.openxmlformats.org/drawingml/2006/table">
            <a:tbl>
              <a:tblPr firstRow="1" firstCol="1" bandRow="1">
                <a:tableStyleId>{5C22544A-7EE6-4342-B048-85BDC9FD1C3A}</a:tableStyleId>
              </a:tblPr>
              <a:tblGrid>
                <a:gridCol w="627192">
                  <a:extLst>
                    <a:ext uri="{9D8B030D-6E8A-4147-A177-3AD203B41FA5}">
                      <a16:colId xmlns:a16="http://schemas.microsoft.com/office/drawing/2014/main" val="1766198315"/>
                    </a:ext>
                  </a:extLst>
                </a:gridCol>
                <a:gridCol w="1570135">
                  <a:extLst>
                    <a:ext uri="{9D8B030D-6E8A-4147-A177-3AD203B41FA5}">
                      <a16:colId xmlns:a16="http://schemas.microsoft.com/office/drawing/2014/main" val="2121638183"/>
                    </a:ext>
                  </a:extLst>
                </a:gridCol>
                <a:gridCol w="1504088">
                  <a:extLst>
                    <a:ext uri="{9D8B030D-6E8A-4147-A177-3AD203B41FA5}">
                      <a16:colId xmlns:a16="http://schemas.microsoft.com/office/drawing/2014/main" val="789185990"/>
                    </a:ext>
                  </a:extLst>
                </a:gridCol>
                <a:gridCol w="1628688">
                  <a:extLst>
                    <a:ext uri="{9D8B030D-6E8A-4147-A177-3AD203B41FA5}">
                      <a16:colId xmlns:a16="http://schemas.microsoft.com/office/drawing/2014/main" val="4260204468"/>
                    </a:ext>
                  </a:extLst>
                </a:gridCol>
                <a:gridCol w="1161080">
                  <a:extLst>
                    <a:ext uri="{9D8B030D-6E8A-4147-A177-3AD203B41FA5}">
                      <a16:colId xmlns:a16="http://schemas.microsoft.com/office/drawing/2014/main" val="1801355441"/>
                    </a:ext>
                  </a:extLst>
                </a:gridCol>
                <a:gridCol w="2349580">
                  <a:extLst>
                    <a:ext uri="{9D8B030D-6E8A-4147-A177-3AD203B41FA5}">
                      <a16:colId xmlns:a16="http://schemas.microsoft.com/office/drawing/2014/main" val="1347349395"/>
                    </a:ext>
                  </a:extLst>
                </a:gridCol>
                <a:gridCol w="2486789">
                  <a:extLst>
                    <a:ext uri="{9D8B030D-6E8A-4147-A177-3AD203B41FA5}">
                      <a16:colId xmlns:a16="http://schemas.microsoft.com/office/drawing/2014/main" val="491539782"/>
                    </a:ext>
                  </a:extLst>
                </a:gridCol>
              </a:tblGrid>
              <a:tr h="394505">
                <a:tc>
                  <a:txBody>
                    <a:bodyPr/>
                    <a:lstStyle/>
                    <a:p>
                      <a:endParaRPr lang="cs-CZ" sz="1700"/>
                    </a:p>
                  </a:txBody>
                  <a:tcPr marL="97009" marR="97009" marT="48505" marB="48505"/>
                </a:tc>
                <a:tc gridSpan="3">
                  <a:txBody>
                    <a:bodyPr/>
                    <a:lstStyle/>
                    <a:p>
                      <a:r>
                        <a:rPr lang="cs-CZ" sz="1700"/>
                        <a:t>aktivum</a:t>
                      </a:r>
                    </a:p>
                  </a:txBody>
                  <a:tcPr marL="97009" marR="97009" marT="48505" marB="48505"/>
                </a:tc>
                <a:tc hMerge="1">
                  <a:txBody>
                    <a:bodyPr/>
                    <a:lstStyle/>
                    <a:p>
                      <a:endParaRPr lang="cs-CZ"/>
                    </a:p>
                  </a:txBody>
                  <a:tcPr/>
                </a:tc>
                <a:tc hMerge="1">
                  <a:txBody>
                    <a:bodyPr/>
                    <a:lstStyle/>
                    <a:p>
                      <a:endParaRPr lang="cs-CZ" dirty="0"/>
                    </a:p>
                  </a:txBody>
                  <a:tcPr/>
                </a:tc>
                <a:tc>
                  <a:txBody>
                    <a:bodyPr/>
                    <a:lstStyle/>
                    <a:p>
                      <a:r>
                        <a:rPr lang="cs-CZ" sz="1700"/>
                        <a:t>Akt. esse</a:t>
                      </a:r>
                    </a:p>
                  </a:txBody>
                  <a:tcPr marL="97009" marR="97009" marT="48505" marB="48505"/>
                </a:tc>
                <a:tc gridSpan="2">
                  <a:txBody>
                    <a:bodyPr/>
                    <a:lstStyle/>
                    <a:p>
                      <a:r>
                        <a:rPr lang="cs-CZ" sz="1700"/>
                        <a:t>pasivum</a:t>
                      </a:r>
                    </a:p>
                  </a:txBody>
                  <a:tcPr marL="97009" marR="97009" marT="48505" marB="48505"/>
                </a:tc>
                <a:tc hMerge="1">
                  <a:txBody>
                    <a:bodyPr/>
                    <a:lstStyle/>
                    <a:p>
                      <a:endParaRPr lang="cs-CZ" dirty="0"/>
                    </a:p>
                  </a:txBody>
                  <a:tcPr/>
                </a:tc>
                <a:extLst>
                  <a:ext uri="{0D108BD9-81ED-4DB2-BD59-A6C34878D82A}">
                    <a16:rowId xmlns:a16="http://schemas.microsoft.com/office/drawing/2014/main" val="1782380945"/>
                  </a:ext>
                </a:extLst>
              </a:tr>
              <a:tr h="394505">
                <a:tc>
                  <a:txBody>
                    <a:bodyPr/>
                    <a:lstStyle/>
                    <a:p>
                      <a:r>
                        <a:rPr lang="cs-CZ" sz="1700"/>
                        <a:t>Sg. </a:t>
                      </a:r>
                    </a:p>
                  </a:txBody>
                  <a:tcPr marL="97009" marR="97009" marT="48505" marB="48505"/>
                </a:tc>
                <a:tc>
                  <a:txBody>
                    <a:bodyPr/>
                    <a:lstStyle/>
                    <a:p>
                      <a:endParaRPr lang="cs-CZ" sz="1700"/>
                    </a:p>
                  </a:txBody>
                  <a:tcPr marL="97009" marR="97009" marT="48505" marB="48505"/>
                </a:tc>
                <a:tc>
                  <a:txBody>
                    <a:bodyPr/>
                    <a:lstStyle/>
                    <a:p>
                      <a:endParaRPr lang="cs-CZ" sz="1700"/>
                    </a:p>
                  </a:txBody>
                  <a:tcPr marL="97009" marR="97009" marT="48505" marB="48505"/>
                </a:tc>
                <a:tc>
                  <a:txBody>
                    <a:bodyPr/>
                    <a:lstStyle/>
                    <a:p>
                      <a:endParaRPr lang="cs-CZ" sz="1700"/>
                    </a:p>
                  </a:txBody>
                  <a:tcPr marL="97009" marR="97009" marT="48505" marB="48505"/>
                </a:tc>
                <a:tc>
                  <a:txBody>
                    <a:bodyPr/>
                    <a:lstStyle/>
                    <a:p>
                      <a:endParaRPr lang="cs-CZ" sz="1700"/>
                    </a:p>
                  </a:txBody>
                  <a:tcPr marL="97009" marR="97009" marT="48505" marB="48505"/>
                </a:tc>
                <a:tc>
                  <a:txBody>
                    <a:bodyPr/>
                    <a:lstStyle/>
                    <a:p>
                      <a:endParaRPr lang="cs-CZ" sz="1700"/>
                    </a:p>
                  </a:txBody>
                  <a:tcPr marL="97009" marR="97009" marT="48505" marB="48505"/>
                </a:tc>
                <a:tc>
                  <a:txBody>
                    <a:bodyPr/>
                    <a:lstStyle/>
                    <a:p>
                      <a:endParaRPr lang="cs-CZ" sz="1900"/>
                    </a:p>
                  </a:txBody>
                  <a:tcPr marL="97009" marR="97009" marT="48505" marB="48505"/>
                </a:tc>
                <a:extLst>
                  <a:ext uri="{0D108BD9-81ED-4DB2-BD59-A6C34878D82A}">
                    <a16:rowId xmlns:a16="http://schemas.microsoft.com/office/drawing/2014/main" val="637209801"/>
                  </a:ext>
                </a:extLst>
              </a:tr>
              <a:tr h="394505">
                <a:tc>
                  <a:txBody>
                    <a:bodyPr/>
                    <a:lstStyle/>
                    <a:p>
                      <a:r>
                        <a:rPr lang="cs-CZ" sz="1700"/>
                        <a:t>1.</a:t>
                      </a:r>
                    </a:p>
                  </a:txBody>
                  <a:tcPr marL="97009" marR="97009" marT="48505" marB="4850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700"/>
                        <a:t>laudav-</a:t>
                      </a:r>
                      <a:r>
                        <a:rPr lang="cs-CZ" sz="1700" b="1"/>
                        <a:t>ero</a:t>
                      </a:r>
                    </a:p>
                  </a:txBody>
                  <a:tcPr marL="97009" marR="97009" marT="48505" marB="48505"/>
                </a:tc>
                <a:tc>
                  <a:txBody>
                    <a:bodyPr/>
                    <a:lstStyle/>
                    <a:p>
                      <a:r>
                        <a:rPr lang="cs-CZ" sz="1700"/>
                        <a:t>scrips-ero</a:t>
                      </a:r>
                    </a:p>
                  </a:txBody>
                  <a:tcPr marL="97009" marR="97009" marT="48505" marB="48505"/>
                </a:tc>
                <a:tc>
                  <a:txBody>
                    <a:bodyPr/>
                    <a:lstStyle/>
                    <a:p>
                      <a:r>
                        <a:rPr lang="cs-CZ" sz="1700"/>
                        <a:t>defend-ero</a:t>
                      </a:r>
                    </a:p>
                  </a:txBody>
                  <a:tcPr marL="97009" marR="97009" marT="48505" marB="48505"/>
                </a:tc>
                <a:tc>
                  <a:txBody>
                    <a:bodyPr/>
                    <a:lstStyle/>
                    <a:p>
                      <a:r>
                        <a:rPr lang="cs-CZ" sz="1700"/>
                        <a:t>fu-ero</a:t>
                      </a:r>
                    </a:p>
                  </a:txBody>
                  <a:tcPr marL="97009" marR="97009" marT="48505" marB="48505"/>
                </a:tc>
                <a:tc>
                  <a:txBody>
                    <a:bodyPr/>
                    <a:lstStyle/>
                    <a:p>
                      <a:r>
                        <a:rPr lang="cs-CZ" sz="1700"/>
                        <a:t>laudatus, a, um </a:t>
                      </a:r>
                      <a:r>
                        <a:rPr lang="cs-CZ" sz="1700" b="1"/>
                        <a:t>ero</a:t>
                      </a:r>
                    </a:p>
                  </a:txBody>
                  <a:tcPr marL="97009" marR="97009" marT="48505" marB="48505"/>
                </a:tc>
                <a:tc>
                  <a:txBody>
                    <a:bodyPr/>
                    <a:lstStyle/>
                    <a:p>
                      <a:r>
                        <a:rPr lang="cs-CZ" sz="1700"/>
                        <a:t>scriptus, a, um ero</a:t>
                      </a:r>
                    </a:p>
                  </a:txBody>
                  <a:tcPr marL="97009" marR="97009" marT="48505" marB="48505"/>
                </a:tc>
                <a:extLst>
                  <a:ext uri="{0D108BD9-81ED-4DB2-BD59-A6C34878D82A}">
                    <a16:rowId xmlns:a16="http://schemas.microsoft.com/office/drawing/2014/main" val="2241338943"/>
                  </a:ext>
                </a:extLst>
              </a:tr>
              <a:tr h="394505">
                <a:tc>
                  <a:txBody>
                    <a:bodyPr/>
                    <a:lstStyle/>
                    <a:p>
                      <a:r>
                        <a:rPr lang="cs-CZ" sz="1700"/>
                        <a:t>2.</a:t>
                      </a:r>
                    </a:p>
                  </a:txBody>
                  <a:tcPr marL="97009" marR="97009" marT="48505" marB="4850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700"/>
                        <a:t>laudav-</a:t>
                      </a:r>
                      <a:r>
                        <a:rPr lang="cs-CZ" sz="1700" b="1"/>
                        <a:t>eris</a:t>
                      </a:r>
                    </a:p>
                  </a:txBody>
                  <a:tcPr marL="97009" marR="97009" marT="48505" marB="4850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700"/>
                        <a:t>scrips-eris</a:t>
                      </a:r>
                    </a:p>
                  </a:txBody>
                  <a:tcPr marL="97009" marR="97009" marT="48505" marB="4850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700"/>
                        <a:t>defend-eris</a:t>
                      </a:r>
                    </a:p>
                  </a:txBody>
                  <a:tcPr marL="97009" marR="97009" marT="48505" marB="4850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700"/>
                        <a:t>fu-eris</a:t>
                      </a:r>
                    </a:p>
                  </a:txBody>
                  <a:tcPr marL="97009" marR="97009" marT="48505" marB="4850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700"/>
                        <a:t>laudatus, a, um </a:t>
                      </a:r>
                      <a:r>
                        <a:rPr lang="cs-CZ" sz="1700" b="1"/>
                        <a:t>eris</a:t>
                      </a:r>
                    </a:p>
                  </a:txBody>
                  <a:tcPr marL="97009" marR="97009" marT="48505" marB="4850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700"/>
                        <a:t>scriptus, a, um eris</a:t>
                      </a:r>
                    </a:p>
                  </a:txBody>
                  <a:tcPr marL="97009" marR="97009" marT="48505" marB="48505"/>
                </a:tc>
                <a:extLst>
                  <a:ext uri="{0D108BD9-81ED-4DB2-BD59-A6C34878D82A}">
                    <a16:rowId xmlns:a16="http://schemas.microsoft.com/office/drawing/2014/main" val="2175371364"/>
                  </a:ext>
                </a:extLst>
              </a:tr>
              <a:tr h="394505">
                <a:tc>
                  <a:txBody>
                    <a:bodyPr/>
                    <a:lstStyle/>
                    <a:p>
                      <a:r>
                        <a:rPr lang="cs-CZ" sz="1700"/>
                        <a:t>3.</a:t>
                      </a:r>
                    </a:p>
                  </a:txBody>
                  <a:tcPr marL="97009" marR="97009" marT="48505" marB="4850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700"/>
                        <a:t>laudav-</a:t>
                      </a:r>
                      <a:r>
                        <a:rPr lang="cs-CZ" sz="1700" b="1"/>
                        <a:t>erit</a:t>
                      </a:r>
                    </a:p>
                  </a:txBody>
                  <a:tcPr marL="97009" marR="97009" marT="48505" marB="4850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700"/>
                        <a:t>scrips-erit</a:t>
                      </a:r>
                    </a:p>
                  </a:txBody>
                  <a:tcPr marL="97009" marR="97009" marT="48505" marB="4850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700"/>
                        <a:t>defend-erit</a:t>
                      </a:r>
                    </a:p>
                  </a:txBody>
                  <a:tcPr marL="97009" marR="97009" marT="48505" marB="4850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700"/>
                        <a:t>fu-erit</a:t>
                      </a:r>
                    </a:p>
                  </a:txBody>
                  <a:tcPr marL="97009" marR="97009" marT="48505" marB="4850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700"/>
                        <a:t>laudatus, a, um </a:t>
                      </a:r>
                      <a:r>
                        <a:rPr lang="cs-CZ" sz="1700" b="1"/>
                        <a:t>erit</a:t>
                      </a:r>
                    </a:p>
                  </a:txBody>
                  <a:tcPr marL="97009" marR="97009" marT="48505" marB="4850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700"/>
                        <a:t>scriptus, a, um erit</a:t>
                      </a:r>
                    </a:p>
                  </a:txBody>
                  <a:tcPr marL="97009" marR="97009" marT="48505" marB="48505"/>
                </a:tc>
                <a:extLst>
                  <a:ext uri="{0D108BD9-81ED-4DB2-BD59-A6C34878D82A}">
                    <a16:rowId xmlns:a16="http://schemas.microsoft.com/office/drawing/2014/main" val="1014069542"/>
                  </a:ext>
                </a:extLst>
              </a:tr>
              <a:tr h="394505">
                <a:tc>
                  <a:txBody>
                    <a:bodyPr/>
                    <a:lstStyle/>
                    <a:p>
                      <a:r>
                        <a:rPr lang="cs-CZ" sz="1700"/>
                        <a:t>Pl.</a:t>
                      </a:r>
                    </a:p>
                  </a:txBody>
                  <a:tcPr marL="97009" marR="97009" marT="48505" marB="48505"/>
                </a:tc>
                <a:tc>
                  <a:txBody>
                    <a:bodyPr/>
                    <a:lstStyle/>
                    <a:p>
                      <a:endParaRPr lang="cs-CZ" sz="1700"/>
                    </a:p>
                  </a:txBody>
                  <a:tcPr marL="97009" marR="97009" marT="48505" marB="48505"/>
                </a:tc>
                <a:tc>
                  <a:txBody>
                    <a:bodyPr/>
                    <a:lstStyle/>
                    <a:p>
                      <a:endParaRPr lang="cs-CZ" sz="1700"/>
                    </a:p>
                  </a:txBody>
                  <a:tcPr marL="97009" marR="97009" marT="48505" marB="48505"/>
                </a:tc>
                <a:tc>
                  <a:txBody>
                    <a:bodyPr/>
                    <a:lstStyle/>
                    <a:p>
                      <a:endParaRPr lang="cs-CZ" sz="1700"/>
                    </a:p>
                  </a:txBody>
                  <a:tcPr marL="97009" marR="97009" marT="48505" marB="48505"/>
                </a:tc>
                <a:tc>
                  <a:txBody>
                    <a:bodyPr/>
                    <a:lstStyle/>
                    <a:p>
                      <a:endParaRPr lang="cs-CZ" sz="1700"/>
                    </a:p>
                  </a:txBody>
                  <a:tcPr marL="97009" marR="97009" marT="48505" marB="48505"/>
                </a:tc>
                <a:tc>
                  <a:txBody>
                    <a:bodyPr/>
                    <a:lstStyle/>
                    <a:p>
                      <a:endParaRPr lang="cs-CZ" sz="1700"/>
                    </a:p>
                  </a:txBody>
                  <a:tcPr marL="97009" marR="97009" marT="48505" marB="48505"/>
                </a:tc>
                <a:tc>
                  <a:txBody>
                    <a:bodyPr/>
                    <a:lstStyle/>
                    <a:p>
                      <a:endParaRPr lang="cs-CZ" sz="1700"/>
                    </a:p>
                  </a:txBody>
                  <a:tcPr marL="97009" marR="97009" marT="48505" marB="48505"/>
                </a:tc>
                <a:extLst>
                  <a:ext uri="{0D108BD9-81ED-4DB2-BD59-A6C34878D82A}">
                    <a16:rowId xmlns:a16="http://schemas.microsoft.com/office/drawing/2014/main" val="2209615439"/>
                  </a:ext>
                </a:extLst>
              </a:tr>
              <a:tr h="653196">
                <a:tc>
                  <a:txBody>
                    <a:bodyPr/>
                    <a:lstStyle/>
                    <a:p>
                      <a:r>
                        <a:rPr lang="cs-CZ" sz="1700"/>
                        <a:t>1.</a:t>
                      </a:r>
                    </a:p>
                  </a:txBody>
                  <a:tcPr marL="97009" marR="97009" marT="48505" marB="4850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700"/>
                        <a:t>laudav-</a:t>
                      </a:r>
                      <a:r>
                        <a:rPr lang="cs-CZ" sz="1700" b="1"/>
                        <a:t>erimus</a:t>
                      </a:r>
                    </a:p>
                  </a:txBody>
                  <a:tcPr marL="97009" marR="97009" marT="48505" marB="4850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700"/>
                        <a:t>scrips-erimus</a:t>
                      </a:r>
                    </a:p>
                  </a:txBody>
                  <a:tcPr marL="97009" marR="97009" marT="48505" marB="4850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700"/>
                        <a:t>defend-erimus</a:t>
                      </a:r>
                    </a:p>
                  </a:txBody>
                  <a:tcPr marL="97009" marR="97009" marT="48505" marB="4850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700"/>
                        <a:t>fu-erimus</a:t>
                      </a:r>
                    </a:p>
                  </a:txBody>
                  <a:tcPr marL="97009" marR="97009" marT="48505" marB="48505"/>
                </a:tc>
                <a:tc>
                  <a:txBody>
                    <a:bodyPr/>
                    <a:lstStyle/>
                    <a:p>
                      <a:r>
                        <a:rPr lang="cs-CZ" sz="1700"/>
                        <a:t>laudati, ae, a </a:t>
                      </a:r>
                      <a:r>
                        <a:rPr lang="cs-CZ" sz="1700" b="1"/>
                        <a:t>erimus</a:t>
                      </a:r>
                    </a:p>
                  </a:txBody>
                  <a:tcPr marL="97009" marR="97009" marT="48505" marB="48505"/>
                </a:tc>
                <a:tc>
                  <a:txBody>
                    <a:bodyPr/>
                    <a:lstStyle/>
                    <a:p>
                      <a:r>
                        <a:rPr lang="cs-CZ" sz="1700"/>
                        <a:t>scripti, ae, a eramus</a:t>
                      </a:r>
                    </a:p>
                  </a:txBody>
                  <a:tcPr marL="97009" marR="97009" marT="48505" marB="48505"/>
                </a:tc>
                <a:extLst>
                  <a:ext uri="{0D108BD9-81ED-4DB2-BD59-A6C34878D82A}">
                    <a16:rowId xmlns:a16="http://schemas.microsoft.com/office/drawing/2014/main" val="3818656124"/>
                  </a:ext>
                </a:extLst>
              </a:tr>
              <a:tr h="394505">
                <a:tc>
                  <a:txBody>
                    <a:bodyPr/>
                    <a:lstStyle/>
                    <a:p>
                      <a:r>
                        <a:rPr lang="cs-CZ" sz="1700"/>
                        <a:t>2.</a:t>
                      </a:r>
                    </a:p>
                  </a:txBody>
                  <a:tcPr marL="97009" marR="97009" marT="48505" marB="4850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700"/>
                        <a:t>laudav-</a:t>
                      </a:r>
                      <a:r>
                        <a:rPr lang="cs-CZ" sz="1700" b="1"/>
                        <a:t>eritis</a:t>
                      </a:r>
                    </a:p>
                  </a:txBody>
                  <a:tcPr marL="97009" marR="97009" marT="48505" marB="4850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700"/>
                        <a:t>scrips-eritis</a:t>
                      </a:r>
                    </a:p>
                  </a:txBody>
                  <a:tcPr marL="97009" marR="97009" marT="48505" marB="4850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700"/>
                        <a:t>defend-eritis</a:t>
                      </a:r>
                    </a:p>
                  </a:txBody>
                  <a:tcPr marL="97009" marR="97009" marT="48505" marB="4850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700"/>
                        <a:t>fu-eritis</a:t>
                      </a:r>
                    </a:p>
                  </a:txBody>
                  <a:tcPr marL="97009" marR="97009" marT="48505" marB="4850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700"/>
                        <a:t>laudati, ae, a </a:t>
                      </a:r>
                      <a:r>
                        <a:rPr lang="cs-CZ" sz="1700" b="1"/>
                        <a:t>eritis</a:t>
                      </a:r>
                    </a:p>
                  </a:txBody>
                  <a:tcPr marL="97009" marR="97009" marT="48505" marB="4850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700"/>
                        <a:t>scripti, ae, a eratis</a:t>
                      </a:r>
                    </a:p>
                  </a:txBody>
                  <a:tcPr marL="97009" marR="97009" marT="48505" marB="48505"/>
                </a:tc>
                <a:extLst>
                  <a:ext uri="{0D108BD9-81ED-4DB2-BD59-A6C34878D82A}">
                    <a16:rowId xmlns:a16="http://schemas.microsoft.com/office/drawing/2014/main" val="2167643428"/>
                  </a:ext>
                </a:extLst>
              </a:tr>
              <a:tr h="394505">
                <a:tc>
                  <a:txBody>
                    <a:bodyPr/>
                    <a:lstStyle/>
                    <a:p>
                      <a:r>
                        <a:rPr lang="cs-CZ" sz="1700"/>
                        <a:t>3..</a:t>
                      </a:r>
                    </a:p>
                  </a:txBody>
                  <a:tcPr marL="97009" marR="97009" marT="48505" marB="4850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700"/>
                        <a:t>laudav-</a:t>
                      </a:r>
                      <a:r>
                        <a:rPr lang="cs-CZ" sz="1700" b="1"/>
                        <a:t>erint</a:t>
                      </a:r>
                    </a:p>
                  </a:txBody>
                  <a:tcPr marL="97009" marR="97009" marT="48505" marB="4850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700"/>
                        <a:t>scrips-erint</a:t>
                      </a:r>
                    </a:p>
                  </a:txBody>
                  <a:tcPr marL="97009" marR="97009" marT="48505" marB="4850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700"/>
                        <a:t>defend-erint</a:t>
                      </a:r>
                    </a:p>
                  </a:txBody>
                  <a:tcPr marL="97009" marR="97009" marT="48505" marB="4850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700"/>
                        <a:t>fu-erint</a:t>
                      </a:r>
                    </a:p>
                  </a:txBody>
                  <a:tcPr marL="97009" marR="97009" marT="48505" marB="4850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700"/>
                        <a:t>laudati, ae, a </a:t>
                      </a:r>
                      <a:r>
                        <a:rPr lang="cs-CZ" sz="1700" b="1">
                          <a:solidFill>
                            <a:srgbClr val="FF0000"/>
                          </a:solidFill>
                        </a:rPr>
                        <a:t>erunt</a:t>
                      </a:r>
                    </a:p>
                  </a:txBody>
                  <a:tcPr marL="97009" marR="97009" marT="48505" marB="4850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700"/>
                        <a:t>scripti, ae, a erunt</a:t>
                      </a:r>
                    </a:p>
                  </a:txBody>
                  <a:tcPr marL="97009" marR="97009" marT="48505" marB="48505"/>
                </a:tc>
                <a:extLst>
                  <a:ext uri="{0D108BD9-81ED-4DB2-BD59-A6C34878D82A}">
                    <a16:rowId xmlns:a16="http://schemas.microsoft.com/office/drawing/2014/main" val="733139303"/>
                  </a:ext>
                </a:extLst>
              </a:tr>
            </a:tbl>
          </a:graphicData>
        </a:graphic>
      </p:graphicFrame>
    </p:spTree>
    <p:extLst>
      <p:ext uri="{BB962C8B-B14F-4D97-AF65-F5344CB8AC3E}">
        <p14:creationId xmlns:p14="http://schemas.microsoft.com/office/powerpoint/2010/main" val="617169990"/>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555</Words>
  <Application>Microsoft Office PowerPoint</Application>
  <PresentationFormat>Širokoúhlá obrazovka</PresentationFormat>
  <Paragraphs>132</Paragraphs>
  <Slides>8</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8</vt:i4>
      </vt:variant>
    </vt:vector>
  </HeadingPairs>
  <TitlesOfParts>
    <vt:vector size="12" baseType="lpstr">
      <vt:lpstr>Arial</vt:lpstr>
      <vt:lpstr>Calibri</vt:lpstr>
      <vt:lpstr>Calibri Light</vt:lpstr>
      <vt:lpstr>Motiv Office</vt:lpstr>
      <vt:lpstr>Indikativ plusquam-perfekta a futura II</vt:lpstr>
      <vt:lpstr>Jak šel čas s latinou</vt:lpstr>
      <vt:lpstr>Indikativ plusquamperfekta</vt:lpstr>
      <vt:lpstr>Indikativ plusquamperfekta</vt:lpstr>
      <vt:lpstr>Tvary indikativu plusquamperfekta</vt:lpstr>
      <vt:lpstr>Indikativ futura II</vt:lpstr>
      <vt:lpstr>Indikativ futura II</vt:lpstr>
      <vt:lpstr>Tvary indikativu futura II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Indikativ plusquam-perfekta a futura II</dc:title>
  <dc:creator>Zuzana Čermáková Lukšová</dc:creator>
  <cp:lastModifiedBy>Zuzana Čermáková Lukšová</cp:lastModifiedBy>
  <cp:revision>1</cp:revision>
  <dcterms:created xsi:type="dcterms:W3CDTF">2024-10-15T07:48:52Z</dcterms:created>
  <dcterms:modified xsi:type="dcterms:W3CDTF">2024-10-15T09:26:12Z</dcterms:modified>
</cp:coreProperties>
</file>