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větlý styl 2 – zvýraznění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98" d="100"/>
          <a:sy n="98" d="100"/>
        </p:scale>
        <p:origin x="96" y="4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B49AF83-E5CC-0A42-DA6C-9E42EA2ABEE8}"/>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6A1AF2E8-4E9E-42F1-8C42-3A02850174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D3C6F34C-37E3-8D1D-2737-94466FDC9F98}"/>
              </a:ext>
            </a:extLst>
          </p:cNvPr>
          <p:cNvSpPr>
            <a:spLocks noGrp="1"/>
          </p:cNvSpPr>
          <p:nvPr>
            <p:ph type="dt" sz="half" idx="10"/>
          </p:nvPr>
        </p:nvSpPr>
        <p:spPr/>
        <p:txBody>
          <a:bodyPr/>
          <a:lstStyle/>
          <a:p>
            <a:fld id="{CDFFE08B-BF48-458B-B815-7A251A0BAEF1}" type="datetimeFigureOut">
              <a:rPr lang="cs-CZ" smtClean="0"/>
              <a:t>31.10.2024</a:t>
            </a:fld>
            <a:endParaRPr lang="cs-CZ"/>
          </a:p>
        </p:txBody>
      </p:sp>
      <p:sp>
        <p:nvSpPr>
          <p:cNvPr id="5" name="Zástupný symbol pro zápatí 4">
            <a:extLst>
              <a:ext uri="{FF2B5EF4-FFF2-40B4-BE49-F238E27FC236}">
                <a16:creationId xmlns:a16="http://schemas.microsoft.com/office/drawing/2014/main" id="{B6542384-0987-482F-A3D5-D347E79BE7A4}"/>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DC4A503F-EA73-703A-BDA6-D42C5BD8718C}"/>
              </a:ext>
            </a:extLst>
          </p:cNvPr>
          <p:cNvSpPr>
            <a:spLocks noGrp="1"/>
          </p:cNvSpPr>
          <p:nvPr>
            <p:ph type="sldNum" sz="quarter" idx="12"/>
          </p:nvPr>
        </p:nvSpPr>
        <p:spPr/>
        <p:txBody>
          <a:bodyPr/>
          <a:lstStyle/>
          <a:p>
            <a:fld id="{16D1FF19-5060-4128-BE5A-576382F3CB66}" type="slidenum">
              <a:rPr lang="cs-CZ" smtClean="0"/>
              <a:t>‹#›</a:t>
            </a:fld>
            <a:endParaRPr lang="cs-CZ"/>
          </a:p>
        </p:txBody>
      </p:sp>
    </p:spTree>
    <p:extLst>
      <p:ext uri="{BB962C8B-B14F-4D97-AF65-F5344CB8AC3E}">
        <p14:creationId xmlns:p14="http://schemas.microsoft.com/office/powerpoint/2010/main" val="1954869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40649EE-36CB-219E-C386-6761FC08ADDE}"/>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41E275A7-7AE2-692C-CACD-6AB049994816}"/>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EE13E06C-09E1-B880-93D4-4812329377B7}"/>
              </a:ext>
            </a:extLst>
          </p:cNvPr>
          <p:cNvSpPr>
            <a:spLocks noGrp="1"/>
          </p:cNvSpPr>
          <p:nvPr>
            <p:ph type="dt" sz="half" idx="10"/>
          </p:nvPr>
        </p:nvSpPr>
        <p:spPr/>
        <p:txBody>
          <a:bodyPr/>
          <a:lstStyle/>
          <a:p>
            <a:fld id="{CDFFE08B-BF48-458B-B815-7A251A0BAEF1}" type="datetimeFigureOut">
              <a:rPr lang="cs-CZ" smtClean="0"/>
              <a:t>31.10.2024</a:t>
            </a:fld>
            <a:endParaRPr lang="cs-CZ"/>
          </a:p>
        </p:txBody>
      </p:sp>
      <p:sp>
        <p:nvSpPr>
          <p:cNvPr id="5" name="Zástupný symbol pro zápatí 4">
            <a:extLst>
              <a:ext uri="{FF2B5EF4-FFF2-40B4-BE49-F238E27FC236}">
                <a16:creationId xmlns:a16="http://schemas.microsoft.com/office/drawing/2014/main" id="{CFFA20AB-1E31-E310-A8DC-39CB99DA42FE}"/>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767A28D0-DED4-4058-4859-652DAA4C5E9A}"/>
              </a:ext>
            </a:extLst>
          </p:cNvPr>
          <p:cNvSpPr>
            <a:spLocks noGrp="1"/>
          </p:cNvSpPr>
          <p:nvPr>
            <p:ph type="sldNum" sz="quarter" idx="12"/>
          </p:nvPr>
        </p:nvSpPr>
        <p:spPr/>
        <p:txBody>
          <a:bodyPr/>
          <a:lstStyle/>
          <a:p>
            <a:fld id="{16D1FF19-5060-4128-BE5A-576382F3CB66}" type="slidenum">
              <a:rPr lang="cs-CZ" smtClean="0"/>
              <a:t>‹#›</a:t>
            </a:fld>
            <a:endParaRPr lang="cs-CZ"/>
          </a:p>
        </p:txBody>
      </p:sp>
    </p:spTree>
    <p:extLst>
      <p:ext uri="{BB962C8B-B14F-4D97-AF65-F5344CB8AC3E}">
        <p14:creationId xmlns:p14="http://schemas.microsoft.com/office/powerpoint/2010/main" val="348695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BF134A83-92AF-0AF5-A7AA-1423F13938FD}"/>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17C851A9-4B73-A91F-9F5C-0096875FCCDA}"/>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AEC96AF8-9300-1892-BCA2-0746FEA35532}"/>
              </a:ext>
            </a:extLst>
          </p:cNvPr>
          <p:cNvSpPr>
            <a:spLocks noGrp="1"/>
          </p:cNvSpPr>
          <p:nvPr>
            <p:ph type="dt" sz="half" idx="10"/>
          </p:nvPr>
        </p:nvSpPr>
        <p:spPr/>
        <p:txBody>
          <a:bodyPr/>
          <a:lstStyle/>
          <a:p>
            <a:fld id="{CDFFE08B-BF48-458B-B815-7A251A0BAEF1}" type="datetimeFigureOut">
              <a:rPr lang="cs-CZ" smtClean="0"/>
              <a:t>31.10.2024</a:t>
            </a:fld>
            <a:endParaRPr lang="cs-CZ"/>
          </a:p>
        </p:txBody>
      </p:sp>
      <p:sp>
        <p:nvSpPr>
          <p:cNvPr id="5" name="Zástupný symbol pro zápatí 4">
            <a:extLst>
              <a:ext uri="{FF2B5EF4-FFF2-40B4-BE49-F238E27FC236}">
                <a16:creationId xmlns:a16="http://schemas.microsoft.com/office/drawing/2014/main" id="{DDCD3EC1-93EF-36AD-B1D0-9A8F32941286}"/>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D1DFB2D5-DFBF-0571-7444-3B43EA8567AB}"/>
              </a:ext>
            </a:extLst>
          </p:cNvPr>
          <p:cNvSpPr>
            <a:spLocks noGrp="1"/>
          </p:cNvSpPr>
          <p:nvPr>
            <p:ph type="sldNum" sz="quarter" idx="12"/>
          </p:nvPr>
        </p:nvSpPr>
        <p:spPr/>
        <p:txBody>
          <a:bodyPr/>
          <a:lstStyle/>
          <a:p>
            <a:fld id="{16D1FF19-5060-4128-BE5A-576382F3CB66}" type="slidenum">
              <a:rPr lang="cs-CZ" smtClean="0"/>
              <a:t>‹#›</a:t>
            </a:fld>
            <a:endParaRPr lang="cs-CZ"/>
          </a:p>
        </p:txBody>
      </p:sp>
    </p:spTree>
    <p:extLst>
      <p:ext uri="{BB962C8B-B14F-4D97-AF65-F5344CB8AC3E}">
        <p14:creationId xmlns:p14="http://schemas.microsoft.com/office/powerpoint/2010/main" val="4090749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D1A9AF2-AA2A-FEA4-E135-1F7CA698D7D2}"/>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CF453BD6-C178-70A4-DB0D-138568C29FFC}"/>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DA1189C8-0D75-1BFD-FCE7-FDEE258756F3}"/>
              </a:ext>
            </a:extLst>
          </p:cNvPr>
          <p:cNvSpPr>
            <a:spLocks noGrp="1"/>
          </p:cNvSpPr>
          <p:nvPr>
            <p:ph type="dt" sz="half" idx="10"/>
          </p:nvPr>
        </p:nvSpPr>
        <p:spPr/>
        <p:txBody>
          <a:bodyPr/>
          <a:lstStyle/>
          <a:p>
            <a:fld id="{CDFFE08B-BF48-458B-B815-7A251A0BAEF1}" type="datetimeFigureOut">
              <a:rPr lang="cs-CZ" smtClean="0"/>
              <a:t>31.10.2024</a:t>
            </a:fld>
            <a:endParaRPr lang="cs-CZ"/>
          </a:p>
        </p:txBody>
      </p:sp>
      <p:sp>
        <p:nvSpPr>
          <p:cNvPr id="5" name="Zástupný symbol pro zápatí 4">
            <a:extLst>
              <a:ext uri="{FF2B5EF4-FFF2-40B4-BE49-F238E27FC236}">
                <a16:creationId xmlns:a16="http://schemas.microsoft.com/office/drawing/2014/main" id="{3672BD21-DF08-2A96-BBDE-12C0E6CDC9A2}"/>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23F30B13-B45F-7107-22B7-A2BA00A4CFCB}"/>
              </a:ext>
            </a:extLst>
          </p:cNvPr>
          <p:cNvSpPr>
            <a:spLocks noGrp="1"/>
          </p:cNvSpPr>
          <p:nvPr>
            <p:ph type="sldNum" sz="quarter" idx="12"/>
          </p:nvPr>
        </p:nvSpPr>
        <p:spPr/>
        <p:txBody>
          <a:bodyPr/>
          <a:lstStyle/>
          <a:p>
            <a:fld id="{16D1FF19-5060-4128-BE5A-576382F3CB66}" type="slidenum">
              <a:rPr lang="cs-CZ" smtClean="0"/>
              <a:t>‹#›</a:t>
            </a:fld>
            <a:endParaRPr lang="cs-CZ"/>
          </a:p>
        </p:txBody>
      </p:sp>
    </p:spTree>
    <p:extLst>
      <p:ext uri="{BB962C8B-B14F-4D97-AF65-F5344CB8AC3E}">
        <p14:creationId xmlns:p14="http://schemas.microsoft.com/office/powerpoint/2010/main" val="3567152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D34B7D0-F455-6D11-CAF1-775A9336933A}"/>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D05F4BC6-36E6-28AD-965F-B71DC2199C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081F62EF-2E73-7A39-52C2-6FB1B617B002}"/>
              </a:ext>
            </a:extLst>
          </p:cNvPr>
          <p:cNvSpPr>
            <a:spLocks noGrp="1"/>
          </p:cNvSpPr>
          <p:nvPr>
            <p:ph type="dt" sz="half" idx="10"/>
          </p:nvPr>
        </p:nvSpPr>
        <p:spPr/>
        <p:txBody>
          <a:bodyPr/>
          <a:lstStyle/>
          <a:p>
            <a:fld id="{CDFFE08B-BF48-458B-B815-7A251A0BAEF1}" type="datetimeFigureOut">
              <a:rPr lang="cs-CZ" smtClean="0"/>
              <a:t>31.10.2024</a:t>
            </a:fld>
            <a:endParaRPr lang="cs-CZ"/>
          </a:p>
        </p:txBody>
      </p:sp>
      <p:sp>
        <p:nvSpPr>
          <p:cNvPr id="5" name="Zástupný symbol pro zápatí 4">
            <a:extLst>
              <a:ext uri="{FF2B5EF4-FFF2-40B4-BE49-F238E27FC236}">
                <a16:creationId xmlns:a16="http://schemas.microsoft.com/office/drawing/2014/main" id="{CDE0FCC6-0EF8-8A98-8174-8443E565FAF7}"/>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F0452001-4934-7F92-BBF1-5A7B779C346C}"/>
              </a:ext>
            </a:extLst>
          </p:cNvPr>
          <p:cNvSpPr>
            <a:spLocks noGrp="1"/>
          </p:cNvSpPr>
          <p:nvPr>
            <p:ph type="sldNum" sz="quarter" idx="12"/>
          </p:nvPr>
        </p:nvSpPr>
        <p:spPr/>
        <p:txBody>
          <a:bodyPr/>
          <a:lstStyle/>
          <a:p>
            <a:fld id="{16D1FF19-5060-4128-BE5A-576382F3CB66}" type="slidenum">
              <a:rPr lang="cs-CZ" smtClean="0"/>
              <a:t>‹#›</a:t>
            </a:fld>
            <a:endParaRPr lang="cs-CZ"/>
          </a:p>
        </p:txBody>
      </p:sp>
    </p:spTree>
    <p:extLst>
      <p:ext uri="{BB962C8B-B14F-4D97-AF65-F5344CB8AC3E}">
        <p14:creationId xmlns:p14="http://schemas.microsoft.com/office/powerpoint/2010/main" val="1928637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7E7D0DE-AD9F-797B-AA2C-CF43D71AFA9E}"/>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FD34A70B-E852-A0D0-ADD2-2E295CA522A9}"/>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F09AC641-DED8-4C2C-0C74-3A5E878F4849}"/>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421BE4B1-782A-9257-DDCA-E7E5EBE175FE}"/>
              </a:ext>
            </a:extLst>
          </p:cNvPr>
          <p:cNvSpPr>
            <a:spLocks noGrp="1"/>
          </p:cNvSpPr>
          <p:nvPr>
            <p:ph type="dt" sz="half" idx="10"/>
          </p:nvPr>
        </p:nvSpPr>
        <p:spPr/>
        <p:txBody>
          <a:bodyPr/>
          <a:lstStyle/>
          <a:p>
            <a:fld id="{CDFFE08B-BF48-458B-B815-7A251A0BAEF1}" type="datetimeFigureOut">
              <a:rPr lang="cs-CZ" smtClean="0"/>
              <a:t>31.10.2024</a:t>
            </a:fld>
            <a:endParaRPr lang="cs-CZ"/>
          </a:p>
        </p:txBody>
      </p:sp>
      <p:sp>
        <p:nvSpPr>
          <p:cNvPr id="6" name="Zástupný symbol pro zápatí 5">
            <a:extLst>
              <a:ext uri="{FF2B5EF4-FFF2-40B4-BE49-F238E27FC236}">
                <a16:creationId xmlns:a16="http://schemas.microsoft.com/office/drawing/2014/main" id="{77E3CF72-2CFC-A9DB-A7BC-E167915CBC7B}"/>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05D34057-22BF-DFAC-A54A-AA6F760189D8}"/>
              </a:ext>
            </a:extLst>
          </p:cNvPr>
          <p:cNvSpPr>
            <a:spLocks noGrp="1"/>
          </p:cNvSpPr>
          <p:nvPr>
            <p:ph type="sldNum" sz="quarter" idx="12"/>
          </p:nvPr>
        </p:nvSpPr>
        <p:spPr/>
        <p:txBody>
          <a:bodyPr/>
          <a:lstStyle/>
          <a:p>
            <a:fld id="{16D1FF19-5060-4128-BE5A-576382F3CB66}" type="slidenum">
              <a:rPr lang="cs-CZ" smtClean="0"/>
              <a:t>‹#›</a:t>
            </a:fld>
            <a:endParaRPr lang="cs-CZ"/>
          </a:p>
        </p:txBody>
      </p:sp>
    </p:spTree>
    <p:extLst>
      <p:ext uri="{BB962C8B-B14F-4D97-AF65-F5344CB8AC3E}">
        <p14:creationId xmlns:p14="http://schemas.microsoft.com/office/powerpoint/2010/main" val="4061079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1E77153-D07C-BFB6-7EC9-5C6F420A4280}"/>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E57A931F-424B-3786-29C9-2C7ECCF095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809D040E-8E37-A61A-1D1B-459E0EF637D5}"/>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D76CFE6E-2ECE-F38D-0F6E-9539956D87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04D9C81B-4A2F-7AA2-1993-07E3BE98FD72}"/>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ECBBD1F4-29BA-49C2-1D80-CBEC6243B3BB}"/>
              </a:ext>
            </a:extLst>
          </p:cNvPr>
          <p:cNvSpPr>
            <a:spLocks noGrp="1"/>
          </p:cNvSpPr>
          <p:nvPr>
            <p:ph type="dt" sz="half" idx="10"/>
          </p:nvPr>
        </p:nvSpPr>
        <p:spPr/>
        <p:txBody>
          <a:bodyPr/>
          <a:lstStyle/>
          <a:p>
            <a:fld id="{CDFFE08B-BF48-458B-B815-7A251A0BAEF1}" type="datetimeFigureOut">
              <a:rPr lang="cs-CZ" smtClean="0"/>
              <a:t>31.10.2024</a:t>
            </a:fld>
            <a:endParaRPr lang="cs-CZ"/>
          </a:p>
        </p:txBody>
      </p:sp>
      <p:sp>
        <p:nvSpPr>
          <p:cNvPr id="8" name="Zástupný symbol pro zápatí 7">
            <a:extLst>
              <a:ext uri="{FF2B5EF4-FFF2-40B4-BE49-F238E27FC236}">
                <a16:creationId xmlns:a16="http://schemas.microsoft.com/office/drawing/2014/main" id="{79B79CA0-1710-7484-D891-4EA42F44CEB1}"/>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4861993E-4D2F-FFB4-AB3E-84C20B7CAE96}"/>
              </a:ext>
            </a:extLst>
          </p:cNvPr>
          <p:cNvSpPr>
            <a:spLocks noGrp="1"/>
          </p:cNvSpPr>
          <p:nvPr>
            <p:ph type="sldNum" sz="quarter" idx="12"/>
          </p:nvPr>
        </p:nvSpPr>
        <p:spPr/>
        <p:txBody>
          <a:bodyPr/>
          <a:lstStyle/>
          <a:p>
            <a:fld id="{16D1FF19-5060-4128-BE5A-576382F3CB66}" type="slidenum">
              <a:rPr lang="cs-CZ" smtClean="0"/>
              <a:t>‹#›</a:t>
            </a:fld>
            <a:endParaRPr lang="cs-CZ"/>
          </a:p>
        </p:txBody>
      </p:sp>
    </p:spTree>
    <p:extLst>
      <p:ext uri="{BB962C8B-B14F-4D97-AF65-F5344CB8AC3E}">
        <p14:creationId xmlns:p14="http://schemas.microsoft.com/office/powerpoint/2010/main" val="3874751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99F2D0A-E10F-4ACF-109B-3311B8D4322B}"/>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3E0905F0-C510-5303-AB2D-E637E56FBF85}"/>
              </a:ext>
            </a:extLst>
          </p:cNvPr>
          <p:cNvSpPr>
            <a:spLocks noGrp="1"/>
          </p:cNvSpPr>
          <p:nvPr>
            <p:ph type="dt" sz="half" idx="10"/>
          </p:nvPr>
        </p:nvSpPr>
        <p:spPr/>
        <p:txBody>
          <a:bodyPr/>
          <a:lstStyle/>
          <a:p>
            <a:fld id="{CDFFE08B-BF48-458B-B815-7A251A0BAEF1}" type="datetimeFigureOut">
              <a:rPr lang="cs-CZ" smtClean="0"/>
              <a:t>31.10.2024</a:t>
            </a:fld>
            <a:endParaRPr lang="cs-CZ"/>
          </a:p>
        </p:txBody>
      </p:sp>
      <p:sp>
        <p:nvSpPr>
          <p:cNvPr id="4" name="Zástupný symbol pro zápatí 3">
            <a:extLst>
              <a:ext uri="{FF2B5EF4-FFF2-40B4-BE49-F238E27FC236}">
                <a16:creationId xmlns:a16="http://schemas.microsoft.com/office/drawing/2014/main" id="{4308B56F-5E17-618B-266E-5D1D9FD63F3F}"/>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1F1FE205-1DD2-03DF-BCB5-A552BF05CDF3}"/>
              </a:ext>
            </a:extLst>
          </p:cNvPr>
          <p:cNvSpPr>
            <a:spLocks noGrp="1"/>
          </p:cNvSpPr>
          <p:nvPr>
            <p:ph type="sldNum" sz="quarter" idx="12"/>
          </p:nvPr>
        </p:nvSpPr>
        <p:spPr/>
        <p:txBody>
          <a:bodyPr/>
          <a:lstStyle/>
          <a:p>
            <a:fld id="{16D1FF19-5060-4128-BE5A-576382F3CB66}" type="slidenum">
              <a:rPr lang="cs-CZ" smtClean="0"/>
              <a:t>‹#›</a:t>
            </a:fld>
            <a:endParaRPr lang="cs-CZ"/>
          </a:p>
        </p:txBody>
      </p:sp>
    </p:spTree>
    <p:extLst>
      <p:ext uri="{BB962C8B-B14F-4D97-AF65-F5344CB8AC3E}">
        <p14:creationId xmlns:p14="http://schemas.microsoft.com/office/powerpoint/2010/main" val="1365188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39713DDE-1144-B339-99CA-805C76FF5A61}"/>
              </a:ext>
            </a:extLst>
          </p:cNvPr>
          <p:cNvSpPr>
            <a:spLocks noGrp="1"/>
          </p:cNvSpPr>
          <p:nvPr>
            <p:ph type="dt" sz="half" idx="10"/>
          </p:nvPr>
        </p:nvSpPr>
        <p:spPr/>
        <p:txBody>
          <a:bodyPr/>
          <a:lstStyle/>
          <a:p>
            <a:fld id="{CDFFE08B-BF48-458B-B815-7A251A0BAEF1}" type="datetimeFigureOut">
              <a:rPr lang="cs-CZ" smtClean="0"/>
              <a:t>31.10.2024</a:t>
            </a:fld>
            <a:endParaRPr lang="cs-CZ"/>
          </a:p>
        </p:txBody>
      </p:sp>
      <p:sp>
        <p:nvSpPr>
          <p:cNvPr id="3" name="Zástupný symbol pro zápatí 2">
            <a:extLst>
              <a:ext uri="{FF2B5EF4-FFF2-40B4-BE49-F238E27FC236}">
                <a16:creationId xmlns:a16="http://schemas.microsoft.com/office/drawing/2014/main" id="{B00DA119-F090-633F-2F13-4FBEBB3D031E}"/>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2C6B78FB-9D7B-61AC-62FC-DA7C9225ABD6}"/>
              </a:ext>
            </a:extLst>
          </p:cNvPr>
          <p:cNvSpPr>
            <a:spLocks noGrp="1"/>
          </p:cNvSpPr>
          <p:nvPr>
            <p:ph type="sldNum" sz="quarter" idx="12"/>
          </p:nvPr>
        </p:nvSpPr>
        <p:spPr/>
        <p:txBody>
          <a:bodyPr/>
          <a:lstStyle/>
          <a:p>
            <a:fld id="{16D1FF19-5060-4128-BE5A-576382F3CB66}" type="slidenum">
              <a:rPr lang="cs-CZ" smtClean="0"/>
              <a:t>‹#›</a:t>
            </a:fld>
            <a:endParaRPr lang="cs-CZ"/>
          </a:p>
        </p:txBody>
      </p:sp>
    </p:spTree>
    <p:extLst>
      <p:ext uri="{BB962C8B-B14F-4D97-AF65-F5344CB8AC3E}">
        <p14:creationId xmlns:p14="http://schemas.microsoft.com/office/powerpoint/2010/main" val="198826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734A525-1A92-5F1F-3A7A-F18D61A9323C}"/>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BD56CE9B-7461-D0D9-DB5F-732A405256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110ABD9E-E8AB-EC68-5B11-FCEE84CF38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5CFA6624-2914-9A93-2DEA-B59DA66E71F5}"/>
              </a:ext>
            </a:extLst>
          </p:cNvPr>
          <p:cNvSpPr>
            <a:spLocks noGrp="1"/>
          </p:cNvSpPr>
          <p:nvPr>
            <p:ph type="dt" sz="half" idx="10"/>
          </p:nvPr>
        </p:nvSpPr>
        <p:spPr/>
        <p:txBody>
          <a:bodyPr/>
          <a:lstStyle/>
          <a:p>
            <a:fld id="{CDFFE08B-BF48-458B-B815-7A251A0BAEF1}" type="datetimeFigureOut">
              <a:rPr lang="cs-CZ" smtClean="0"/>
              <a:t>31.10.2024</a:t>
            </a:fld>
            <a:endParaRPr lang="cs-CZ"/>
          </a:p>
        </p:txBody>
      </p:sp>
      <p:sp>
        <p:nvSpPr>
          <p:cNvPr id="6" name="Zástupný symbol pro zápatí 5">
            <a:extLst>
              <a:ext uri="{FF2B5EF4-FFF2-40B4-BE49-F238E27FC236}">
                <a16:creationId xmlns:a16="http://schemas.microsoft.com/office/drawing/2014/main" id="{379B79E6-F814-9EEF-40B7-203FEFA49A1F}"/>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03F49763-E389-A365-B422-07C1F364842C}"/>
              </a:ext>
            </a:extLst>
          </p:cNvPr>
          <p:cNvSpPr>
            <a:spLocks noGrp="1"/>
          </p:cNvSpPr>
          <p:nvPr>
            <p:ph type="sldNum" sz="quarter" idx="12"/>
          </p:nvPr>
        </p:nvSpPr>
        <p:spPr/>
        <p:txBody>
          <a:bodyPr/>
          <a:lstStyle/>
          <a:p>
            <a:fld id="{16D1FF19-5060-4128-BE5A-576382F3CB66}" type="slidenum">
              <a:rPr lang="cs-CZ" smtClean="0"/>
              <a:t>‹#›</a:t>
            </a:fld>
            <a:endParaRPr lang="cs-CZ"/>
          </a:p>
        </p:txBody>
      </p:sp>
    </p:spTree>
    <p:extLst>
      <p:ext uri="{BB962C8B-B14F-4D97-AF65-F5344CB8AC3E}">
        <p14:creationId xmlns:p14="http://schemas.microsoft.com/office/powerpoint/2010/main" val="761492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0463A0-F870-E64A-5CD1-C293E5B986C5}"/>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D3CC6099-D516-E4C1-0CA0-64F4F4E2CC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6F94B61B-7A27-919F-A323-AB2CA9A965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935A88F9-8996-DE9D-CE92-3F945B073A58}"/>
              </a:ext>
            </a:extLst>
          </p:cNvPr>
          <p:cNvSpPr>
            <a:spLocks noGrp="1"/>
          </p:cNvSpPr>
          <p:nvPr>
            <p:ph type="dt" sz="half" idx="10"/>
          </p:nvPr>
        </p:nvSpPr>
        <p:spPr/>
        <p:txBody>
          <a:bodyPr/>
          <a:lstStyle/>
          <a:p>
            <a:fld id="{CDFFE08B-BF48-458B-B815-7A251A0BAEF1}" type="datetimeFigureOut">
              <a:rPr lang="cs-CZ" smtClean="0"/>
              <a:t>31.10.2024</a:t>
            </a:fld>
            <a:endParaRPr lang="cs-CZ"/>
          </a:p>
        </p:txBody>
      </p:sp>
      <p:sp>
        <p:nvSpPr>
          <p:cNvPr id="6" name="Zástupný symbol pro zápatí 5">
            <a:extLst>
              <a:ext uri="{FF2B5EF4-FFF2-40B4-BE49-F238E27FC236}">
                <a16:creationId xmlns:a16="http://schemas.microsoft.com/office/drawing/2014/main" id="{E4A226A9-11DD-2809-1B45-FEA821C01567}"/>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63A0525A-EB3E-7D9F-F2A5-A657BF79819F}"/>
              </a:ext>
            </a:extLst>
          </p:cNvPr>
          <p:cNvSpPr>
            <a:spLocks noGrp="1"/>
          </p:cNvSpPr>
          <p:nvPr>
            <p:ph type="sldNum" sz="quarter" idx="12"/>
          </p:nvPr>
        </p:nvSpPr>
        <p:spPr/>
        <p:txBody>
          <a:bodyPr/>
          <a:lstStyle/>
          <a:p>
            <a:fld id="{16D1FF19-5060-4128-BE5A-576382F3CB66}" type="slidenum">
              <a:rPr lang="cs-CZ" smtClean="0"/>
              <a:t>‹#›</a:t>
            </a:fld>
            <a:endParaRPr lang="cs-CZ"/>
          </a:p>
        </p:txBody>
      </p:sp>
    </p:spTree>
    <p:extLst>
      <p:ext uri="{BB962C8B-B14F-4D97-AF65-F5344CB8AC3E}">
        <p14:creationId xmlns:p14="http://schemas.microsoft.com/office/powerpoint/2010/main" val="3696293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9549307A-489D-C5CD-A406-8973CAFDC3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48EE4898-F411-4247-B9C7-232437AB55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969D4FE8-62D1-07F8-D5ED-4D071141E3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FFE08B-BF48-458B-B815-7A251A0BAEF1}" type="datetimeFigureOut">
              <a:rPr lang="cs-CZ" smtClean="0"/>
              <a:t>31.10.2024</a:t>
            </a:fld>
            <a:endParaRPr lang="cs-CZ"/>
          </a:p>
        </p:txBody>
      </p:sp>
      <p:sp>
        <p:nvSpPr>
          <p:cNvPr id="5" name="Zástupný symbol pro zápatí 4">
            <a:extLst>
              <a:ext uri="{FF2B5EF4-FFF2-40B4-BE49-F238E27FC236}">
                <a16:creationId xmlns:a16="http://schemas.microsoft.com/office/drawing/2014/main" id="{A9B2771A-1A62-B15E-2AD6-74BC689AE5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567A4BA6-4B5D-5586-26E6-87A487C80B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D1FF19-5060-4128-BE5A-576382F3CB66}" type="slidenum">
              <a:rPr lang="cs-CZ" smtClean="0"/>
              <a:t>‹#›</a:t>
            </a:fld>
            <a:endParaRPr lang="cs-CZ"/>
          </a:p>
        </p:txBody>
      </p:sp>
    </p:spTree>
    <p:extLst>
      <p:ext uri="{BB962C8B-B14F-4D97-AF65-F5344CB8AC3E}">
        <p14:creationId xmlns:p14="http://schemas.microsoft.com/office/powerpoint/2010/main" val="14645391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2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2C499BEC-8D68-2053-5D81-4DA45592F08C}"/>
              </a:ext>
            </a:extLst>
          </p:cNvPr>
          <p:cNvSpPr>
            <a:spLocks noGrp="1"/>
          </p:cNvSpPr>
          <p:nvPr>
            <p:ph type="ctrTitle"/>
          </p:nvPr>
        </p:nvSpPr>
        <p:spPr>
          <a:xfrm>
            <a:off x="890338" y="640080"/>
            <a:ext cx="3734014" cy="3566160"/>
          </a:xfrm>
        </p:spPr>
        <p:txBody>
          <a:bodyPr anchor="b">
            <a:normAutofit/>
          </a:bodyPr>
          <a:lstStyle/>
          <a:p>
            <a:pPr algn="l"/>
            <a:r>
              <a:rPr lang="cs-CZ" sz="5400"/>
              <a:t>Latinská participia</a:t>
            </a:r>
            <a:br>
              <a:rPr lang="cs-CZ" sz="5400"/>
            </a:br>
            <a:r>
              <a:rPr lang="cs-CZ" sz="5400"/>
              <a:t>(opakování)</a:t>
            </a:r>
          </a:p>
        </p:txBody>
      </p:sp>
      <p:sp>
        <p:nvSpPr>
          <p:cNvPr id="3" name="Podnadpis 2">
            <a:extLst>
              <a:ext uri="{FF2B5EF4-FFF2-40B4-BE49-F238E27FC236}">
                <a16:creationId xmlns:a16="http://schemas.microsoft.com/office/drawing/2014/main" id="{3EB9E07E-43DF-8207-B6D4-682143150ABA}"/>
              </a:ext>
            </a:extLst>
          </p:cNvPr>
          <p:cNvSpPr>
            <a:spLocks noGrp="1"/>
          </p:cNvSpPr>
          <p:nvPr>
            <p:ph type="subTitle" idx="1"/>
          </p:nvPr>
        </p:nvSpPr>
        <p:spPr>
          <a:xfrm>
            <a:off x="890339" y="4636008"/>
            <a:ext cx="3734014" cy="1572768"/>
          </a:xfrm>
        </p:spPr>
        <p:txBody>
          <a:bodyPr>
            <a:normAutofit/>
          </a:bodyPr>
          <a:lstStyle/>
          <a:p>
            <a:pPr algn="l"/>
            <a:r>
              <a:rPr lang="cs-CZ"/>
              <a:t>31.10. 2024</a:t>
            </a:r>
          </a:p>
        </p:txBody>
      </p:sp>
      <p:sp>
        <p:nvSpPr>
          <p:cNvPr id="34"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Obrázek 5">
            <a:extLst>
              <a:ext uri="{FF2B5EF4-FFF2-40B4-BE49-F238E27FC236}">
                <a16:creationId xmlns:a16="http://schemas.microsoft.com/office/drawing/2014/main" id="{6F51ECAD-A34D-6088-57D5-7ADEC0987B32}"/>
              </a:ext>
            </a:extLst>
          </p:cNvPr>
          <p:cNvPicPr>
            <a:picLocks noChangeAspect="1"/>
          </p:cNvPicPr>
          <p:nvPr/>
        </p:nvPicPr>
        <p:blipFill>
          <a:blip r:embed="rId2"/>
          <a:srcRect t="5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 name="AutoShape 2" descr="A Halloween-themed educational illustration for a Latin participles review. The scene features a spooky classroom with a ghostly teacher wearing a toga, holding a glowing scroll labeled 'Participia' in Latin. Students are skeletons dressed in Roman attire, attentively taking notes with quills on parchment. The classroom is decorated with cobwebs, carved pumpkins with Latin inscriptions, and eerie lighting from candlelit lanterns. Latin phrases float in the air as ghostly mist, adding a supernatural yet academic atmosphere.">
            <a:extLst>
              <a:ext uri="{FF2B5EF4-FFF2-40B4-BE49-F238E27FC236}">
                <a16:creationId xmlns:a16="http://schemas.microsoft.com/office/drawing/2014/main" id="{297ECE70-FCD5-F2F4-591E-CD872E37409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Tree>
    <p:extLst>
      <p:ext uri="{BB962C8B-B14F-4D97-AF65-F5344CB8AC3E}">
        <p14:creationId xmlns:p14="http://schemas.microsoft.com/office/powerpoint/2010/main" val="4009689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6"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35D957D8-3358-4BE0-0D23-6851985E856A}"/>
              </a:ext>
            </a:extLst>
          </p:cNvPr>
          <p:cNvSpPr>
            <a:spLocks noGrp="1"/>
          </p:cNvSpPr>
          <p:nvPr>
            <p:ph type="title"/>
          </p:nvPr>
        </p:nvSpPr>
        <p:spPr>
          <a:xfrm>
            <a:off x="761800" y="762001"/>
            <a:ext cx="5334197" cy="1708242"/>
          </a:xfrm>
        </p:spPr>
        <p:txBody>
          <a:bodyPr anchor="ctr">
            <a:normAutofit/>
          </a:bodyPr>
          <a:lstStyle/>
          <a:p>
            <a:r>
              <a:rPr lang="cs-CZ" sz="4000"/>
              <a:t>Latinská participia - přehled</a:t>
            </a:r>
          </a:p>
        </p:txBody>
      </p:sp>
      <p:sp>
        <p:nvSpPr>
          <p:cNvPr id="3" name="Zástupný obsah 2">
            <a:extLst>
              <a:ext uri="{FF2B5EF4-FFF2-40B4-BE49-F238E27FC236}">
                <a16:creationId xmlns:a16="http://schemas.microsoft.com/office/drawing/2014/main" id="{F0B87FCF-443C-3BF1-B424-4480C3FEC3D9}"/>
              </a:ext>
            </a:extLst>
          </p:cNvPr>
          <p:cNvSpPr>
            <a:spLocks noGrp="1"/>
          </p:cNvSpPr>
          <p:nvPr>
            <p:ph idx="1"/>
          </p:nvPr>
        </p:nvSpPr>
        <p:spPr>
          <a:xfrm>
            <a:off x="761800" y="2470244"/>
            <a:ext cx="5334197" cy="3769835"/>
          </a:xfrm>
        </p:spPr>
        <p:txBody>
          <a:bodyPr anchor="ctr">
            <a:normAutofit/>
          </a:bodyPr>
          <a:lstStyle/>
          <a:p>
            <a:r>
              <a:rPr lang="cs-CZ" sz="1400"/>
              <a:t>Participium prézenta aktiva: </a:t>
            </a:r>
            <a:r>
              <a:rPr lang="cs-CZ" sz="1400" b="1"/>
              <a:t>laudans – chválící </a:t>
            </a:r>
            <a:r>
              <a:rPr lang="cs-CZ" sz="1400"/>
              <a:t>(ten, který chválí; chvále, -íc, -íce)</a:t>
            </a:r>
          </a:p>
          <a:p>
            <a:pPr lvl="1"/>
            <a:r>
              <a:rPr lang="cs-CZ" sz="1400"/>
              <a:t>Vyjadřuje současnost s dějem plnovýznamového slovesa</a:t>
            </a:r>
          </a:p>
          <a:p>
            <a:pPr lvl="1"/>
            <a:r>
              <a:rPr lang="cs-CZ" sz="1400"/>
              <a:t>Má aktivní význam (i u deponentních sloves)</a:t>
            </a:r>
          </a:p>
          <a:p>
            <a:pPr lvl="1"/>
            <a:r>
              <a:rPr lang="cs-CZ" sz="1400"/>
              <a:t>Vyskytuje se v ablativu absolutním</a:t>
            </a:r>
          </a:p>
          <a:p>
            <a:r>
              <a:rPr lang="cs-CZ" sz="1400"/>
              <a:t>Participium perfekta pasiva: </a:t>
            </a:r>
            <a:r>
              <a:rPr lang="cs-CZ" sz="1400" b="1"/>
              <a:t>laudatus, a, um – pochválený </a:t>
            </a:r>
            <a:r>
              <a:rPr lang="cs-CZ" sz="1400"/>
              <a:t>(byv pochválen)</a:t>
            </a:r>
          </a:p>
          <a:p>
            <a:pPr lvl="1"/>
            <a:r>
              <a:rPr lang="cs-CZ" sz="1400"/>
              <a:t>Vyjadřuje předčasnost před dějem plnovýznamového slovesa</a:t>
            </a:r>
          </a:p>
          <a:p>
            <a:pPr lvl="1"/>
            <a:r>
              <a:rPr lang="cs-CZ" sz="1400"/>
              <a:t>Má pasivní význam </a:t>
            </a:r>
          </a:p>
          <a:p>
            <a:pPr lvl="1"/>
            <a:r>
              <a:rPr lang="cs-CZ" sz="1400"/>
              <a:t>Vyskytuje se v ablativu absolutním</a:t>
            </a:r>
          </a:p>
          <a:p>
            <a:r>
              <a:rPr lang="cs-CZ" sz="1400"/>
              <a:t>Participium futura aktiva: </a:t>
            </a:r>
            <a:r>
              <a:rPr lang="cs-CZ" sz="1400" b="1"/>
              <a:t>laudaturus, a, um – hodlající chválit</a:t>
            </a:r>
          </a:p>
          <a:p>
            <a:pPr lvl="1"/>
            <a:r>
              <a:rPr lang="cs-CZ" sz="1400"/>
              <a:t>Vyjadřuje vůli, odhodlání něco udělat</a:t>
            </a:r>
          </a:p>
          <a:p>
            <a:pPr lvl="1"/>
            <a:r>
              <a:rPr lang="cs-CZ" sz="1400"/>
              <a:t>Má aktivní význam (i u deponentních sloves)</a:t>
            </a:r>
          </a:p>
          <a:p>
            <a:pPr lvl="1"/>
            <a:r>
              <a:rPr lang="cs-CZ" sz="1400"/>
              <a:t>Nevyskytuje se v ablativu absolutním</a:t>
            </a:r>
          </a:p>
          <a:p>
            <a:endParaRPr lang="cs-CZ" sz="1400"/>
          </a:p>
        </p:txBody>
      </p:sp>
      <p:pic>
        <p:nvPicPr>
          <p:cNvPr id="2050" name="Picture 2" descr="Tweet that reads, 'Best Halloween decoration so far.' with a photo of a skeleton Raygun breakdancing.">
            <a:extLst>
              <a:ext uri="{FF2B5EF4-FFF2-40B4-BE49-F238E27FC236}">
                <a16:creationId xmlns:a16="http://schemas.microsoft.com/office/drawing/2014/main" id="{B8268D2D-7120-7018-3FB0-7EB4393DC5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949" r="-1" b="7874"/>
          <a:stretch/>
        </p:blipFill>
        <p:spPr bwMode="auto">
          <a:xfrm>
            <a:off x="6857797" y="272374"/>
            <a:ext cx="5334204" cy="6585626"/>
          </a:xfrm>
          <a:prstGeom prst="rect">
            <a:avLst/>
          </a:prstGeom>
          <a:noFill/>
          <a:effectLst>
            <a:outerShdw blurRad="127000" dist="50800" dir="10800000" sx="99000" sy="99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139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92" name="Rectangle 3091">
            <a:extLst>
              <a:ext uri="{FF2B5EF4-FFF2-40B4-BE49-F238E27FC236}">
                <a16:creationId xmlns:a16="http://schemas.microsoft.com/office/drawing/2014/main" id="{69D47016-023F-44BD-981C-50E7A10A66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id="{36BEF00E-F1CA-024C-F6AC-DC27A17AC06F}"/>
              </a:ext>
            </a:extLst>
          </p:cNvPr>
          <p:cNvSpPr>
            <a:spLocks noGrp="1"/>
          </p:cNvSpPr>
          <p:nvPr>
            <p:ph type="title"/>
          </p:nvPr>
        </p:nvSpPr>
        <p:spPr>
          <a:xfrm>
            <a:off x="630936" y="457200"/>
            <a:ext cx="4343400" cy="1929384"/>
          </a:xfrm>
        </p:spPr>
        <p:txBody>
          <a:bodyPr anchor="ctr">
            <a:normAutofit/>
          </a:bodyPr>
          <a:lstStyle/>
          <a:p>
            <a:r>
              <a:rPr lang="cs-CZ" sz="4800"/>
              <a:t>Participium prézenta aktiva</a:t>
            </a:r>
          </a:p>
        </p:txBody>
      </p:sp>
      <p:sp>
        <p:nvSpPr>
          <p:cNvPr id="3094" name="sketchy line">
            <a:extLst>
              <a:ext uri="{FF2B5EF4-FFF2-40B4-BE49-F238E27FC236}">
                <a16:creationId xmlns:a16="http://schemas.microsoft.com/office/drawing/2014/main" id="{6D8B37B0-0682-433E-BC8D-498C04ABD9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471415" y="1412748"/>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167AA042-7883-6956-B829-468A2E20E859}"/>
              </a:ext>
            </a:extLst>
          </p:cNvPr>
          <p:cNvSpPr>
            <a:spLocks noGrp="1"/>
          </p:cNvSpPr>
          <p:nvPr>
            <p:ph idx="1"/>
          </p:nvPr>
        </p:nvSpPr>
        <p:spPr>
          <a:xfrm>
            <a:off x="5541263" y="457199"/>
            <a:ext cx="6007608" cy="2480553"/>
          </a:xfrm>
        </p:spPr>
        <p:txBody>
          <a:bodyPr anchor="ctr">
            <a:normAutofit lnSpcReduction="10000"/>
          </a:bodyPr>
          <a:lstStyle/>
          <a:p>
            <a:r>
              <a:rPr lang="cs-CZ" sz="1600" dirty="0"/>
              <a:t>Tvoří se od prézentního kmene slovesa:</a:t>
            </a:r>
          </a:p>
          <a:p>
            <a:pPr lvl="1"/>
            <a:r>
              <a:rPr lang="cs-CZ" sz="1600" b="1" dirty="0"/>
              <a:t>Laudo</a:t>
            </a:r>
            <a:r>
              <a:rPr lang="cs-CZ" sz="1600" dirty="0"/>
              <a:t>, are, </a:t>
            </a:r>
            <a:r>
              <a:rPr lang="cs-CZ" sz="1600" dirty="0" err="1"/>
              <a:t>avi</a:t>
            </a:r>
            <a:r>
              <a:rPr lang="cs-CZ" sz="1600" dirty="0"/>
              <a:t>, </a:t>
            </a:r>
            <a:r>
              <a:rPr lang="cs-CZ" sz="1600" dirty="0" err="1"/>
              <a:t>atum</a:t>
            </a:r>
            <a:endParaRPr lang="cs-CZ" sz="1600" dirty="0"/>
          </a:p>
          <a:p>
            <a:pPr lvl="2"/>
            <a:r>
              <a:rPr lang="cs-CZ" sz="1600" dirty="0"/>
              <a:t>Odpojí se koncovka –o a přidá se </a:t>
            </a:r>
            <a:r>
              <a:rPr lang="cs-CZ" sz="1600" b="1" dirty="0"/>
              <a:t>koncovka –</a:t>
            </a:r>
            <a:r>
              <a:rPr lang="cs-CZ" sz="1600" b="1" dirty="0" err="1"/>
              <a:t>ans</a:t>
            </a:r>
            <a:r>
              <a:rPr lang="cs-CZ" sz="1600" b="1" dirty="0"/>
              <a:t> </a:t>
            </a:r>
            <a:r>
              <a:rPr lang="cs-CZ" sz="1600" dirty="0"/>
              <a:t>pro slovesa 1. konjugace, </a:t>
            </a:r>
            <a:r>
              <a:rPr lang="cs-CZ" sz="1600" b="1" dirty="0"/>
              <a:t>-ens </a:t>
            </a:r>
            <a:r>
              <a:rPr lang="cs-CZ" sz="1600" dirty="0"/>
              <a:t>pro ostatní deklinace</a:t>
            </a:r>
          </a:p>
          <a:p>
            <a:pPr lvl="3"/>
            <a:r>
              <a:rPr lang="cs-CZ" sz="1400" dirty="0" err="1"/>
              <a:t>Laud</a:t>
            </a:r>
            <a:r>
              <a:rPr lang="cs-CZ" sz="1400" dirty="0"/>
              <a:t> – o = </a:t>
            </a:r>
            <a:r>
              <a:rPr lang="cs-CZ" sz="1400" dirty="0" err="1"/>
              <a:t>laud</a:t>
            </a:r>
            <a:r>
              <a:rPr lang="cs-CZ" sz="1400" dirty="0"/>
              <a:t> + </a:t>
            </a:r>
            <a:r>
              <a:rPr lang="cs-CZ" sz="1400" dirty="0" err="1"/>
              <a:t>ans</a:t>
            </a:r>
            <a:r>
              <a:rPr lang="cs-CZ" sz="1400" dirty="0"/>
              <a:t> </a:t>
            </a:r>
            <a:r>
              <a:rPr lang="cs-CZ" sz="1400" dirty="0">
                <a:sym typeface="Wingdings" panose="05000000000000000000" pitchFamily="2" charset="2"/>
              </a:rPr>
              <a:t> </a:t>
            </a:r>
            <a:r>
              <a:rPr lang="cs-CZ" sz="1400" dirty="0" err="1">
                <a:sym typeface="Wingdings" panose="05000000000000000000" pitchFamily="2" charset="2"/>
              </a:rPr>
              <a:t>laudans</a:t>
            </a:r>
            <a:r>
              <a:rPr lang="cs-CZ" sz="1400" dirty="0">
                <a:sym typeface="Wingdings" panose="05000000000000000000" pitchFamily="2" charset="2"/>
              </a:rPr>
              <a:t>; </a:t>
            </a:r>
          </a:p>
          <a:p>
            <a:pPr lvl="3"/>
            <a:r>
              <a:rPr lang="cs-CZ" sz="1400" dirty="0" err="1">
                <a:sym typeface="Wingdings" panose="05000000000000000000" pitchFamily="2" charset="2"/>
              </a:rPr>
              <a:t>Mone</a:t>
            </a:r>
            <a:r>
              <a:rPr lang="cs-CZ" sz="1400" dirty="0">
                <a:sym typeface="Wingdings" panose="05000000000000000000" pitchFamily="2" charset="2"/>
              </a:rPr>
              <a:t> – o = </a:t>
            </a:r>
            <a:r>
              <a:rPr lang="cs-CZ" sz="1400" dirty="0" err="1">
                <a:sym typeface="Wingdings" panose="05000000000000000000" pitchFamily="2" charset="2"/>
              </a:rPr>
              <a:t>mone</a:t>
            </a:r>
            <a:r>
              <a:rPr lang="cs-CZ" sz="1400" dirty="0">
                <a:sym typeface="Wingdings" panose="05000000000000000000" pitchFamily="2" charset="2"/>
              </a:rPr>
              <a:t> + </a:t>
            </a:r>
            <a:r>
              <a:rPr lang="cs-CZ" sz="1400" dirty="0" err="1">
                <a:sym typeface="Wingdings" panose="05000000000000000000" pitchFamily="2" charset="2"/>
              </a:rPr>
              <a:t>ns</a:t>
            </a:r>
            <a:r>
              <a:rPr lang="cs-CZ" sz="1400" dirty="0">
                <a:sym typeface="Wingdings" panose="05000000000000000000" pitchFamily="2" charset="2"/>
              </a:rPr>
              <a:t>  </a:t>
            </a:r>
            <a:r>
              <a:rPr lang="cs-CZ" sz="1400" dirty="0" err="1">
                <a:sym typeface="Wingdings" panose="05000000000000000000" pitchFamily="2" charset="2"/>
              </a:rPr>
              <a:t>monens</a:t>
            </a:r>
            <a:r>
              <a:rPr lang="cs-CZ" sz="1400" dirty="0">
                <a:sym typeface="Wingdings" panose="05000000000000000000" pitchFamily="2" charset="2"/>
              </a:rPr>
              <a:t>;     </a:t>
            </a:r>
          </a:p>
          <a:p>
            <a:pPr lvl="3"/>
            <a:r>
              <a:rPr lang="cs-CZ" sz="1400" dirty="0" err="1">
                <a:sym typeface="Wingdings" panose="05000000000000000000" pitchFamily="2" charset="2"/>
              </a:rPr>
              <a:t>Scrib</a:t>
            </a:r>
            <a:r>
              <a:rPr lang="cs-CZ" sz="1400" dirty="0">
                <a:sym typeface="Wingdings" panose="05000000000000000000" pitchFamily="2" charset="2"/>
              </a:rPr>
              <a:t> – o = </a:t>
            </a:r>
            <a:r>
              <a:rPr lang="cs-CZ" sz="1400" dirty="0" err="1">
                <a:sym typeface="Wingdings" panose="05000000000000000000" pitchFamily="2" charset="2"/>
              </a:rPr>
              <a:t>scrib</a:t>
            </a:r>
            <a:r>
              <a:rPr lang="cs-CZ" sz="1400" dirty="0">
                <a:sym typeface="Wingdings" panose="05000000000000000000" pitchFamily="2" charset="2"/>
              </a:rPr>
              <a:t> + ens  </a:t>
            </a:r>
            <a:r>
              <a:rPr lang="cs-CZ" sz="1400" dirty="0" err="1">
                <a:sym typeface="Wingdings" panose="05000000000000000000" pitchFamily="2" charset="2"/>
              </a:rPr>
              <a:t>scribens</a:t>
            </a:r>
            <a:r>
              <a:rPr lang="cs-CZ" sz="1400" dirty="0">
                <a:sym typeface="Wingdings" panose="05000000000000000000" pitchFamily="2" charset="2"/>
              </a:rPr>
              <a:t>; </a:t>
            </a:r>
          </a:p>
          <a:p>
            <a:pPr lvl="3"/>
            <a:r>
              <a:rPr lang="cs-CZ" sz="1400" dirty="0">
                <a:sym typeface="Wingdings" panose="05000000000000000000" pitchFamily="2" charset="2"/>
              </a:rPr>
              <a:t>Audi – o = </a:t>
            </a:r>
            <a:r>
              <a:rPr lang="cs-CZ" sz="1400" dirty="0" err="1">
                <a:sym typeface="Wingdings" panose="05000000000000000000" pitchFamily="2" charset="2"/>
              </a:rPr>
              <a:t>audi</a:t>
            </a:r>
            <a:r>
              <a:rPr lang="cs-CZ" sz="1400" dirty="0">
                <a:sym typeface="Wingdings" panose="05000000000000000000" pitchFamily="2" charset="2"/>
              </a:rPr>
              <a:t> + ens  </a:t>
            </a:r>
            <a:r>
              <a:rPr lang="cs-CZ" sz="1400" dirty="0" err="1">
                <a:sym typeface="Wingdings" panose="05000000000000000000" pitchFamily="2" charset="2"/>
              </a:rPr>
              <a:t>audiens</a:t>
            </a:r>
            <a:endParaRPr lang="cs-CZ" sz="1400" dirty="0">
              <a:sym typeface="Wingdings" panose="05000000000000000000" pitchFamily="2" charset="2"/>
            </a:endParaRPr>
          </a:p>
          <a:p>
            <a:pPr lvl="2"/>
            <a:r>
              <a:rPr lang="cs-CZ" sz="1600" dirty="0">
                <a:sym typeface="Wingdings" panose="05000000000000000000" pitchFamily="2" charset="2"/>
              </a:rPr>
              <a:t>Skloňuje se jako jednovýchodné adjektivum třetí deklinace</a:t>
            </a:r>
            <a:endParaRPr lang="cs-CZ" sz="1600" dirty="0"/>
          </a:p>
        </p:txBody>
      </p:sp>
      <p:pic>
        <p:nvPicPr>
          <p:cNvPr id="3074" name="Picture 2" descr="Comics halloween Memes &amp; GIFs - Imgflip">
            <a:extLst>
              <a:ext uri="{FF2B5EF4-FFF2-40B4-BE49-F238E27FC236}">
                <a16:creationId xmlns:a16="http://schemas.microsoft.com/office/drawing/2014/main" id="{A7D1BE10-021B-AE39-FB6A-652072D58D3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45878" y="2631949"/>
            <a:ext cx="2630439" cy="367893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ulka 4">
            <a:extLst>
              <a:ext uri="{FF2B5EF4-FFF2-40B4-BE49-F238E27FC236}">
                <a16:creationId xmlns:a16="http://schemas.microsoft.com/office/drawing/2014/main" id="{C709611E-7E56-97B3-6528-5A9674730F6F}"/>
              </a:ext>
            </a:extLst>
          </p:cNvPr>
          <p:cNvGraphicFramePr>
            <a:graphicFrameLocks noGrp="1"/>
          </p:cNvGraphicFramePr>
          <p:nvPr>
            <p:extLst>
              <p:ext uri="{D42A27DB-BD31-4B8C-83A1-F6EECF244321}">
                <p14:modId xmlns:p14="http://schemas.microsoft.com/office/powerpoint/2010/main" val="2008716033"/>
              </p:ext>
            </p:extLst>
          </p:nvPr>
        </p:nvGraphicFramePr>
        <p:xfrm>
          <a:off x="5541263" y="3479541"/>
          <a:ext cx="5468116" cy="2921260"/>
        </p:xfrm>
        <a:graphic>
          <a:graphicData uri="http://schemas.openxmlformats.org/drawingml/2006/table">
            <a:tbl>
              <a:tblPr firstRow="1" bandRow="1">
                <a:noFill/>
                <a:tableStyleId>{5C22544A-7EE6-4342-B048-85BDC9FD1C3A}</a:tableStyleId>
              </a:tblPr>
              <a:tblGrid>
                <a:gridCol w="655756">
                  <a:extLst>
                    <a:ext uri="{9D8B030D-6E8A-4147-A177-3AD203B41FA5}">
                      <a16:colId xmlns:a16="http://schemas.microsoft.com/office/drawing/2014/main" val="2716510743"/>
                    </a:ext>
                  </a:extLst>
                </a:gridCol>
                <a:gridCol w="1030516">
                  <a:extLst>
                    <a:ext uri="{9D8B030D-6E8A-4147-A177-3AD203B41FA5}">
                      <a16:colId xmlns:a16="http://schemas.microsoft.com/office/drawing/2014/main" val="1278991875"/>
                    </a:ext>
                  </a:extLst>
                </a:gridCol>
                <a:gridCol w="919988">
                  <a:extLst>
                    <a:ext uri="{9D8B030D-6E8A-4147-A177-3AD203B41FA5}">
                      <a16:colId xmlns:a16="http://schemas.microsoft.com/office/drawing/2014/main" val="3485044919"/>
                    </a:ext>
                  </a:extLst>
                </a:gridCol>
                <a:gridCol w="655756">
                  <a:extLst>
                    <a:ext uri="{9D8B030D-6E8A-4147-A177-3AD203B41FA5}">
                      <a16:colId xmlns:a16="http://schemas.microsoft.com/office/drawing/2014/main" val="1028712177"/>
                    </a:ext>
                  </a:extLst>
                </a:gridCol>
                <a:gridCol w="1103050">
                  <a:extLst>
                    <a:ext uri="{9D8B030D-6E8A-4147-A177-3AD203B41FA5}">
                      <a16:colId xmlns:a16="http://schemas.microsoft.com/office/drawing/2014/main" val="4074058285"/>
                    </a:ext>
                  </a:extLst>
                </a:gridCol>
                <a:gridCol w="1103050">
                  <a:extLst>
                    <a:ext uri="{9D8B030D-6E8A-4147-A177-3AD203B41FA5}">
                      <a16:colId xmlns:a16="http://schemas.microsoft.com/office/drawing/2014/main" val="1144092115"/>
                    </a:ext>
                  </a:extLst>
                </a:gridCol>
              </a:tblGrid>
              <a:tr h="474166">
                <a:tc>
                  <a:txBody>
                    <a:bodyPr/>
                    <a:lstStyle/>
                    <a:p>
                      <a:r>
                        <a:rPr lang="cs-CZ" sz="1700" b="1" cap="none" spc="0">
                          <a:solidFill>
                            <a:schemeClr val="tx1"/>
                          </a:solidFill>
                        </a:rPr>
                        <a:t>Sg.</a:t>
                      </a:r>
                    </a:p>
                  </a:txBody>
                  <a:tcPr marL="69633" marR="69403" marT="19895" marB="149213" anchor="b">
                    <a:lnL w="12700" cmpd="sng">
                      <a:noFill/>
                    </a:lnL>
                    <a:lnR w="12700" cmpd="sng">
                      <a:noFill/>
                    </a:lnR>
                    <a:lnT w="9525" cap="flat" cmpd="sng" algn="ctr">
                      <a:noFill/>
                      <a:prstDash val="solid"/>
                    </a:lnT>
                    <a:lnB w="38100" cmpd="sng">
                      <a:noFill/>
                    </a:lnB>
                    <a:noFill/>
                  </a:tcPr>
                </a:tc>
                <a:tc>
                  <a:txBody>
                    <a:bodyPr/>
                    <a:lstStyle/>
                    <a:p>
                      <a:r>
                        <a:rPr lang="cs-CZ" sz="1700" b="1" cap="none" spc="0">
                          <a:solidFill>
                            <a:schemeClr val="tx1"/>
                          </a:solidFill>
                        </a:rPr>
                        <a:t>m. + f.</a:t>
                      </a:r>
                    </a:p>
                  </a:txBody>
                  <a:tcPr marL="69633" marR="69403" marT="19895" marB="149213" anchor="b">
                    <a:lnL w="12700" cmpd="sng">
                      <a:noFill/>
                    </a:lnL>
                    <a:lnR w="12700" cmpd="sng">
                      <a:noFill/>
                    </a:lnR>
                    <a:lnT w="9525" cap="flat" cmpd="sng" algn="ctr">
                      <a:noFill/>
                      <a:prstDash val="solid"/>
                    </a:lnT>
                    <a:lnB w="38100" cmpd="sng">
                      <a:noFill/>
                    </a:lnB>
                    <a:noFill/>
                  </a:tcPr>
                </a:tc>
                <a:tc>
                  <a:txBody>
                    <a:bodyPr/>
                    <a:lstStyle/>
                    <a:p>
                      <a:r>
                        <a:rPr lang="cs-CZ" sz="1700" b="1" cap="none" spc="0">
                          <a:solidFill>
                            <a:schemeClr val="tx1"/>
                          </a:solidFill>
                        </a:rPr>
                        <a:t>n.</a:t>
                      </a:r>
                    </a:p>
                  </a:txBody>
                  <a:tcPr marL="69633" marR="69403" marT="19895" marB="149213" anchor="b">
                    <a:lnL w="12700" cmpd="sng">
                      <a:noFill/>
                    </a:lnL>
                    <a:lnR w="12700" cmpd="sng">
                      <a:noFill/>
                    </a:lnR>
                    <a:lnT w="9525" cap="flat" cmpd="sng" algn="ctr">
                      <a:noFill/>
                      <a:prstDash val="solid"/>
                    </a:lnT>
                    <a:lnB w="38100" cmpd="sng">
                      <a:noFill/>
                    </a:lnB>
                    <a:noFill/>
                  </a:tcPr>
                </a:tc>
                <a:tc>
                  <a:txBody>
                    <a:bodyPr/>
                    <a:lstStyle/>
                    <a:p>
                      <a:r>
                        <a:rPr lang="cs-CZ" sz="1700" b="1" cap="none" spc="0">
                          <a:solidFill>
                            <a:schemeClr val="tx1"/>
                          </a:solidFill>
                        </a:rPr>
                        <a:t>Pl.</a:t>
                      </a:r>
                    </a:p>
                  </a:txBody>
                  <a:tcPr marL="69633" marR="69403" marT="19895" marB="149213" anchor="b">
                    <a:lnL w="12700" cmpd="sng">
                      <a:noFill/>
                    </a:lnL>
                    <a:lnR w="12700" cmpd="sng">
                      <a:noFill/>
                    </a:lnR>
                    <a:lnT w="9525" cap="flat" cmpd="sng" algn="ctr">
                      <a:noFill/>
                      <a:prstDash val="solid"/>
                    </a:lnT>
                    <a:lnB w="38100" cmpd="sng">
                      <a:noFill/>
                    </a:lnB>
                    <a:noFill/>
                  </a:tcPr>
                </a:tc>
                <a:tc>
                  <a:txBody>
                    <a:bodyPr/>
                    <a:lstStyle/>
                    <a:p>
                      <a:r>
                        <a:rPr lang="cs-CZ" sz="1700" b="1" cap="none" spc="0">
                          <a:solidFill>
                            <a:schemeClr val="tx1"/>
                          </a:solidFill>
                        </a:rPr>
                        <a:t>m. + f.</a:t>
                      </a:r>
                    </a:p>
                  </a:txBody>
                  <a:tcPr marL="69633" marR="69403" marT="19895" marB="149213" anchor="b">
                    <a:lnL w="12700" cmpd="sng">
                      <a:noFill/>
                    </a:lnL>
                    <a:lnR w="12700" cmpd="sng">
                      <a:noFill/>
                    </a:lnR>
                    <a:lnT w="9525" cap="flat" cmpd="sng" algn="ctr">
                      <a:noFill/>
                      <a:prstDash val="solid"/>
                    </a:lnT>
                    <a:lnB w="38100" cmpd="sng">
                      <a:noFill/>
                    </a:lnB>
                    <a:noFill/>
                  </a:tcPr>
                </a:tc>
                <a:tc>
                  <a:txBody>
                    <a:bodyPr/>
                    <a:lstStyle/>
                    <a:p>
                      <a:r>
                        <a:rPr lang="cs-CZ" sz="1700" b="1" cap="none" spc="0">
                          <a:solidFill>
                            <a:schemeClr val="tx1"/>
                          </a:solidFill>
                        </a:rPr>
                        <a:t>n.</a:t>
                      </a:r>
                    </a:p>
                  </a:txBody>
                  <a:tcPr marL="69633" marR="69403" marT="19895" marB="149213" anchor="b">
                    <a:lnL w="12700" cmpd="sng">
                      <a:noFill/>
                    </a:lnL>
                    <a:lnR w="12700" cmpd="sng">
                      <a:noFill/>
                    </a:lnR>
                    <a:lnT w="9525" cap="flat" cmpd="sng" algn="ctr">
                      <a:noFill/>
                      <a:prstDash val="solid"/>
                    </a:lnT>
                    <a:lnB w="38100" cmpd="sng">
                      <a:noFill/>
                    </a:lnB>
                    <a:noFill/>
                  </a:tcPr>
                </a:tc>
                <a:extLst>
                  <a:ext uri="{0D108BD9-81ED-4DB2-BD59-A6C34878D82A}">
                    <a16:rowId xmlns:a16="http://schemas.microsoft.com/office/drawing/2014/main" val="2137109820"/>
                  </a:ext>
                </a:extLst>
              </a:tr>
              <a:tr h="407849">
                <a:tc>
                  <a:txBody>
                    <a:bodyPr/>
                    <a:lstStyle/>
                    <a:p>
                      <a:r>
                        <a:rPr lang="cs-CZ" sz="1300" cap="none" spc="0">
                          <a:solidFill>
                            <a:schemeClr val="tx1"/>
                          </a:solidFill>
                        </a:rPr>
                        <a:t>Nom.</a:t>
                      </a:r>
                    </a:p>
                  </a:txBody>
                  <a:tcPr marL="69633" marR="69403" marT="19895" marB="149213">
                    <a:lnL w="9525" cap="flat" cmpd="sng" algn="ctr">
                      <a:solidFill>
                        <a:schemeClr val="tx1"/>
                      </a:solidFill>
                      <a:prstDash val="solid"/>
                    </a:lnL>
                    <a:lnR w="12700" cmpd="sng">
                      <a:noFill/>
                      <a:prstDash val="solid"/>
                    </a:lnR>
                    <a:lnT w="38100" cmpd="sng">
                      <a:noFill/>
                    </a:lnT>
                    <a:lnB w="9525" cap="flat" cmpd="sng" algn="ctr">
                      <a:noFill/>
                      <a:prstDash val="solid"/>
                    </a:lnB>
                    <a:noFill/>
                  </a:tcPr>
                </a:tc>
                <a:tc>
                  <a:txBody>
                    <a:bodyPr/>
                    <a:lstStyle/>
                    <a:p>
                      <a:r>
                        <a:rPr lang="cs-CZ" sz="1300" cap="none" spc="0">
                          <a:solidFill>
                            <a:schemeClr val="tx1"/>
                          </a:solidFill>
                        </a:rPr>
                        <a:t>laudans</a:t>
                      </a:r>
                    </a:p>
                  </a:txBody>
                  <a:tcPr marL="69633" marR="69403" marT="19895" marB="149213">
                    <a:lnL w="12700" cmpd="sng">
                      <a:noFill/>
                      <a:prstDash val="solid"/>
                    </a:lnL>
                    <a:lnR w="12700" cmpd="sng">
                      <a:noFill/>
                      <a:prstDash val="solid"/>
                    </a:lnR>
                    <a:lnT w="38100" cmpd="sng">
                      <a:noFill/>
                    </a:lnT>
                    <a:lnB w="9525" cap="flat" cmpd="sng" algn="ctr">
                      <a:noFill/>
                      <a:prstDash val="soli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300" cap="none" spc="0">
                          <a:solidFill>
                            <a:schemeClr val="tx1"/>
                          </a:solidFill>
                        </a:rPr>
                        <a:t>laudans</a:t>
                      </a:r>
                    </a:p>
                  </a:txBody>
                  <a:tcPr marL="69633" marR="69403" marT="19895" marB="149213">
                    <a:lnL w="12700" cmpd="sng">
                      <a:noFill/>
                      <a:prstDash val="solid"/>
                    </a:lnL>
                    <a:lnR w="12700" cmpd="sng">
                      <a:noFill/>
                      <a:prstDash val="solid"/>
                    </a:lnR>
                    <a:lnT w="38100" cmpd="sng">
                      <a:noFill/>
                    </a:lnT>
                    <a:lnB w="9525" cap="flat" cmpd="sng" algn="ctr">
                      <a:noFill/>
                      <a:prstDash val="solid"/>
                    </a:lnB>
                    <a:noFill/>
                  </a:tcPr>
                </a:tc>
                <a:tc>
                  <a:txBody>
                    <a:bodyPr/>
                    <a:lstStyle/>
                    <a:p>
                      <a:r>
                        <a:rPr lang="cs-CZ" sz="1300" cap="none" spc="0">
                          <a:solidFill>
                            <a:schemeClr val="tx1"/>
                          </a:solidFill>
                        </a:rPr>
                        <a:t>Nom.</a:t>
                      </a:r>
                    </a:p>
                  </a:txBody>
                  <a:tcPr marL="69633" marR="69403" marT="19895" marB="149213">
                    <a:lnL w="12700" cmpd="sng">
                      <a:noFill/>
                      <a:prstDash val="solid"/>
                    </a:lnL>
                    <a:lnR w="12700" cmpd="sng">
                      <a:noFill/>
                      <a:prstDash val="solid"/>
                    </a:lnR>
                    <a:lnT w="38100" cmpd="sng">
                      <a:noFill/>
                    </a:lnT>
                    <a:lnB w="9525" cap="flat" cmpd="sng" algn="ctr">
                      <a:noFill/>
                      <a:prstDash val="solid"/>
                    </a:lnB>
                    <a:noFill/>
                  </a:tcPr>
                </a:tc>
                <a:tc>
                  <a:txBody>
                    <a:bodyPr/>
                    <a:lstStyle/>
                    <a:p>
                      <a:r>
                        <a:rPr lang="cs-CZ" sz="1300" cap="none" spc="0">
                          <a:solidFill>
                            <a:schemeClr val="tx1"/>
                          </a:solidFill>
                        </a:rPr>
                        <a:t>laudantes</a:t>
                      </a:r>
                    </a:p>
                  </a:txBody>
                  <a:tcPr marL="69633" marR="69403" marT="19895" marB="149213">
                    <a:lnL w="12700" cmpd="sng">
                      <a:noFill/>
                      <a:prstDash val="solid"/>
                    </a:lnL>
                    <a:lnR w="12700" cmpd="sng">
                      <a:noFill/>
                      <a:prstDash val="solid"/>
                    </a:lnR>
                    <a:lnT w="38100" cmpd="sng">
                      <a:noFill/>
                    </a:lnT>
                    <a:lnB w="9525" cap="flat" cmpd="sng" algn="ctr">
                      <a:noFill/>
                      <a:prstDash val="solid"/>
                    </a:lnB>
                    <a:noFill/>
                  </a:tcPr>
                </a:tc>
                <a:tc>
                  <a:txBody>
                    <a:bodyPr/>
                    <a:lstStyle/>
                    <a:p>
                      <a:r>
                        <a:rPr lang="cs-CZ" sz="1300" cap="none" spc="0">
                          <a:solidFill>
                            <a:schemeClr val="tx1"/>
                          </a:solidFill>
                        </a:rPr>
                        <a:t>laudant</a:t>
                      </a:r>
                      <a:r>
                        <a:rPr lang="cs-CZ" sz="1300" b="1" cap="none" spc="0">
                          <a:solidFill>
                            <a:schemeClr val="tx1"/>
                          </a:solidFill>
                        </a:rPr>
                        <a:t>ia</a:t>
                      </a:r>
                    </a:p>
                  </a:txBody>
                  <a:tcPr marL="69633" marR="69403" marT="19895" marB="149213">
                    <a:lnL w="12700" cmpd="sng">
                      <a:noFill/>
                      <a:prstDash val="solid"/>
                    </a:lnL>
                    <a:lnR w="12700" cmpd="sng">
                      <a:noFill/>
                      <a:prstDash val="solid"/>
                    </a:lnR>
                    <a:lnT w="38100" cmpd="sng">
                      <a:noFill/>
                    </a:lnT>
                    <a:lnB w="9525" cap="flat" cmpd="sng" algn="ctr">
                      <a:noFill/>
                      <a:prstDash val="solid"/>
                    </a:lnB>
                    <a:noFill/>
                  </a:tcPr>
                </a:tc>
                <a:extLst>
                  <a:ext uri="{0D108BD9-81ED-4DB2-BD59-A6C34878D82A}">
                    <a16:rowId xmlns:a16="http://schemas.microsoft.com/office/drawing/2014/main" val="1207161146"/>
                  </a:ext>
                </a:extLst>
              </a:tr>
              <a:tr h="407849">
                <a:tc>
                  <a:txBody>
                    <a:bodyPr/>
                    <a:lstStyle/>
                    <a:p>
                      <a:r>
                        <a:rPr lang="cs-CZ" sz="1300" cap="none" spc="0">
                          <a:solidFill>
                            <a:schemeClr val="tx1"/>
                          </a:solidFill>
                        </a:rPr>
                        <a:t>Gen.</a:t>
                      </a:r>
                    </a:p>
                  </a:txBody>
                  <a:tcPr marL="69633" marR="69403" marT="19895" marB="149213">
                    <a:lnL w="9525"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r>
                        <a:rPr lang="cs-CZ" sz="1300" cap="none" spc="0">
                          <a:solidFill>
                            <a:schemeClr val="tx1"/>
                          </a:solidFill>
                        </a:rPr>
                        <a:t>laudantis</a:t>
                      </a:r>
                    </a:p>
                  </a:txBody>
                  <a:tcPr marL="69633" marR="69403" marT="19895" marB="149213">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r>
                        <a:rPr lang="cs-CZ" sz="1300" cap="none" spc="0">
                          <a:solidFill>
                            <a:schemeClr val="tx1"/>
                          </a:solidFill>
                        </a:rPr>
                        <a:t>laudantis</a:t>
                      </a:r>
                    </a:p>
                  </a:txBody>
                  <a:tcPr marL="69633" marR="69403" marT="19895" marB="149213">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r>
                        <a:rPr lang="cs-CZ" sz="1300" cap="none" spc="0">
                          <a:solidFill>
                            <a:schemeClr val="tx1"/>
                          </a:solidFill>
                        </a:rPr>
                        <a:t>Gen.</a:t>
                      </a:r>
                    </a:p>
                  </a:txBody>
                  <a:tcPr marL="69633" marR="69403" marT="19895" marB="149213">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r>
                        <a:rPr lang="cs-CZ" sz="1300" cap="none" spc="0">
                          <a:solidFill>
                            <a:schemeClr val="tx1"/>
                          </a:solidFill>
                        </a:rPr>
                        <a:t>laudantium</a:t>
                      </a:r>
                    </a:p>
                  </a:txBody>
                  <a:tcPr marL="69633" marR="69403" marT="19895" marB="149213">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r>
                        <a:rPr lang="cs-CZ" sz="1300" cap="none" spc="0">
                          <a:solidFill>
                            <a:schemeClr val="tx1"/>
                          </a:solidFill>
                        </a:rPr>
                        <a:t>laudantium</a:t>
                      </a:r>
                    </a:p>
                  </a:txBody>
                  <a:tcPr marL="69633" marR="69403" marT="19895" marB="149213">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1912954713"/>
                  </a:ext>
                </a:extLst>
              </a:tr>
              <a:tr h="407849">
                <a:tc>
                  <a:txBody>
                    <a:bodyPr/>
                    <a:lstStyle/>
                    <a:p>
                      <a:r>
                        <a:rPr lang="cs-CZ" sz="1300" cap="none" spc="0">
                          <a:solidFill>
                            <a:schemeClr val="tx1"/>
                          </a:solidFill>
                        </a:rPr>
                        <a:t>Dat.</a:t>
                      </a:r>
                    </a:p>
                  </a:txBody>
                  <a:tcPr marL="69633" marR="69403" marT="19895" marB="149213">
                    <a:lnL w="9525" cap="flat" cmpd="sng" algn="ctr">
                      <a:solidFill>
                        <a:schemeClr val="tx1"/>
                      </a:solidFill>
                      <a:prstDash val="solid"/>
                    </a:lnL>
                    <a:lnR w="12700" cmpd="sng">
                      <a:noFill/>
                      <a:prstDash val="solid"/>
                    </a:lnR>
                    <a:lnT w="12700" cmpd="sng">
                      <a:noFill/>
                      <a:prstDash val="solid"/>
                    </a:lnT>
                    <a:lnB w="9525" cap="flat" cmpd="sng" algn="ctr">
                      <a:noFill/>
                      <a:prstDash val="solid"/>
                    </a:lnB>
                    <a:noFill/>
                  </a:tcPr>
                </a:tc>
                <a:tc>
                  <a:txBody>
                    <a:bodyPr/>
                    <a:lstStyle/>
                    <a:p>
                      <a:r>
                        <a:rPr lang="cs-CZ" sz="1300" cap="none" spc="0">
                          <a:solidFill>
                            <a:schemeClr val="tx1"/>
                          </a:solidFill>
                        </a:rPr>
                        <a:t>laudanti</a:t>
                      </a:r>
                    </a:p>
                  </a:txBody>
                  <a:tcPr marL="69633" marR="69403" marT="19895" marB="149213">
                    <a:lnL w="12700" cmpd="sng">
                      <a:noFill/>
                      <a:prstDash val="solid"/>
                    </a:lnL>
                    <a:lnR w="12700" cmpd="sng">
                      <a:noFill/>
                      <a:prstDash val="solid"/>
                    </a:lnR>
                    <a:lnT w="12700" cmpd="sng">
                      <a:noFill/>
                      <a:prstDash val="solid"/>
                    </a:lnT>
                    <a:lnB w="9525" cap="flat" cmpd="sng" algn="ctr">
                      <a:noFill/>
                      <a:prstDash val="solid"/>
                    </a:lnB>
                    <a:noFill/>
                  </a:tcPr>
                </a:tc>
                <a:tc>
                  <a:txBody>
                    <a:bodyPr/>
                    <a:lstStyle/>
                    <a:p>
                      <a:r>
                        <a:rPr lang="cs-CZ" sz="1300" cap="none" spc="0">
                          <a:solidFill>
                            <a:schemeClr val="tx1"/>
                          </a:solidFill>
                        </a:rPr>
                        <a:t>laudanti</a:t>
                      </a:r>
                    </a:p>
                  </a:txBody>
                  <a:tcPr marL="69633" marR="69403" marT="19895" marB="149213">
                    <a:lnL w="12700" cmpd="sng">
                      <a:noFill/>
                      <a:prstDash val="solid"/>
                    </a:lnL>
                    <a:lnR w="12700" cmpd="sng">
                      <a:noFill/>
                      <a:prstDash val="solid"/>
                    </a:lnR>
                    <a:lnT w="12700" cmpd="sng">
                      <a:noFill/>
                      <a:prstDash val="solid"/>
                    </a:lnT>
                    <a:lnB w="9525" cap="flat" cmpd="sng" algn="ctr">
                      <a:noFill/>
                      <a:prstDash val="solid"/>
                    </a:lnB>
                    <a:noFill/>
                  </a:tcPr>
                </a:tc>
                <a:tc>
                  <a:txBody>
                    <a:bodyPr/>
                    <a:lstStyle/>
                    <a:p>
                      <a:r>
                        <a:rPr lang="cs-CZ" sz="1300" cap="none" spc="0">
                          <a:solidFill>
                            <a:schemeClr val="tx1"/>
                          </a:solidFill>
                        </a:rPr>
                        <a:t>Dat.</a:t>
                      </a:r>
                    </a:p>
                  </a:txBody>
                  <a:tcPr marL="69633" marR="69403" marT="19895" marB="149213">
                    <a:lnL w="12700" cmpd="sng">
                      <a:noFill/>
                      <a:prstDash val="solid"/>
                    </a:lnL>
                    <a:lnR w="12700" cmpd="sng">
                      <a:noFill/>
                      <a:prstDash val="solid"/>
                    </a:lnR>
                    <a:lnT w="12700" cmpd="sng">
                      <a:noFill/>
                      <a:prstDash val="solid"/>
                    </a:lnT>
                    <a:lnB w="9525" cap="flat" cmpd="sng" algn="ctr">
                      <a:noFill/>
                      <a:prstDash val="solid"/>
                    </a:lnB>
                    <a:noFill/>
                  </a:tcPr>
                </a:tc>
                <a:tc>
                  <a:txBody>
                    <a:bodyPr/>
                    <a:lstStyle/>
                    <a:p>
                      <a:r>
                        <a:rPr lang="cs-CZ" sz="1300" cap="none" spc="0">
                          <a:solidFill>
                            <a:schemeClr val="tx1"/>
                          </a:solidFill>
                        </a:rPr>
                        <a:t>laudantibus</a:t>
                      </a:r>
                    </a:p>
                  </a:txBody>
                  <a:tcPr marL="69633" marR="69403" marT="19895" marB="149213">
                    <a:lnL w="12700" cmpd="sng">
                      <a:noFill/>
                      <a:prstDash val="solid"/>
                    </a:lnL>
                    <a:lnR w="12700" cmpd="sng">
                      <a:noFill/>
                      <a:prstDash val="solid"/>
                    </a:lnR>
                    <a:lnT w="12700" cmpd="sng">
                      <a:noFill/>
                      <a:prstDash val="solid"/>
                    </a:lnT>
                    <a:lnB w="9525" cap="flat" cmpd="sng" algn="ctr">
                      <a:noFill/>
                      <a:prstDash val="solid"/>
                    </a:lnB>
                    <a:noFill/>
                  </a:tcPr>
                </a:tc>
                <a:tc>
                  <a:txBody>
                    <a:bodyPr/>
                    <a:lstStyle/>
                    <a:p>
                      <a:r>
                        <a:rPr lang="cs-CZ" sz="1300" cap="none" spc="0">
                          <a:solidFill>
                            <a:schemeClr val="tx1"/>
                          </a:solidFill>
                        </a:rPr>
                        <a:t>laudantibus</a:t>
                      </a:r>
                    </a:p>
                  </a:txBody>
                  <a:tcPr marL="69633" marR="69403" marT="19895" marB="149213">
                    <a:lnL w="12700" cmpd="sng">
                      <a:noFill/>
                      <a:prstDash val="solid"/>
                    </a:lnL>
                    <a:lnR w="12700" cmpd="sng">
                      <a:noFill/>
                      <a:prstDash val="solid"/>
                    </a:lnR>
                    <a:lnT w="12700" cmpd="sng">
                      <a:noFill/>
                      <a:prstDash val="solid"/>
                    </a:lnT>
                    <a:lnB w="9525" cap="flat" cmpd="sng" algn="ctr">
                      <a:noFill/>
                      <a:prstDash val="solid"/>
                    </a:lnB>
                    <a:noFill/>
                  </a:tcPr>
                </a:tc>
                <a:extLst>
                  <a:ext uri="{0D108BD9-81ED-4DB2-BD59-A6C34878D82A}">
                    <a16:rowId xmlns:a16="http://schemas.microsoft.com/office/drawing/2014/main" val="902106220"/>
                  </a:ext>
                </a:extLst>
              </a:tr>
              <a:tr h="407849">
                <a:tc>
                  <a:txBody>
                    <a:bodyPr/>
                    <a:lstStyle/>
                    <a:p>
                      <a:r>
                        <a:rPr lang="cs-CZ" sz="1300" cap="none" spc="0">
                          <a:solidFill>
                            <a:schemeClr val="tx1"/>
                          </a:solidFill>
                        </a:rPr>
                        <a:t>Ak.</a:t>
                      </a:r>
                    </a:p>
                  </a:txBody>
                  <a:tcPr marL="69633" marR="69403" marT="19895" marB="149213">
                    <a:lnL w="9525"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r>
                        <a:rPr lang="cs-CZ" sz="1300" cap="none" spc="0">
                          <a:solidFill>
                            <a:schemeClr val="tx1"/>
                          </a:solidFill>
                        </a:rPr>
                        <a:t>laudantem</a:t>
                      </a:r>
                    </a:p>
                  </a:txBody>
                  <a:tcPr marL="69633" marR="69403" marT="19895" marB="149213">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r>
                        <a:rPr lang="cs-CZ" sz="1300" cap="none" spc="0" dirty="0" err="1">
                          <a:solidFill>
                            <a:schemeClr val="tx1"/>
                          </a:solidFill>
                        </a:rPr>
                        <a:t>laudan</a:t>
                      </a:r>
                      <a:r>
                        <a:rPr lang="cs-CZ" sz="1300" b="1" cap="none" spc="0" dirty="0" err="1">
                          <a:solidFill>
                            <a:schemeClr val="tx1"/>
                          </a:solidFill>
                        </a:rPr>
                        <a:t>s</a:t>
                      </a:r>
                      <a:endParaRPr lang="cs-CZ" sz="1300" b="1" cap="none" spc="0" dirty="0">
                        <a:solidFill>
                          <a:schemeClr val="tx1"/>
                        </a:solidFill>
                      </a:endParaRPr>
                    </a:p>
                  </a:txBody>
                  <a:tcPr marL="69633" marR="69403" marT="19895" marB="149213">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r>
                        <a:rPr lang="cs-CZ" sz="1300" cap="none" spc="0">
                          <a:solidFill>
                            <a:schemeClr val="tx1"/>
                          </a:solidFill>
                        </a:rPr>
                        <a:t>Ak.</a:t>
                      </a:r>
                    </a:p>
                  </a:txBody>
                  <a:tcPr marL="69633" marR="69403" marT="19895" marB="149213">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r>
                        <a:rPr lang="cs-CZ" sz="1300" cap="none" spc="0">
                          <a:solidFill>
                            <a:schemeClr val="tx1"/>
                          </a:solidFill>
                        </a:rPr>
                        <a:t>laudantes</a:t>
                      </a:r>
                    </a:p>
                  </a:txBody>
                  <a:tcPr marL="69633" marR="69403" marT="19895" marB="149213">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r>
                        <a:rPr lang="cs-CZ" sz="1300" cap="none" spc="0">
                          <a:solidFill>
                            <a:schemeClr val="tx1"/>
                          </a:solidFill>
                        </a:rPr>
                        <a:t>laudant</a:t>
                      </a:r>
                      <a:r>
                        <a:rPr lang="cs-CZ" sz="1300" b="1" cap="none" spc="0">
                          <a:solidFill>
                            <a:schemeClr val="tx1"/>
                          </a:solidFill>
                        </a:rPr>
                        <a:t>ia</a:t>
                      </a:r>
                    </a:p>
                  </a:txBody>
                  <a:tcPr marL="69633" marR="69403" marT="19895" marB="149213">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1442129769"/>
                  </a:ext>
                </a:extLst>
              </a:tr>
              <a:tr h="407849">
                <a:tc>
                  <a:txBody>
                    <a:bodyPr/>
                    <a:lstStyle/>
                    <a:p>
                      <a:r>
                        <a:rPr lang="cs-CZ" sz="1300" cap="none" spc="0">
                          <a:solidFill>
                            <a:schemeClr val="tx1"/>
                          </a:solidFill>
                        </a:rPr>
                        <a:t>Vok.</a:t>
                      </a:r>
                    </a:p>
                  </a:txBody>
                  <a:tcPr marL="69633" marR="69403" marT="19895" marB="149213">
                    <a:lnL w="9525" cap="flat" cmpd="sng" algn="ctr">
                      <a:solidFill>
                        <a:schemeClr val="tx1"/>
                      </a:solidFill>
                      <a:prstDash val="solid"/>
                    </a:lnL>
                    <a:lnR w="12700" cmpd="sng">
                      <a:noFill/>
                      <a:prstDash val="solid"/>
                    </a:lnR>
                    <a:lnT w="12700" cmpd="sng">
                      <a:noFill/>
                      <a:prstDash val="solid"/>
                    </a:lnT>
                    <a:lnB w="9525" cap="flat" cmpd="sng" algn="ctr">
                      <a:noFill/>
                      <a:prstDash val="solid"/>
                    </a:lnB>
                    <a:noFill/>
                  </a:tcPr>
                </a:tc>
                <a:tc>
                  <a:txBody>
                    <a:bodyPr/>
                    <a:lstStyle/>
                    <a:p>
                      <a:r>
                        <a:rPr lang="cs-CZ" sz="1300" cap="none" spc="0">
                          <a:solidFill>
                            <a:schemeClr val="tx1"/>
                          </a:solidFill>
                        </a:rPr>
                        <a:t>laudans</a:t>
                      </a:r>
                    </a:p>
                  </a:txBody>
                  <a:tcPr marL="69633" marR="69403" marT="19895" marB="149213">
                    <a:lnL w="12700" cmpd="sng">
                      <a:noFill/>
                      <a:prstDash val="solid"/>
                    </a:lnL>
                    <a:lnR w="12700" cmpd="sng">
                      <a:noFill/>
                      <a:prstDash val="solid"/>
                    </a:lnR>
                    <a:lnT w="12700" cmpd="sng">
                      <a:noFill/>
                      <a:prstDash val="solid"/>
                    </a:lnT>
                    <a:lnB w="9525" cap="flat" cmpd="sng" algn="ctr">
                      <a:noFill/>
                      <a:prstDash val="solid"/>
                    </a:lnB>
                    <a:noFill/>
                  </a:tcPr>
                </a:tc>
                <a:tc>
                  <a:txBody>
                    <a:bodyPr/>
                    <a:lstStyle/>
                    <a:p>
                      <a:r>
                        <a:rPr lang="cs-CZ" sz="1300" cap="none" spc="0">
                          <a:solidFill>
                            <a:schemeClr val="tx1"/>
                          </a:solidFill>
                        </a:rPr>
                        <a:t>laudans</a:t>
                      </a:r>
                    </a:p>
                  </a:txBody>
                  <a:tcPr marL="69633" marR="69403" marT="19895" marB="149213">
                    <a:lnL w="12700" cmpd="sng">
                      <a:noFill/>
                      <a:prstDash val="solid"/>
                    </a:lnL>
                    <a:lnR w="12700" cmpd="sng">
                      <a:noFill/>
                      <a:prstDash val="solid"/>
                    </a:lnR>
                    <a:lnT w="12700" cmpd="sng">
                      <a:noFill/>
                      <a:prstDash val="solid"/>
                    </a:lnT>
                    <a:lnB w="9525" cap="flat" cmpd="sng" algn="ctr">
                      <a:noFill/>
                      <a:prstDash val="solid"/>
                    </a:lnB>
                    <a:noFill/>
                  </a:tcPr>
                </a:tc>
                <a:tc>
                  <a:txBody>
                    <a:bodyPr/>
                    <a:lstStyle/>
                    <a:p>
                      <a:r>
                        <a:rPr lang="cs-CZ" sz="1300" cap="none" spc="0">
                          <a:solidFill>
                            <a:schemeClr val="tx1"/>
                          </a:solidFill>
                        </a:rPr>
                        <a:t>Vok.</a:t>
                      </a:r>
                    </a:p>
                  </a:txBody>
                  <a:tcPr marL="69633" marR="69403" marT="19895" marB="149213">
                    <a:lnL w="12700" cmpd="sng">
                      <a:noFill/>
                      <a:prstDash val="solid"/>
                    </a:lnL>
                    <a:lnR w="12700" cmpd="sng">
                      <a:noFill/>
                      <a:prstDash val="solid"/>
                    </a:lnR>
                    <a:lnT w="12700" cmpd="sng">
                      <a:noFill/>
                      <a:prstDash val="solid"/>
                    </a:lnT>
                    <a:lnB w="9525" cap="flat" cmpd="sng" algn="ctr">
                      <a:noFill/>
                      <a:prstDash val="solid"/>
                    </a:lnB>
                    <a:noFill/>
                  </a:tcPr>
                </a:tc>
                <a:tc>
                  <a:txBody>
                    <a:bodyPr/>
                    <a:lstStyle/>
                    <a:p>
                      <a:r>
                        <a:rPr lang="cs-CZ" sz="1300" cap="none" spc="0">
                          <a:solidFill>
                            <a:schemeClr val="tx1"/>
                          </a:solidFill>
                        </a:rPr>
                        <a:t>laudantes</a:t>
                      </a:r>
                    </a:p>
                  </a:txBody>
                  <a:tcPr marL="69633" marR="69403" marT="19895" marB="149213">
                    <a:lnL w="12700" cmpd="sng">
                      <a:noFill/>
                      <a:prstDash val="solid"/>
                    </a:lnL>
                    <a:lnR w="12700" cmpd="sng">
                      <a:noFill/>
                      <a:prstDash val="solid"/>
                    </a:lnR>
                    <a:lnT w="12700" cmpd="sng">
                      <a:noFill/>
                      <a:prstDash val="solid"/>
                    </a:lnT>
                    <a:lnB w="9525" cap="flat" cmpd="sng" algn="ctr">
                      <a:noFill/>
                      <a:prstDash val="solid"/>
                    </a:lnB>
                    <a:noFill/>
                  </a:tcPr>
                </a:tc>
                <a:tc>
                  <a:txBody>
                    <a:bodyPr/>
                    <a:lstStyle/>
                    <a:p>
                      <a:r>
                        <a:rPr lang="cs-CZ" sz="1300" cap="none" spc="0">
                          <a:solidFill>
                            <a:schemeClr val="tx1"/>
                          </a:solidFill>
                        </a:rPr>
                        <a:t>laudant</a:t>
                      </a:r>
                      <a:r>
                        <a:rPr lang="cs-CZ" sz="1300" b="1" cap="none" spc="0">
                          <a:solidFill>
                            <a:schemeClr val="tx1"/>
                          </a:solidFill>
                        </a:rPr>
                        <a:t>ia</a:t>
                      </a:r>
                    </a:p>
                  </a:txBody>
                  <a:tcPr marL="69633" marR="69403" marT="19895" marB="149213">
                    <a:lnL w="12700" cmpd="sng">
                      <a:noFill/>
                      <a:prstDash val="solid"/>
                    </a:lnL>
                    <a:lnR w="12700" cmpd="sng">
                      <a:noFill/>
                      <a:prstDash val="solid"/>
                    </a:lnR>
                    <a:lnT w="12700" cmpd="sng">
                      <a:noFill/>
                      <a:prstDash val="solid"/>
                    </a:lnT>
                    <a:lnB w="9525" cap="flat" cmpd="sng" algn="ctr">
                      <a:noFill/>
                      <a:prstDash val="solid"/>
                    </a:lnB>
                    <a:noFill/>
                  </a:tcPr>
                </a:tc>
                <a:extLst>
                  <a:ext uri="{0D108BD9-81ED-4DB2-BD59-A6C34878D82A}">
                    <a16:rowId xmlns:a16="http://schemas.microsoft.com/office/drawing/2014/main" val="2519975758"/>
                  </a:ext>
                </a:extLst>
              </a:tr>
              <a:tr h="407849">
                <a:tc>
                  <a:txBody>
                    <a:bodyPr/>
                    <a:lstStyle/>
                    <a:p>
                      <a:r>
                        <a:rPr lang="cs-CZ" sz="1300" cap="none" spc="0" err="1">
                          <a:solidFill>
                            <a:schemeClr val="tx1"/>
                          </a:solidFill>
                        </a:rPr>
                        <a:t>Abl</a:t>
                      </a:r>
                      <a:r>
                        <a:rPr lang="cs-CZ" sz="1300" cap="none" spc="0">
                          <a:solidFill>
                            <a:schemeClr val="tx1"/>
                          </a:solidFill>
                        </a:rPr>
                        <a:t>.</a:t>
                      </a:r>
                    </a:p>
                  </a:txBody>
                  <a:tcPr marL="69633" marR="69403" marT="19895" marB="149213">
                    <a:lnL w="9525"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r>
                        <a:rPr lang="cs-CZ" sz="1300" cap="none" spc="0">
                          <a:solidFill>
                            <a:schemeClr val="tx1"/>
                          </a:solidFill>
                        </a:rPr>
                        <a:t>laudant</a:t>
                      </a:r>
                      <a:r>
                        <a:rPr lang="cs-CZ" sz="1300" b="1" cap="none" spc="0">
                          <a:solidFill>
                            <a:schemeClr val="tx1"/>
                          </a:solidFill>
                        </a:rPr>
                        <a:t>e</a:t>
                      </a:r>
                    </a:p>
                  </a:txBody>
                  <a:tcPr marL="69633" marR="69403" marT="19895" marB="149213">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r>
                        <a:rPr lang="cs-CZ" sz="1300" cap="none" spc="0">
                          <a:solidFill>
                            <a:schemeClr val="tx1"/>
                          </a:solidFill>
                        </a:rPr>
                        <a:t>laudant</a:t>
                      </a:r>
                      <a:r>
                        <a:rPr lang="cs-CZ" sz="1300" b="1" cap="none" spc="0">
                          <a:solidFill>
                            <a:schemeClr val="tx1"/>
                          </a:solidFill>
                        </a:rPr>
                        <a:t>e</a:t>
                      </a:r>
                    </a:p>
                  </a:txBody>
                  <a:tcPr marL="69633" marR="69403" marT="19895" marB="149213">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r>
                        <a:rPr lang="cs-CZ" sz="1300" cap="none" spc="0">
                          <a:solidFill>
                            <a:schemeClr val="tx1"/>
                          </a:solidFill>
                        </a:rPr>
                        <a:t>Abl.</a:t>
                      </a:r>
                    </a:p>
                  </a:txBody>
                  <a:tcPr marL="69633" marR="69403" marT="19895" marB="149213">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r>
                        <a:rPr lang="cs-CZ" sz="1300" cap="none" spc="0">
                          <a:solidFill>
                            <a:schemeClr val="tx1"/>
                          </a:solidFill>
                        </a:rPr>
                        <a:t>laudantibus</a:t>
                      </a:r>
                    </a:p>
                  </a:txBody>
                  <a:tcPr marL="69633" marR="69403" marT="19895" marB="149213">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r>
                        <a:rPr lang="cs-CZ" sz="1300" cap="none" spc="0" dirty="0" err="1">
                          <a:solidFill>
                            <a:schemeClr val="tx1"/>
                          </a:solidFill>
                        </a:rPr>
                        <a:t>laudantibus</a:t>
                      </a:r>
                      <a:endParaRPr lang="cs-CZ" sz="1300" cap="none" spc="0" dirty="0">
                        <a:solidFill>
                          <a:schemeClr val="tx1"/>
                        </a:solidFill>
                      </a:endParaRPr>
                    </a:p>
                  </a:txBody>
                  <a:tcPr marL="69633" marR="69403" marT="19895" marB="149213">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4262715942"/>
                  </a:ext>
                </a:extLst>
              </a:tr>
            </a:tbl>
          </a:graphicData>
        </a:graphic>
      </p:graphicFrame>
    </p:spTree>
    <p:extLst>
      <p:ext uri="{BB962C8B-B14F-4D97-AF65-F5344CB8AC3E}">
        <p14:creationId xmlns:p14="http://schemas.microsoft.com/office/powerpoint/2010/main" val="2970327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8761DDFE-071F-4200-B0AA-394476C2D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E8B5CB7F-2E67-B6BB-BC60-405F8084CF1E}"/>
              </a:ext>
            </a:extLst>
          </p:cNvPr>
          <p:cNvSpPr>
            <a:spLocks noGrp="1"/>
          </p:cNvSpPr>
          <p:nvPr>
            <p:ph type="title"/>
          </p:nvPr>
        </p:nvSpPr>
        <p:spPr>
          <a:xfrm>
            <a:off x="838198" y="547815"/>
            <a:ext cx="5167185" cy="1680519"/>
          </a:xfrm>
        </p:spPr>
        <p:txBody>
          <a:bodyPr>
            <a:normAutofit/>
          </a:bodyPr>
          <a:lstStyle/>
          <a:p>
            <a:r>
              <a:rPr lang="cs-CZ" sz="4000"/>
              <a:t>Participium perfekta pasiva</a:t>
            </a:r>
          </a:p>
        </p:txBody>
      </p:sp>
      <p:sp>
        <p:nvSpPr>
          <p:cNvPr id="3" name="Zástupný obsah 2">
            <a:extLst>
              <a:ext uri="{FF2B5EF4-FFF2-40B4-BE49-F238E27FC236}">
                <a16:creationId xmlns:a16="http://schemas.microsoft.com/office/drawing/2014/main" id="{54C81BC7-8086-A6E7-C276-BE873DAD6AA6}"/>
              </a:ext>
            </a:extLst>
          </p:cNvPr>
          <p:cNvSpPr>
            <a:spLocks noGrp="1"/>
          </p:cNvSpPr>
          <p:nvPr>
            <p:ph idx="1"/>
          </p:nvPr>
        </p:nvSpPr>
        <p:spPr>
          <a:xfrm>
            <a:off x="6174842" y="965755"/>
            <a:ext cx="5178960" cy="1680519"/>
          </a:xfrm>
        </p:spPr>
        <p:txBody>
          <a:bodyPr anchor="ctr">
            <a:normAutofit/>
          </a:bodyPr>
          <a:lstStyle/>
          <a:p>
            <a:r>
              <a:rPr lang="cs-CZ" sz="1300" dirty="0"/>
              <a:t>Tvoří se od supinového kmene slovesa:</a:t>
            </a:r>
          </a:p>
          <a:p>
            <a:pPr lvl="1"/>
            <a:r>
              <a:rPr lang="cs-CZ" sz="1300" dirty="0"/>
              <a:t>Laudo, are, </a:t>
            </a:r>
            <a:r>
              <a:rPr lang="cs-CZ" sz="1300" dirty="0" err="1"/>
              <a:t>avi</a:t>
            </a:r>
            <a:r>
              <a:rPr lang="cs-CZ" sz="1300" dirty="0"/>
              <a:t>, </a:t>
            </a:r>
            <a:r>
              <a:rPr lang="cs-CZ" sz="1300" b="1" dirty="0" err="1"/>
              <a:t>laudatum</a:t>
            </a:r>
            <a:endParaRPr lang="cs-CZ" sz="1300" b="1" dirty="0"/>
          </a:p>
          <a:p>
            <a:pPr lvl="2"/>
            <a:r>
              <a:rPr lang="cs-CZ" sz="1300" dirty="0"/>
              <a:t>Odpojí se koncovka –um a přidá se </a:t>
            </a:r>
            <a:r>
              <a:rPr lang="cs-CZ" sz="1300" b="1" dirty="0"/>
              <a:t>koncovka –</a:t>
            </a:r>
            <a:r>
              <a:rPr lang="cs-CZ" sz="1300" b="1" dirty="0" err="1"/>
              <a:t>us</a:t>
            </a:r>
            <a:r>
              <a:rPr lang="cs-CZ" sz="1300" b="1" dirty="0"/>
              <a:t>, -a, -um </a:t>
            </a:r>
            <a:r>
              <a:rPr lang="cs-CZ" sz="1300" dirty="0"/>
              <a:t>podle rodu </a:t>
            </a:r>
          </a:p>
          <a:p>
            <a:pPr lvl="2"/>
            <a:r>
              <a:rPr lang="cs-CZ" sz="1300" dirty="0" err="1"/>
              <a:t>Laudatus</a:t>
            </a:r>
            <a:r>
              <a:rPr lang="cs-CZ" sz="1300" dirty="0"/>
              <a:t> = pochválený; </a:t>
            </a:r>
            <a:r>
              <a:rPr lang="cs-CZ" sz="1300" dirty="0" err="1"/>
              <a:t>laudata</a:t>
            </a:r>
            <a:r>
              <a:rPr lang="cs-CZ" sz="1300" dirty="0"/>
              <a:t> = pochválená; </a:t>
            </a:r>
            <a:r>
              <a:rPr lang="cs-CZ" sz="1300" dirty="0" err="1"/>
              <a:t>laudatum</a:t>
            </a:r>
            <a:r>
              <a:rPr lang="cs-CZ" sz="1300" dirty="0"/>
              <a:t> = pochválené</a:t>
            </a:r>
            <a:endParaRPr lang="cs-CZ" sz="1300" dirty="0">
              <a:sym typeface="Wingdings" panose="05000000000000000000" pitchFamily="2" charset="2"/>
            </a:endParaRPr>
          </a:p>
          <a:p>
            <a:pPr lvl="2"/>
            <a:r>
              <a:rPr lang="cs-CZ" sz="1300" dirty="0">
                <a:sym typeface="Wingdings" panose="05000000000000000000" pitchFamily="2" charset="2"/>
              </a:rPr>
              <a:t>Skloňuje se jako adjektivum 1. a 2 deklinace</a:t>
            </a:r>
            <a:endParaRPr lang="cs-CZ" sz="1300" dirty="0"/>
          </a:p>
          <a:p>
            <a:endParaRPr lang="cs-CZ" sz="1300" dirty="0"/>
          </a:p>
        </p:txBody>
      </p:sp>
      <p:pic>
        <p:nvPicPr>
          <p:cNvPr id="6" name="Obrázek 5">
            <a:extLst>
              <a:ext uri="{FF2B5EF4-FFF2-40B4-BE49-F238E27FC236}">
                <a16:creationId xmlns:a16="http://schemas.microsoft.com/office/drawing/2014/main" id="{A3CCC37D-57B9-D9FC-07A6-49B274AE3DA9}"/>
              </a:ext>
            </a:extLst>
          </p:cNvPr>
          <p:cNvPicPr>
            <a:picLocks noChangeAspect="1"/>
          </p:cNvPicPr>
          <p:nvPr/>
        </p:nvPicPr>
        <p:blipFill>
          <a:blip r:embed="rId2"/>
          <a:stretch>
            <a:fillRect/>
          </a:stretch>
        </p:blipFill>
        <p:spPr>
          <a:xfrm>
            <a:off x="1114021" y="2392741"/>
            <a:ext cx="3173029" cy="3711146"/>
          </a:xfrm>
          <a:prstGeom prst="rect">
            <a:avLst/>
          </a:prstGeom>
        </p:spPr>
      </p:pic>
      <p:graphicFrame>
        <p:nvGraphicFramePr>
          <p:cNvPr id="4" name="Tabulka 4">
            <a:extLst>
              <a:ext uri="{FF2B5EF4-FFF2-40B4-BE49-F238E27FC236}">
                <a16:creationId xmlns:a16="http://schemas.microsoft.com/office/drawing/2014/main" id="{817641C1-E3C3-12F7-A3A2-07F6244F6156}"/>
              </a:ext>
            </a:extLst>
          </p:cNvPr>
          <p:cNvGraphicFramePr>
            <a:graphicFrameLocks noGrp="1"/>
          </p:cNvGraphicFramePr>
          <p:nvPr>
            <p:extLst>
              <p:ext uri="{D42A27DB-BD31-4B8C-83A1-F6EECF244321}">
                <p14:modId xmlns:p14="http://schemas.microsoft.com/office/powerpoint/2010/main" val="512929067"/>
              </p:ext>
            </p:extLst>
          </p:nvPr>
        </p:nvGraphicFramePr>
        <p:xfrm>
          <a:off x="5401072" y="3064213"/>
          <a:ext cx="6311028" cy="2743199"/>
        </p:xfrm>
        <a:graphic>
          <a:graphicData uri="http://schemas.openxmlformats.org/drawingml/2006/table">
            <a:tbl>
              <a:tblPr firstRow="1" firstCol="1" bandRow="1">
                <a:noFill/>
                <a:tableStyleId>{5C22544A-7EE6-4342-B048-85BDC9FD1C3A}</a:tableStyleId>
              </a:tblPr>
              <a:tblGrid>
                <a:gridCol w="565353">
                  <a:extLst>
                    <a:ext uri="{9D8B030D-6E8A-4147-A177-3AD203B41FA5}">
                      <a16:colId xmlns:a16="http://schemas.microsoft.com/office/drawing/2014/main" val="4083211297"/>
                    </a:ext>
                  </a:extLst>
                </a:gridCol>
                <a:gridCol w="798596">
                  <a:extLst>
                    <a:ext uri="{9D8B030D-6E8A-4147-A177-3AD203B41FA5}">
                      <a16:colId xmlns:a16="http://schemas.microsoft.com/office/drawing/2014/main" val="1526067635"/>
                    </a:ext>
                  </a:extLst>
                </a:gridCol>
                <a:gridCol w="798596">
                  <a:extLst>
                    <a:ext uri="{9D8B030D-6E8A-4147-A177-3AD203B41FA5}">
                      <a16:colId xmlns:a16="http://schemas.microsoft.com/office/drawing/2014/main" val="354586076"/>
                    </a:ext>
                  </a:extLst>
                </a:gridCol>
                <a:gridCol w="798596">
                  <a:extLst>
                    <a:ext uri="{9D8B030D-6E8A-4147-A177-3AD203B41FA5}">
                      <a16:colId xmlns:a16="http://schemas.microsoft.com/office/drawing/2014/main" val="3664376165"/>
                    </a:ext>
                  </a:extLst>
                </a:gridCol>
                <a:gridCol w="565353">
                  <a:extLst>
                    <a:ext uri="{9D8B030D-6E8A-4147-A177-3AD203B41FA5}">
                      <a16:colId xmlns:a16="http://schemas.microsoft.com/office/drawing/2014/main" val="566074406"/>
                    </a:ext>
                  </a:extLst>
                </a:gridCol>
                <a:gridCol w="928178">
                  <a:extLst>
                    <a:ext uri="{9D8B030D-6E8A-4147-A177-3AD203B41FA5}">
                      <a16:colId xmlns:a16="http://schemas.microsoft.com/office/drawing/2014/main" val="25065693"/>
                    </a:ext>
                  </a:extLst>
                </a:gridCol>
                <a:gridCol w="928178">
                  <a:extLst>
                    <a:ext uri="{9D8B030D-6E8A-4147-A177-3AD203B41FA5}">
                      <a16:colId xmlns:a16="http://schemas.microsoft.com/office/drawing/2014/main" val="537089366"/>
                    </a:ext>
                  </a:extLst>
                </a:gridCol>
                <a:gridCol w="928178">
                  <a:extLst>
                    <a:ext uri="{9D8B030D-6E8A-4147-A177-3AD203B41FA5}">
                      <a16:colId xmlns:a16="http://schemas.microsoft.com/office/drawing/2014/main" val="1150836441"/>
                    </a:ext>
                  </a:extLst>
                </a:gridCol>
              </a:tblGrid>
              <a:tr h="445265">
                <a:tc>
                  <a:txBody>
                    <a:bodyPr/>
                    <a:lstStyle/>
                    <a:p>
                      <a:r>
                        <a:rPr lang="cs-CZ" sz="1200" b="1" cap="none" spc="0">
                          <a:solidFill>
                            <a:schemeClr val="tx1"/>
                          </a:solidFill>
                        </a:rPr>
                        <a:t>Sg.</a:t>
                      </a:r>
                    </a:p>
                  </a:txBody>
                  <a:tcPr marL="50326" marR="25375" marT="14379" marB="107842" anchor="b">
                    <a:lnL w="12700" cmpd="sng">
                      <a:noFill/>
                    </a:lnL>
                    <a:lnR w="12700" cmpd="sng">
                      <a:noFill/>
                      <a:prstDash val="solid"/>
                    </a:lnR>
                    <a:lnT w="9525" cap="flat" cmpd="sng" algn="ctr">
                      <a:noFill/>
                      <a:prstDash val="solid"/>
                    </a:lnT>
                    <a:lnB w="12700" cmpd="sng">
                      <a:noFill/>
                      <a:prstDash val="solid"/>
                    </a:lnB>
                    <a:noFill/>
                  </a:tcPr>
                </a:tc>
                <a:tc>
                  <a:txBody>
                    <a:bodyPr/>
                    <a:lstStyle/>
                    <a:p>
                      <a:r>
                        <a:rPr lang="cs-CZ" sz="1200" b="1" cap="none" spc="0">
                          <a:solidFill>
                            <a:schemeClr val="tx1"/>
                          </a:solidFill>
                        </a:rPr>
                        <a:t>m.</a:t>
                      </a:r>
                    </a:p>
                  </a:txBody>
                  <a:tcPr marL="50326" marR="25375" marT="14379" marB="107842" anchor="b">
                    <a:lnL w="12700" cmpd="sng">
                      <a:noFill/>
                      <a:prstDash val="solid"/>
                    </a:lnL>
                    <a:lnR w="12700" cmpd="sng">
                      <a:noFill/>
                      <a:prstDash val="solid"/>
                    </a:lnR>
                    <a:lnT w="9525" cap="flat" cmpd="sng" algn="ctr">
                      <a:noFill/>
                      <a:prstDash val="solid"/>
                    </a:lnT>
                    <a:lnB w="12700" cmpd="sng">
                      <a:noFill/>
                      <a:prstDash val="solid"/>
                    </a:lnB>
                    <a:noFill/>
                  </a:tcPr>
                </a:tc>
                <a:tc>
                  <a:txBody>
                    <a:bodyPr/>
                    <a:lstStyle/>
                    <a:p>
                      <a:r>
                        <a:rPr lang="cs-CZ" sz="1200" b="1" cap="none" spc="0">
                          <a:solidFill>
                            <a:schemeClr val="tx1"/>
                          </a:solidFill>
                        </a:rPr>
                        <a:t>f.</a:t>
                      </a:r>
                    </a:p>
                  </a:txBody>
                  <a:tcPr marL="50326" marR="25375" marT="14379" marB="107842" anchor="b">
                    <a:lnL w="12700" cmpd="sng">
                      <a:noFill/>
                      <a:prstDash val="solid"/>
                    </a:lnL>
                    <a:lnR w="12700" cmpd="sng">
                      <a:noFill/>
                      <a:prstDash val="solid"/>
                    </a:lnR>
                    <a:lnT w="9525" cap="flat" cmpd="sng" algn="ctr">
                      <a:noFill/>
                      <a:prstDash val="solid"/>
                    </a:lnT>
                    <a:lnB w="12700" cmpd="sng">
                      <a:noFill/>
                      <a:prstDash val="solid"/>
                    </a:lnB>
                    <a:noFill/>
                  </a:tcPr>
                </a:tc>
                <a:tc>
                  <a:txBody>
                    <a:bodyPr/>
                    <a:lstStyle/>
                    <a:p>
                      <a:r>
                        <a:rPr lang="cs-CZ" sz="1200" b="1" cap="none" spc="0">
                          <a:solidFill>
                            <a:schemeClr val="tx1"/>
                          </a:solidFill>
                        </a:rPr>
                        <a:t>n.</a:t>
                      </a:r>
                    </a:p>
                  </a:txBody>
                  <a:tcPr marL="50326" marR="25375" marT="14379" marB="107842" anchor="b">
                    <a:lnL w="12700" cmpd="sng">
                      <a:noFill/>
                      <a:prstDash val="solid"/>
                    </a:lnL>
                    <a:lnR w="12700" cmpd="sng">
                      <a:noFill/>
                      <a:prstDash val="solid"/>
                    </a:lnR>
                    <a:lnT w="9525" cap="flat" cmpd="sng" algn="ctr">
                      <a:noFill/>
                      <a:prstDash val="solid"/>
                    </a:lnT>
                    <a:lnB w="12700" cmpd="sng">
                      <a:noFill/>
                      <a:prstDash val="solid"/>
                    </a:lnB>
                    <a:noFill/>
                  </a:tcPr>
                </a:tc>
                <a:tc>
                  <a:txBody>
                    <a:bodyPr/>
                    <a:lstStyle/>
                    <a:p>
                      <a:r>
                        <a:rPr lang="cs-CZ" sz="1200" b="1" cap="none" spc="0">
                          <a:solidFill>
                            <a:schemeClr val="tx1"/>
                          </a:solidFill>
                        </a:rPr>
                        <a:t>Pl.</a:t>
                      </a:r>
                    </a:p>
                  </a:txBody>
                  <a:tcPr marL="50326" marR="25375" marT="14379" marB="107842" anchor="b">
                    <a:lnL w="12700" cmpd="sng">
                      <a:noFill/>
                      <a:prstDash val="solid"/>
                    </a:lnL>
                    <a:lnR w="12700" cmpd="sng">
                      <a:noFill/>
                      <a:prstDash val="solid"/>
                    </a:lnR>
                    <a:lnT w="9525" cap="flat" cmpd="sng" algn="ctr">
                      <a:noFill/>
                      <a:prstDash val="solid"/>
                    </a:lnT>
                    <a:lnB w="12700" cmpd="sng">
                      <a:noFill/>
                      <a:prstDash val="solid"/>
                    </a:lnB>
                    <a:noFill/>
                  </a:tcPr>
                </a:tc>
                <a:tc>
                  <a:txBody>
                    <a:bodyPr/>
                    <a:lstStyle/>
                    <a:p>
                      <a:r>
                        <a:rPr lang="cs-CZ" sz="1200" b="1" cap="none" spc="0">
                          <a:solidFill>
                            <a:schemeClr val="tx1"/>
                          </a:solidFill>
                        </a:rPr>
                        <a:t>m.</a:t>
                      </a:r>
                    </a:p>
                  </a:txBody>
                  <a:tcPr marL="50326" marR="25375" marT="14379" marB="107842" anchor="b">
                    <a:lnL w="12700" cmpd="sng">
                      <a:noFill/>
                      <a:prstDash val="solid"/>
                    </a:lnL>
                    <a:lnR w="12700" cmpd="sng">
                      <a:noFill/>
                      <a:prstDash val="solid"/>
                    </a:lnR>
                    <a:lnT w="9525" cap="flat" cmpd="sng" algn="ctr">
                      <a:noFill/>
                      <a:prstDash val="solid"/>
                    </a:lnT>
                    <a:lnB w="12700" cmpd="sng">
                      <a:noFill/>
                      <a:prstDash val="solid"/>
                    </a:lnB>
                    <a:noFill/>
                  </a:tcPr>
                </a:tc>
                <a:tc>
                  <a:txBody>
                    <a:bodyPr/>
                    <a:lstStyle/>
                    <a:p>
                      <a:r>
                        <a:rPr lang="cs-CZ" sz="1200" b="1" cap="none" spc="0">
                          <a:solidFill>
                            <a:schemeClr val="tx1"/>
                          </a:solidFill>
                        </a:rPr>
                        <a:t>f.</a:t>
                      </a:r>
                    </a:p>
                  </a:txBody>
                  <a:tcPr marL="50326" marR="25375" marT="14379" marB="107842" anchor="b">
                    <a:lnL w="12700" cmpd="sng">
                      <a:noFill/>
                      <a:prstDash val="solid"/>
                    </a:lnL>
                    <a:lnR w="12700" cmpd="sng">
                      <a:noFill/>
                      <a:prstDash val="solid"/>
                    </a:lnR>
                    <a:lnT w="9525" cap="flat" cmpd="sng" algn="ctr">
                      <a:noFill/>
                      <a:prstDash val="solid"/>
                    </a:lnT>
                    <a:lnB w="12700" cmpd="sng">
                      <a:noFill/>
                      <a:prstDash val="solid"/>
                    </a:lnB>
                    <a:noFill/>
                  </a:tcPr>
                </a:tc>
                <a:tc>
                  <a:txBody>
                    <a:bodyPr/>
                    <a:lstStyle/>
                    <a:p>
                      <a:r>
                        <a:rPr lang="cs-CZ" sz="1200" b="1" cap="none" spc="0">
                          <a:solidFill>
                            <a:schemeClr val="tx1"/>
                          </a:solidFill>
                        </a:rPr>
                        <a:t>n.</a:t>
                      </a:r>
                    </a:p>
                  </a:txBody>
                  <a:tcPr marL="50326" marR="25375" marT="14379" marB="107842" anchor="b">
                    <a:lnL w="12700" cmpd="sng">
                      <a:noFill/>
                      <a:prstDash val="solid"/>
                    </a:lnL>
                    <a:lnR w="12700" cmpd="sng">
                      <a:noFill/>
                      <a:prstDash val="solid"/>
                    </a:lnR>
                    <a:lnT w="9525" cap="flat" cmpd="sng" algn="ctr">
                      <a:noFill/>
                      <a:prstDash val="solid"/>
                    </a:lnT>
                    <a:lnB w="12700" cmpd="sng">
                      <a:noFill/>
                      <a:prstDash val="solid"/>
                    </a:lnB>
                    <a:noFill/>
                  </a:tcPr>
                </a:tc>
                <a:extLst>
                  <a:ext uri="{0D108BD9-81ED-4DB2-BD59-A6C34878D82A}">
                    <a16:rowId xmlns:a16="http://schemas.microsoft.com/office/drawing/2014/main" val="544490815"/>
                  </a:ext>
                </a:extLst>
              </a:tr>
              <a:tr h="382989">
                <a:tc>
                  <a:txBody>
                    <a:bodyPr/>
                    <a:lstStyle/>
                    <a:p>
                      <a:r>
                        <a:rPr lang="cs-CZ" sz="1200" b="1" cap="none" spc="0">
                          <a:solidFill>
                            <a:schemeClr val="tx1"/>
                          </a:solidFill>
                        </a:rPr>
                        <a:t>Nom.</a:t>
                      </a:r>
                    </a:p>
                  </a:txBody>
                  <a:tcPr marL="50326" marR="25375" marT="14379" marB="107842">
                    <a:lnL w="9525" cap="flat" cmpd="sng" algn="ctr">
                      <a:solidFill>
                        <a:schemeClr val="tx1"/>
                      </a:solidFill>
                      <a:prstDash val="solid"/>
                    </a:lnL>
                    <a:lnR w="12700" cmpd="sng">
                      <a:noFill/>
                      <a:prstDash val="solid"/>
                    </a:lnR>
                    <a:lnT w="12700" cmpd="sng">
                      <a:noFill/>
                      <a:prstDash val="solid"/>
                    </a:lnT>
                    <a:lnB w="9525" cap="flat" cmpd="sng" algn="ctr">
                      <a:noFill/>
                      <a:prstDash val="solid"/>
                    </a:lnB>
                    <a:noFill/>
                  </a:tcPr>
                </a:tc>
                <a:tc>
                  <a:txBody>
                    <a:bodyPr/>
                    <a:lstStyle/>
                    <a:p>
                      <a:r>
                        <a:rPr lang="cs-CZ" sz="1200" cap="none" spc="0">
                          <a:solidFill>
                            <a:schemeClr val="tx1"/>
                          </a:solidFill>
                        </a:rPr>
                        <a:t>laudatus</a:t>
                      </a:r>
                    </a:p>
                  </a:txBody>
                  <a:tcPr marL="50326" marR="25375" marT="14379" marB="107842">
                    <a:lnL w="12700" cmpd="sng">
                      <a:noFill/>
                      <a:prstDash val="solid"/>
                    </a:lnL>
                    <a:lnR w="12700" cmpd="sng">
                      <a:noFill/>
                      <a:prstDash val="solid"/>
                    </a:lnR>
                    <a:lnT w="12700" cmpd="sng">
                      <a:noFill/>
                      <a:prstDash val="solid"/>
                    </a:lnT>
                    <a:lnB w="9525" cap="flat" cmpd="sng" algn="ctr">
                      <a:noFill/>
                      <a:prstDash val="solid"/>
                    </a:lnB>
                    <a:noFill/>
                  </a:tcPr>
                </a:tc>
                <a:tc>
                  <a:txBody>
                    <a:bodyPr/>
                    <a:lstStyle/>
                    <a:p>
                      <a:r>
                        <a:rPr lang="cs-CZ" sz="1200" cap="none" spc="0">
                          <a:solidFill>
                            <a:schemeClr val="tx1"/>
                          </a:solidFill>
                        </a:rPr>
                        <a:t>laudata</a:t>
                      </a:r>
                    </a:p>
                  </a:txBody>
                  <a:tcPr marL="50326" marR="25375" marT="14379" marB="107842">
                    <a:lnL w="12700" cmpd="sng">
                      <a:noFill/>
                      <a:prstDash val="solid"/>
                    </a:lnL>
                    <a:lnR w="12700" cmpd="sng">
                      <a:noFill/>
                      <a:prstDash val="solid"/>
                    </a:lnR>
                    <a:lnT w="12700" cmpd="sng">
                      <a:noFill/>
                      <a:prstDash val="solid"/>
                    </a:lnT>
                    <a:lnB w="9525" cap="flat" cmpd="sng" algn="ctr">
                      <a:noFill/>
                      <a:prstDash val="solid"/>
                    </a:lnB>
                    <a:noFill/>
                  </a:tcPr>
                </a:tc>
                <a:tc>
                  <a:txBody>
                    <a:bodyPr/>
                    <a:lstStyle/>
                    <a:p>
                      <a:r>
                        <a:rPr lang="cs-CZ" sz="1200" cap="none" spc="0">
                          <a:solidFill>
                            <a:schemeClr val="tx1"/>
                          </a:solidFill>
                        </a:rPr>
                        <a:t>laudatum</a:t>
                      </a:r>
                    </a:p>
                  </a:txBody>
                  <a:tcPr marL="50326" marR="25375" marT="14379" marB="107842">
                    <a:lnL w="12700" cmpd="sng">
                      <a:noFill/>
                      <a:prstDash val="solid"/>
                    </a:lnL>
                    <a:lnR w="12700" cmpd="sng">
                      <a:noFill/>
                      <a:prstDash val="solid"/>
                    </a:lnR>
                    <a:lnT w="12700" cmpd="sng">
                      <a:noFill/>
                      <a:prstDash val="solid"/>
                    </a:lnT>
                    <a:lnB w="9525" cap="flat" cmpd="sng" algn="ctr">
                      <a:noFill/>
                      <a:prstDash val="solid"/>
                    </a:lnB>
                    <a:noFill/>
                  </a:tcPr>
                </a:tc>
                <a:tc>
                  <a:txBody>
                    <a:bodyPr/>
                    <a:lstStyle/>
                    <a:p>
                      <a:r>
                        <a:rPr lang="cs-CZ" sz="1200" b="1" cap="none" spc="0">
                          <a:solidFill>
                            <a:schemeClr val="tx1"/>
                          </a:solidFill>
                        </a:rPr>
                        <a:t>Nom.</a:t>
                      </a:r>
                    </a:p>
                  </a:txBody>
                  <a:tcPr marL="50326" marR="25375" marT="14379" marB="107842">
                    <a:lnL w="12700" cmpd="sng">
                      <a:noFill/>
                      <a:prstDash val="solid"/>
                    </a:lnL>
                    <a:lnR w="12700" cmpd="sng">
                      <a:noFill/>
                      <a:prstDash val="solid"/>
                    </a:lnR>
                    <a:lnT w="12700" cmpd="sng">
                      <a:noFill/>
                      <a:prstDash val="solid"/>
                    </a:lnT>
                    <a:lnB w="9525" cap="flat" cmpd="sng" algn="ctr">
                      <a:noFill/>
                      <a:prstDash val="soli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cap="none" spc="0">
                          <a:solidFill>
                            <a:schemeClr val="tx1"/>
                          </a:solidFill>
                        </a:rPr>
                        <a:t>laudati</a:t>
                      </a:r>
                    </a:p>
                  </a:txBody>
                  <a:tcPr marL="50326" marR="25375" marT="14379" marB="107842">
                    <a:lnL w="12700" cmpd="sng">
                      <a:noFill/>
                      <a:prstDash val="solid"/>
                    </a:lnL>
                    <a:lnR w="12700" cmpd="sng">
                      <a:noFill/>
                      <a:prstDash val="solid"/>
                    </a:lnR>
                    <a:lnT w="12700" cmpd="sng">
                      <a:noFill/>
                      <a:prstDash val="solid"/>
                    </a:lnT>
                    <a:lnB w="9525" cap="flat" cmpd="sng" algn="ctr">
                      <a:noFill/>
                      <a:prstDash val="soli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cap="none" spc="0">
                          <a:solidFill>
                            <a:schemeClr val="tx1"/>
                          </a:solidFill>
                        </a:rPr>
                        <a:t>laudatae</a:t>
                      </a:r>
                    </a:p>
                  </a:txBody>
                  <a:tcPr marL="50326" marR="25375" marT="14379" marB="107842">
                    <a:lnL w="12700" cmpd="sng">
                      <a:noFill/>
                      <a:prstDash val="solid"/>
                    </a:lnL>
                    <a:lnR w="12700" cmpd="sng">
                      <a:noFill/>
                      <a:prstDash val="solid"/>
                    </a:lnR>
                    <a:lnT w="12700" cmpd="sng">
                      <a:noFill/>
                      <a:prstDash val="solid"/>
                    </a:lnT>
                    <a:lnB w="9525" cap="flat" cmpd="sng" algn="ctr">
                      <a:noFill/>
                      <a:prstDash val="soli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cap="none" spc="0">
                          <a:solidFill>
                            <a:schemeClr val="tx1"/>
                          </a:solidFill>
                        </a:rPr>
                        <a:t>laudata</a:t>
                      </a:r>
                    </a:p>
                  </a:txBody>
                  <a:tcPr marL="50326" marR="25375" marT="14379" marB="107842">
                    <a:lnL w="12700" cmpd="sng">
                      <a:noFill/>
                      <a:prstDash val="solid"/>
                    </a:lnL>
                    <a:lnR w="12700" cmpd="sng">
                      <a:noFill/>
                      <a:prstDash val="solid"/>
                    </a:lnR>
                    <a:lnT w="12700" cmpd="sng">
                      <a:noFill/>
                      <a:prstDash val="solid"/>
                    </a:lnT>
                    <a:lnB w="9525" cap="flat" cmpd="sng" algn="ctr">
                      <a:noFill/>
                      <a:prstDash val="solid"/>
                    </a:lnB>
                    <a:noFill/>
                  </a:tcPr>
                </a:tc>
                <a:extLst>
                  <a:ext uri="{0D108BD9-81ED-4DB2-BD59-A6C34878D82A}">
                    <a16:rowId xmlns:a16="http://schemas.microsoft.com/office/drawing/2014/main" val="3006732883"/>
                  </a:ext>
                </a:extLst>
              </a:tr>
              <a:tr h="382989">
                <a:tc>
                  <a:txBody>
                    <a:bodyPr/>
                    <a:lstStyle/>
                    <a:p>
                      <a:r>
                        <a:rPr lang="cs-CZ" sz="1200" b="1" cap="none" spc="0">
                          <a:solidFill>
                            <a:schemeClr val="tx1"/>
                          </a:solidFill>
                        </a:rPr>
                        <a:t>Gen.</a:t>
                      </a:r>
                    </a:p>
                  </a:txBody>
                  <a:tcPr marL="50326" marR="25375" marT="14379" marB="107842">
                    <a:lnL w="9525"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r>
                        <a:rPr lang="cs-CZ" sz="1200" cap="none" spc="0" err="1">
                          <a:solidFill>
                            <a:schemeClr val="tx1"/>
                          </a:solidFill>
                        </a:rPr>
                        <a:t>laudati</a:t>
                      </a:r>
                      <a:endParaRPr lang="cs-CZ" sz="1200" cap="none" spc="0">
                        <a:solidFill>
                          <a:schemeClr val="tx1"/>
                        </a:solidFill>
                      </a:endParaRPr>
                    </a:p>
                  </a:txBody>
                  <a:tcPr marL="50326" marR="25375" marT="14379" marB="107842">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r>
                        <a:rPr lang="cs-CZ" sz="1200" cap="none" spc="0">
                          <a:solidFill>
                            <a:schemeClr val="tx1"/>
                          </a:solidFill>
                        </a:rPr>
                        <a:t>laudatae</a:t>
                      </a:r>
                    </a:p>
                  </a:txBody>
                  <a:tcPr marL="50326" marR="25375" marT="14379" marB="107842">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r>
                        <a:rPr lang="cs-CZ" sz="1200" cap="none" spc="0">
                          <a:solidFill>
                            <a:schemeClr val="tx1"/>
                          </a:solidFill>
                        </a:rPr>
                        <a:t>laudati</a:t>
                      </a:r>
                    </a:p>
                  </a:txBody>
                  <a:tcPr marL="50326" marR="25375" marT="14379" marB="107842">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r>
                        <a:rPr lang="cs-CZ" sz="1200" b="1" cap="none" spc="0">
                          <a:solidFill>
                            <a:schemeClr val="tx1"/>
                          </a:solidFill>
                        </a:rPr>
                        <a:t>Gen.</a:t>
                      </a:r>
                    </a:p>
                  </a:txBody>
                  <a:tcPr marL="50326" marR="25375" marT="14379" marB="107842">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r>
                        <a:rPr lang="cs-CZ" sz="1200" cap="none" spc="0">
                          <a:solidFill>
                            <a:schemeClr val="tx1"/>
                          </a:solidFill>
                        </a:rPr>
                        <a:t>laudatorum</a:t>
                      </a:r>
                    </a:p>
                  </a:txBody>
                  <a:tcPr marL="50326" marR="25375" marT="14379" marB="107842">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cap="none" spc="0">
                          <a:solidFill>
                            <a:schemeClr val="tx1"/>
                          </a:solidFill>
                        </a:rPr>
                        <a:t>laudatarum</a:t>
                      </a:r>
                    </a:p>
                  </a:txBody>
                  <a:tcPr marL="50326" marR="25375" marT="14379" marB="107842">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r>
                        <a:rPr lang="cs-CZ" sz="1200" cap="none" spc="0">
                          <a:solidFill>
                            <a:schemeClr val="tx1"/>
                          </a:solidFill>
                        </a:rPr>
                        <a:t>laudatorum</a:t>
                      </a:r>
                    </a:p>
                  </a:txBody>
                  <a:tcPr marL="50326" marR="25375" marT="14379" marB="107842">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2540690981"/>
                  </a:ext>
                </a:extLst>
              </a:tr>
              <a:tr h="382989">
                <a:tc>
                  <a:txBody>
                    <a:bodyPr/>
                    <a:lstStyle/>
                    <a:p>
                      <a:r>
                        <a:rPr lang="cs-CZ" sz="1200" b="1" cap="none" spc="0">
                          <a:solidFill>
                            <a:schemeClr val="tx1"/>
                          </a:solidFill>
                        </a:rPr>
                        <a:t>Dat.</a:t>
                      </a:r>
                    </a:p>
                  </a:txBody>
                  <a:tcPr marL="50326" marR="25375" marT="14379" marB="107842">
                    <a:lnL w="9525" cap="flat" cmpd="sng" algn="ctr">
                      <a:solidFill>
                        <a:schemeClr val="tx1"/>
                      </a:solidFill>
                      <a:prstDash val="solid"/>
                    </a:lnL>
                    <a:lnR w="12700" cmpd="sng">
                      <a:noFill/>
                      <a:prstDash val="solid"/>
                    </a:lnR>
                    <a:lnT w="12700" cmpd="sng">
                      <a:noFill/>
                      <a:prstDash val="solid"/>
                    </a:lnT>
                    <a:lnB w="9525" cap="flat" cmpd="sng" algn="ctr">
                      <a:noFill/>
                      <a:prstDash val="solid"/>
                    </a:lnB>
                    <a:noFill/>
                  </a:tcPr>
                </a:tc>
                <a:tc>
                  <a:txBody>
                    <a:bodyPr/>
                    <a:lstStyle/>
                    <a:p>
                      <a:r>
                        <a:rPr lang="cs-CZ" sz="1200" cap="none" spc="0">
                          <a:solidFill>
                            <a:schemeClr val="tx1"/>
                          </a:solidFill>
                        </a:rPr>
                        <a:t>laudato</a:t>
                      </a:r>
                    </a:p>
                  </a:txBody>
                  <a:tcPr marL="50326" marR="25375" marT="14379" marB="107842">
                    <a:lnL w="12700" cmpd="sng">
                      <a:noFill/>
                      <a:prstDash val="solid"/>
                    </a:lnL>
                    <a:lnR w="12700" cmpd="sng">
                      <a:noFill/>
                      <a:prstDash val="solid"/>
                    </a:lnR>
                    <a:lnT w="12700" cmpd="sng">
                      <a:noFill/>
                      <a:prstDash val="solid"/>
                    </a:lnT>
                    <a:lnB w="9525" cap="flat" cmpd="sng" algn="ctr">
                      <a:noFill/>
                      <a:prstDash val="solid"/>
                    </a:lnB>
                    <a:noFill/>
                  </a:tcPr>
                </a:tc>
                <a:tc>
                  <a:txBody>
                    <a:bodyPr/>
                    <a:lstStyle/>
                    <a:p>
                      <a:r>
                        <a:rPr lang="cs-CZ" sz="1200" cap="none" spc="0" err="1">
                          <a:solidFill>
                            <a:schemeClr val="tx1"/>
                          </a:solidFill>
                        </a:rPr>
                        <a:t>laudatae</a:t>
                      </a:r>
                      <a:endParaRPr lang="cs-CZ" sz="1200" cap="none" spc="0">
                        <a:solidFill>
                          <a:schemeClr val="tx1"/>
                        </a:solidFill>
                      </a:endParaRPr>
                    </a:p>
                  </a:txBody>
                  <a:tcPr marL="50326" marR="25375" marT="14379" marB="107842">
                    <a:lnL w="12700" cmpd="sng">
                      <a:noFill/>
                      <a:prstDash val="solid"/>
                    </a:lnL>
                    <a:lnR w="12700" cmpd="sng">
                      <a:noFill/>
                      <a:prstDash val="solid"/>
                    </a:lnR>
                    <a:lnT w="12700" cmpd="sng">
                      <a:noFill/>
                      <a:prstDash val="solid"/>
                    </a:lnT>
                    <a:lnB w="9525" cap="flat" cmpd="sng" algn="ctr">
                      <a:noFill/>
                      <a:prstDash val="solid"/>
                    </a:lnB>
                    <a:noFill/>
                  </a:tcPr>
                </a:tc>
                <a:tc>
                  <a:txBody>
                    <a:bodyPr/>
                    <a:lstStyle/>
                    <a:p>
                      <a:r>
                        <a:rPr lang="cs-CZ" sz="1200" cap="none" spc="0">
                          <a:solidFill>
                            <a:schemeClr val="tx1"/>
                          </a:solidFill>
                        </a:rPr>
                        <a:t>laudato</a:t>
                      </a:r>
                    </a:p>
                  </a:txBody>
                  <a:tcPr marL="50326" marR="25375" marT="14379" marB="107842">
                    <a:lnL w="12700" cmpd="sng">
                      <a:noFill/>
                      <a:prstDash val="solid"/>
                    </a:lnL>
                    <a:lnR w="12700" cmpd="sng">
                      <a:noFill/>
                      <a:prstDash val="solid"/>
                    </a:lnR>
                    <a:lnT w="12700" cmpd="sng">
                      <a:noFill/>
                      <a:prstDash val="solid"/>
                    </a:lnT>
                    <a:lnB w="9525" cap="flat" cmpd="sng" algn="ctr">
                      <a:noFill/>
                      <a:prstDash val="solid"/>
                    </a:lnB>
                    <a:noFill/>
                  </a:tcPr>
                </a:tc>
                <a:tc>
                  <a:txBody>
                    <a:bodyPr/>
                    <a:lstStyle/>
                    <a:p>
                      <a:r>
                        <a:rPr lang="cs-CZ" sz="1200" b="1" cap="none" spc="0">
                          <a:solidFill>
                            <a:schemeClr val="tx1"/>
                          </a:solidFill>
                        </a:rPr>
                        <a:t>Dat.</a:t>
                      </a:r>
                    </a:p>
                  </a:txBody>
                  <a:tcPr marL="50326" marR="25375" marT="14379" marB="107842">
                    <a:lnL w="12700" cmpd="sng">
                      <a:noFill/>
                      <a:prstDash val="solid"/>
                    </a:lnL>
                    <a:lnR w="12700" cmpd="sng">
                      <a:noFill/>
                      <a:prstDash val="solid"/>
                    </a:lnR>
                    <a:lnT w="12700" cmpd="sng">
                      <a:noFill/>
                      <a:prstDash val="solid"/>
                    </a:lnT>
                    <a:lnB w="9525" cap="flat" cmpd="sng" algn="ctr">
                      <a:noFill/>
                      <a:prstDash val="solid"/>
                    </a:lnB>
                    <a:noFill/>
                  </a:tcPr>
                </a:tc>
                <a:tc>
                  <a:txBody>
                    <a:bodyPr/>
                    <a:lstStyle/>
                    <a:p>
                      <a:r>
                        <a:rPr lang="cs-CZ" sz="1200" cap="none" spc="0">
                          <a:solidFill>
                            <a:schemeClr val="tx1"/>
                          </a:solidFill>
                        </a:rPr>
                        <a:t>laudatis</a:t>
                      </a:r>
                    </a:p>
                  </a:txBody>
                  <a:tcPr marL="50326" marR="25375" marT="14379" marB="107842">
                    <a:lnL w="12700" cmpd="sng">
                      <a:noFill/>
                      <a:prstDash val="solid"/>
                    </a:lnL>
                    <a:lnR w="12700" cmpd="sng">
                      <a:noFill/>
                      <a:prstDash val="solid"/>
                    </a:lnR>
                    <a:lnT w="12700" cmpd="sng">
                      <a:noFill/>
                      <a:prstDash val="solid"/>
                    </a:lnT>
                    <a:lnB w="9525" cap="flat" cmpd="sng" algn="ctr">
                      <a:noFill/>
                      <a:prstDash val="soli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cap="none" spc="0">
                          <a:solidFill>
                            <a:schemeClr val="tx1"/>
                          </a:solidFill>
                        </a:rPr>
                        <a:t>laudatis</a:t>
                      </a:r>
                    </a:p>
                  </a:txBody>
                  <a:tcPr marL="50326" marR="25375" marT="14379" marB="107842">
                    <a:lnL w="12700" cmpd="sng">
                      <a:noFill/>
                      <a:prstDash val="solid"/>
                    </a:lnL>
                    <a:lnR w="12700" cmpd="sng">
                      <a:noFill/>
                      <a:prstDash val="solid"/>
                    </a:lnR>
                    <a:lnT w="12700" cmpd="sng">
                      <a:noFill/>
                      <a:prstDash val="solid"/>
                    </a:lnT>
                    <a:lnB w="9525" cap="flat" cmpd="sng" algn="ctr">
                      <a:noFill/>
                      <a:prstDash val="soli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cap="none" spc="0">
                          <a:solidFill>
                            <a:schemeClr val="tx1"/>
                          </a:solidFill>
                        </a:rPr>
                        <a:t>laudatis</a:t>
                      </a:r>
                    </a:p>
                  </a:txBody>
                  <a:tcPr marL="50326" marR="25375" marT="14379" marB="107842">
                    <a:lnL w="12700" cmpd="sng">
                      <a:noFill/>
                      <a:prstDash val="solid"/>
                    </a:lnL>
                    <a:lnR w="12700" cmpd="sng">
                      <a:noFill/>
                      <a:prstDash val="solid"/>
                    </a:lnR>
                    <a:lnT w="12700" cmpd="sng">
                      <a:noFill/>
                      <a:prstDash val="solid"/>
                    </a:lnT>
                    <a:lnB w="9525" cap="flat" cmpd="sng" algn="ctr">
                      <a:noFill/>
                      <a:prstDash val="solid"/>
                    </a:lnB>
                    <a:noFill/>
                  </a:tcPr>
                </a:tc>
                <a:extLst>
                  <a:ext uri="{0D108BD9-81ED-4DB2-BD59-A6C34878D82A}">
                    <a16:rowId xmlns:a16="http://schemas.microsoft.com/office/drawing/2014/main" val="1138964684"/>
                  </a:ext>
                </a:extLst>
              </a:tr>
              <a:tr h="382989">
                <a:tc>
                  <a:txBody>
                    <a:bodyPr/>
                    <a:lstStyle/>
                    <a:p>
                      <a:r>
                        <a:rPr lang="cs-CZ" sz="1200" b="1" cap="none" spc="0">
                          <a:solidFill>
                            <a:schemeClr val="tx1"/>
                          </a:solidFill>
                        </a:rPr>
                        <a:t>Ak.</a:t>
                      </a:r>
                    </a:p>
                  </a:txBody>
                  <a:tcPr marL="50326" marR="25375" marT="14379" marB="107842">
                    <a:lnL w="9525"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r>
                        <a:rPr lang="cs-CZ" sz="1200" cap="none" spc="0">
                          <a:solidFill>
                            <a:schemeClr val="tx1"/>
                          </a:solidFill>
                        </a:rPr>
                        <a:t>laudatum</a:t>
                      </a:r>
                    </a:p>
                  </a:txBody>
                  <a:tcPr marL="50326" marR="25375" marT="14379" marB="107842">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r>
                        <a:rPr lang="cs-CZ" sz="1200" cap="none" spc="0">
                          <a:solidFill>
                            <a:schemeClr val="tx1"/>
                          </a:solidFill>
                        </a:rPr>
                        <a:t>laudatam</a:t>
                      </a:r>
                    </a:p>
                  </a:txBody>
                  <a:tcPr marL="50326" marR="25375" marT="14379" marB="107842">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r>
                        <a:rPr lang="cs-CZ" sz="1200" cap="none" spc="0">
                          <a:solidFill>
                            <a:schemeClr val="tx1"/>
                          </a:solidFill>
                        </a:rPr>
                        <a:t>laudatum</a:t>
                      </a:r>
                    </a:p>
                  </a:txBody>
                  <a:tcPr marL="50326" marR="25375" marT="14379" marB="107842">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r>
                        <a:rPr lang="cs-CZ" sz="1200" b="1" cap="none" spc="0">
                          <a:solidFill>
                            <a:schemeClr val="tx1"/>
                          </a:solidFill>
                        </a:rPr>
                        <a:t>Ak.</a:t>
                      </a:r>
                    </a:p>
                  </a:txBody>
                  <a:tcPr marL="50326" marR="25375" marT="14379" marB="107842">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r>
                        <a:rPr lang="cs-CZ" sz="1200" cap="none" spc="0" dirty="0" err="1">
                          <a:solidFill>
                            <a:schemeClr val="tx1"/>
                          </a:solidFill>
                        </a:rPr>
                        <a:t>laudatos</a:t>
                      </a:r>
                      <a:endParaRPr lang="cs-CZ" sz="1200" cap="none" spc="0" dirty="0">
                        <a:solidFill>
                          <a:schemeClr val="tx1"/>
                        </a:solidFill>
                      </a:endParaRPr>
                    </a:p>
                  </a:txBody>
                  <a:tcPr marL="50326" marR="25375" marT="14379" marB="107842">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cap="none" spc="0">
                          <a:solidFill>
                            <a:schemeClr val="tx1"/>
                          </a:solidFill>
                        </a:rPr>
                        <a:t>laudatas</a:t>
                      </a:r>
                    </a:p>
                  </a:txBody>
                  <a:tcPr marL="50326" marR="25375" marT="14379" marB="107842">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cap="none" spc="0">
                          <a:solidFill>
                            <a:schemeClr val="tx1"/>
                          </a:solidFill>
                        </a:rPr>
                        <a:t>laudata</a:t>
                      </a:r>
                    </a:p>
                  </a:txBody>
                  <a:tcPr marL="50326" marR="25375" marT="14379" marB="107842">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3935489343"/>
                  </a:ext>
                </a:extLst>
              </a:tr>
              <a:tr h="382989">
                <a:tc>
                  <a:txBody>
                    <a:bodyPr/>
                    <a:lstStyle/>
                    <a:p>
                      <a:r>
                        <a:rPr lang="cs-CZ" sz="1200" b="1" cap="none" spc="0">
                          <a:solidFill>
                            <a:schemeClr val="tx1"/>
                          </a:solidFill>
                        </a:rPr>
                        <a:t>Vok.</a:t>
                      </a:r>
                    </a:p>
                  </a:txBody>
                  <a:tcPr marL="50326" marR="25375" marT="14379" marB="107842">
                    <a:lnL w="9525" cap="flat" cmpd="sng" algn="ctr">
                      <a:solidFill>
                        <a:schemeClr val="tx1"/>
                      </a:solidFill>
                      <a:prstDash val="solid"/>
                    </a:lnL>
                    <a:lnR w="12700" cmpd="sng">
                      <a:noFill/>
                      <a:prstDash val="solid"/>
                    </a:lnR>
                    <a:lnT w="12700" cmpd="sng">
                      <a:noFill/>
                      <a:prstDash val="solid"/>
                    </a:lnT>
                    <a:lnB w="9525" cap="flat" cmpd="sng" algn="ctr">
                      <a:noFill/>
                      <a:prstDash val="solid"/>
                    </a:lnB>
                    <a:noFill/>
                  </a:tcPr>
                </a:tc>
                <a:tc>
                  <a:txBody>
                    <a:bodyPr/>
                    <a:lstStyle/>
                    <a:p>
                      <a:r>
                        <a:rPr lang="cs-CZ" sz="1200" cap="none" spc="0" dirty="0" err="1">
                          <a:solidFill>
                            <a:schemeClr val="tx1"/>
                          </a:solidFill>
                        </a:rPr>
                        <a:t>laudatus</a:t>
                      </a:r>
                      <a:endParaRPr lang="cs-CZ" sz="1200" cap="none" spc="0" dirty="0">
                        <a:solidFill>
                          <a:schemeClr val="tx1"/>
                        </a:solidFill>
                      </a:endParaRPr>
                    </a:p>
                  </a:txBody>
                  <a:tcPr marL="50326" marR="25375" marT="14379" marB="107842">
                    <a:lnL w="12700" cmpd="sng">
                      <a:noFill/>
                      <a:prstDash val="solid"/>
                    </a:lnL>
                    <a:lnR w="12700" cmpd="sng">
                      <a:noFill/>
                      <a:prstDash val="solid"/>
                    </a:lnR>
                    <a:lnT w="12700" cmpd="sng">
                      <a:noFill/>
                      <a:prstDash val="solid"/>
                    </a:lnT>
                    <a:lnB w="9525" cap="flat" cmpd="sng" algn="ctr">
                      <a:noFill/>
                      <a:prstDash val="solid"/>
                    </a:lnB>
                    <a:noFill/>
                  </a:tcPr>
                </a:tc>
                <a:tc>
                  <a:txBody>
                    <a:bodyPr/>
                    <a:lstStyle/>
                    <a:p>
                      <a:r>
                        <a:rPr lang="cs-CZ" sz="1200" cap="none" spc="0">
                          <a:solidFill>
                            <a:schemeClr val="tx1"/>
                          </a:solidFill>
                        </a:rPr>
                        <a:t>laudata</a:t>
                      </a:r>
                    </a:p>
                  </a:txBody>
                  <a:tcPr marL="50326" marR="25375" marT="14379" marB="107842">
                    <a:lnL w="12700" cmpd="sng">
                      <a:noFill/>
                      <a:prstDash val="solid"/>
                    </a:lnL>
                    <a:lnR w="12700" cmpd="sng">
                      <a:noFill/>
                      <a:prstDash val="solid"/>
                    </a:lnR>
                    <a:lnT w="12700" cmpd="sng">
                      <a:noFill/>
                      <a:prstDash val="solid"/>
                    </a:lnT>
                    <a:lnB w="9525" cap="flat" cmpd="sng" algn="ctr">
                      <a:noFill/>
                      <a:prstDash val="solid"/>
                    </a:lnB>
                    <a:noFill/>
                  </a:tcPr>
                </a:tc>
                <a:tc>
                  <a:txBody>
                    <a:bodyPr/>
                    <a:lstStyle/>
                    <a:p>
                      <a:r>
                        <a:rPr lang="cs-CZ" sz="1200" cap="none" spc="0" dirty="0" err="1">
                          <a:solidFill>
                            <a:schemeClr val="tx1"/>
                          </a:solidFill>
                        </a:rPr>
                        <a:t>laudatum</a:t>
                      </a:r>
                      <a:endParaRPr lang="cs-CZ" sz="1200" cap="none" spc="0" dirty="0">
                        <a:solidFill>
                          <a:schemeClr val="tx1"/>
                        </a:solidFill>
                      </a:endParaRPr>
                    </a:p>
                  </a:txBody>
                  <a:tcPr marL="50326" marR="25375" marT="14379" marB="107842">
                    <a:lnL w="12700" cmpd="sng">
                      <a:noFill/>
                      <a:prstDash val="solid"/>
                    </a:lnL>
                    <a:lnR w="12700" cmpd="sng">
                      <a:noFill/>
                      <a:prstDash val="solid"/>
                    </a:lnR>
                    <a:lnT w="12700" cmpd="sng">
                      <a:noFill/>
                      <a:prstDash val="solid"/>
                    </a:lnT>
                    <a:lnB w="9525" cap="flat" cmpd="sng" algn="ctr">
                      <a:noFill/>
                      <a:prstDash val="solid"/>
                    </a:lnB>
                    <a:noFill/>
                  </a:tcPr>
                </a:tc>
                <a:tc>
                  <a:txBody>
                    <a:bodyPr/>
                    <a:lstStyle/>
                    <a:p>
                      <a:r>
                        <a:rPr lang="cs-CZ" sz="1200" b="1" cap="none" spc="0">
                          <a:solidFill>
                            <a:schemeClr val="tx1"/>
                          </a:solidFill>
                        </a:rPr>
                        <a:t>Vok.</a:t>
                      </a:r>
                    </a:p>
                  </a:txBody>
                  <a:tcPr marL="50326" marR="25375" marT="14379" marB="107842">
                    <a:lnL w="12700" cmpd="sng">
                      <a:noFill/>
                      <a:prstDash val="solid"/>
                    </a:lnL>
                    <a:lnR w="12700" cmpd="sng">
                      <a:noFill/>
                      <a:prstDash val="solid"/>
                    </a:lnR>
                    <a:lnT w="12700" cmpd="sng">
                      <a:noFill/>
                      <a:prstDash val="solid"/>
                    </a:lnT>
                    <a:lnB w="9525" cap="flat" cmpd="sng" algn="ctr">
                      <a:noFill/>
                      <a:prstDash val="soli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cap="none" spc="0">
                          <a:solidFill>
                            <a:schemeClr val="tx1"/>
                          </a:solidFill>
                        </a:rPr>
                        <a:t>laudati</a:t>
                      </a:r>
                    </a:p>
                  </a:txBody>
                  <a:tcPr marL="50326" marR="25375" marT="14379" marB="107842">
                    <a:lnL w="12700" cmpd="sng">
                      <a:noFill/>
                      <a:prstDash val="solid"/>
                    </a:lnL>
                    <a:lnR w="12700" cmpd="sng">
                      <a:noFill/>
                      <a:prstDash val="solid"/>
                    </a:lnR>
                    <a:lnT w="12700" cmpd="sng">
                      <a:noFill/>
                      <a:prstDash val="solid"/>
                    </a:lnT>
                    <a:lnB w="9525" cap="flat" cmpd="sng" algn="ctr">
                      <a:noFill/>
                      <a:prstDash val="soli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cap="none" spc="0">
                          <a:solidFill>
                            <a:schemeClr val="tx1"/>
                          </a:solidFill>
                        </a:rPr>
                        <a:t>laudatae</a:t>
                      </a:r>
                    </a:p>
                  </a:txBody>
                  <a:tcPr marL="50326" marR="25375" marT="14379" marB="107842">
                    <a:lnL w="12700" cmpd="sng">
                      <a:noFill/>
                      <a:prstDash val="solid"/>
                    </a:lnL>
                    <a:lnR w="12700" cmpd="sng">
                      <a:noFill/>
                      <a:prstDash val="solid"/>
                    </a:lnR>
                    <a:lnT w="12700" cmpd="sng">
                      <a:noFill/>
                      <a:prstDash val="solid"/>
                    </a:lnT>
                    <a:lnB w="9525" cap="flat" cmpd="sng" algn="ctr">
                      <a:noFill/>
                      <a:prstDash val="soli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cap="none" spc="0">
                          <a:solidFill>
                            <a:schemeClr val="tx1"/>
                          </a:solidFill>
                        </a:rPr>
                        <a:t>laudata</a:t>
                      </a:r>
                    </a:p>
                  </a:txBody>
                  <a:tcPr marL="50326" marR="25375" marT="14379" marB="107842">
                    <a:lnL w="12700" cmpd="sng">
                      <a:noFill/>
                      <a:prstDash val="solid"/>
                    </a:lnL>
                    <a:lnR w="12700" cmpd="sng">
                      <a:noFill/>
                      <a:prstDash val="solid"/>
                    </a:lnR>
                    <a:lnT w="12700" cmpd="sng">
                      <a:noFill/>
                      <a:prstDash val="solid"/>
                    </a:lnT>
                    <a:lnB w="9525" cap="flat" cmpd="sng" algn="ctr">
                      <a:noFill/>
                      <a:prstDash val="solid"/>
                    </a:lnB>
                    <a:noFill/>
                  </a:tcPr>
                </a:tc>
                <a:extLst>
                  <a:ext uri="{0D108BD9-81ED-4DB2-BD59-A6C34878D82A}">
                    <a16:rowId xmlns:a16="http://schemas.microsoft.com/office/drawing/2014/main" val="1874690777"/>
                  </a:ext>
                </a:extLst>
              </a:tr>
              <a:tr h="382989">
                <a:tc>
                  <a:txBody>
                    <a:bodyPr/>
                    <a:lstStyle/>
                    <a:p>
                      <a:r>
                        <a:rPr lang="cs-CZ" sz="1200" b="1" cap="none" spc="0">
                          <a:solidFill>
                            <a:schemeClr val="tx1"/>
                          </a:solidFill>
                        </a:rPr>
                        <a:t>Abl.</a:t>
                      </a:r>
                    </a:p>
                  </a:txBody>
                  <a:tcPr marL="50326" marR="25375" marT="14379" marB="107842">
                    <a:lnL w="9525"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r>
                        <a:rPr lang="cs-CZ" sz="1200" cap="none" spc="0">
                          <a:solidFill>
                            <a:schemeClr val="tx1"/>
                          </a:solidFill>
                        </a:rPr>
                        <a:t>laudato</a:t>
                      </a:r>
                    </a:p>
                  </a:txBody>
                  <a:tcPr marL="50326" marR="25375" marT="14379" marB="107842">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r>
                        <a:rPr lang="cs-CZ" sz="1200" cap="none" spc="0">
                          <a:solidFill>
                            <a:schemeClr val="tx1"/>
                          </a:solidFill>
                        </a:rPr>
                        <a:t>laudata</a:t>
                      </a:r>
                    </a:p>
                  </a:txBody>
                  <a:tcPr marL="50326" marR="25375" marT="14379" marB="107842">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r>
                        <a:rPr lang="cs-CZ" sz="1200" cap="none" spc="0">
                          <a:solidFill>
                            <a:schemeClr val="tx1"/>
                          </a:solidFill>
                        </a:rPr>
                        <a:t>laudata</a:t>
                      </a:r>
                    </a:p>
                  </a:txBody>
                  <a:tcPr marL="50326" marR="25375" marT="14379" marB="107842">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r>
                        <a:rPr lang="cs-CZ" sz="1200" b="1" cap="none" spc="0">
                          <a:solidFill>
                            <a:schemeClr val="tx1"/>
                          </a:solidFill>
                        </a:rPr>
                        <a:t>Abl.</a:t>
                      </a:r>
                    </a:p>
                  </a:txBody>
                  <a:tcPr marL="50326" marR="25375" marT="14379" marB="107842">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r>
                        <a:rPr lang="cs-CZ" sz="1200" cap="none" spc="0">
                          <a:solidFill>
                            <a:schemeClr val="tx1"/>
                          </a:solidFill>
                        </a:rPr>
                        <a:t>laudatis</a:t>
                      </a:r>
                    </a:p>
                  </a:txBody>
                  <a:tcPr marL="50326" marR="25375" marT="14379" marB="107842">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cap="none" spc="0">
                          <a:solidFill>
                            <a:schemeClr val="tx1"/>
                          </a:solidFill>
                        </a:rPr>
                        <a:t>laudatis</a:t>
                      </a:r>
                    </a:p>
                  </a:txBody>
                  <a:tcPr marL="50326" marR="25375" marT="14379" marB="107842">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cap="none" spc="0" dirty="0" err="1">
                          <a:solidFill>
                            <a:schemeClr val="tx1"/>
                          </a:solidFill>
                        </a:rPr>
                        <a:t>laudatis</a:t>
                      </a:r>
                      <a:endParaRPr lang="cs-CZ" sz="1200" cap="none" spc="0" dirty="0">
                        <a:solidFill>
                          <a:schemeClr val="tx1"/>
                        </a:solidFill>
                      </a:endParaRPr>
                    </a:p>
                  </a:txBody>
                  <a:tcPr marL="50326" marR="25375" marT="14379" marB="107842">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2272741413"/>
                  </a:ext>
                </a:extLst>
              </a:tr>
            </a:tbl>
          </a:graphicData>
        </a:graphic>
      </p:graphicFrame>
    </p:spTree>
    <p:extLst>
      <p:ext uri="{BB962C8B-B14F-4D97-AF65-F5344CB8AC3E}">
        <p14:creationId xmlns:p14="http://schemas.microsoft.com/office/powerpoint/2010/main" val="602841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9D47016-023F-44BD-981C-50E7A10A66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id="{5CFD5443-E660-31A4-3FCC-5B4A68D48716}"/>
              </a:ext>
            </a:extLst>
          </p:cNvPr>
          <p:cNvSpPr>
            <a:spLocks noGrp="1"/>
          </p:cNvSpPr>
          <p:nvPr>
            <p:ph type="title"/>
          </p:nvPr>
        </p:nvSpPr>
        <p:spPr>
          <a:xfrm>
            <a:off x="630936" y="457200"/>
            <a:ext cx="4343400" cy="1929384"/>
          </a:xfrm>
        </p:spPr>
        <p:txBody>
          <a:bodyPr anchor="ctr">
            <a:normAutofit/>
          </a:bodyPr>
          <a:lstStyle/>
          <a:p>
            <a:r>
              <a:rPr lang="cs-CZ" sz="4800"/>
              <a:t>Participium futura aktiva</a:t>
            </a:r>
          </a:p>
        </p:txBody>
      </p:sp>
      <p:sp>
        <p:nvSpPr>
          <p:cNvPr id="13" name="sketchy line">
            <a:extLst>
              <a:ext uri="{FF2B5EF4-FFF2-40B4-BE49-F238E27FC236}">
                <a16:creationId xmlns:a16="http://schemas.microsoft.com/office/drawing/2014/main" id="{6D8B37B0-0682-433E-BC8D-498C04ABD9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471415" y="1412748"/>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9E81CB3D-54F1-ED77-469E-3A7CB7FE557D}"/>
              </a:ext>
            </a:extLst>
          </p:cNvPr>
          <p:cNvSpPr>
            <a:spLocks noGrp="1"/>
          </p:cNvSpPr>
          <p:nvPr>
            <p:ph idx="1"/>
          </p:nvPr>
        </p:nvSpPr>
        <p:spPr>
          <a:xfrm>
            <a:off x="5553456" y="686582"/>
            <a:ext cx="6007608" cy="1929384"/>
          </a:xfrm>
        </p:spPr>
        <p:txBody>
          <a:bodyPr anchor="ctr">
            <a:normAutofit/>
          </a:bodyPr>
          <a:lstStyle/>
          <a:p>
            <a:r>
              <a:rPr lang="cs-CZ" sz="1600" dirty="0"/>
              <a:t>Tvoří se od supinového kmene slovesa:</a:t>
            </a:r>
          </a:p>
          <a:p>
            <a:pPr lvl="1"/>
            <a:r>
              <a:rPr lang="cs-CZ" sz="1600" dirty="0"/>
              <a:t>Laudo, are, </a:t>
            </a:r>
            <a:r>
              <a:rPr lang="cs-CZ" sz="1600" dirty="0" err="1"/>
              <a:t>avi</a:t>
            </a:r>
            <a:r>
              <a:rPr lang="cs-CZ" sz="1600" dirty="0"/>
              <a:t>, </a:t>
            </a:r>
            <a:r>
              <a:rPr lang="cs-CZ" sz="1600" b="1" dirty="0" err="1"/>
              <a:t>laudatum</a:t>
            </a:r>
            <a:endParaRPr lang="cs-CZ" sz="1600" b="1" dirty="0"/>
          </a:p>
          <a:p>
            <a:pPr lvl="2"/>
            <a:r>
              <a:rPr lang="cs-CZ" sz="1600" dirty="0"/>
              <a:t>Odpojí se koncovka –um a přidá se </a:t>
            </a:r>
            <a:r>
              <a:rPr lang="cs-CZ" sz="1600" b="1" dirty="0"/>
              <a:t>koncovka –</a:t>
            </a:r>
            <a:r>
              <a:rPr lang="cs-CZ" sz="1600" b="1" dirty="0" err="1"/>
              <a:t>urus</a:t>
            </a:r>
            <a:r>
              <a:rPr lang="cs-CZ" sz="1600" b="1" dirty="0"/>
              <a:t>, -</a:t>
            </a:r>
            <a:r>
              <a:rPr lang="cs-CZ" sz="1600" b="1" dirty="0" err="1"/>
              <a:t>ura</a:t>
            </a:r>
            <a:r>
              <a:rPr lang="cs-CZ" sz="1600" b="1" dirty="0"/>
              <a:t>, -</a:t>
            </a:r>
            <a:r>
              <a:rPr lang="cs-CZ" sz="1600" b="1" dirty="0" err="1"/>
              <a:t>urum</a:t>
            </a:r>
            <a:r>
              <a:rPr lang="cs-CZ" sz="1600" b="1" dirty="0"/>
              <a:t> </a:t>
            </a:r>
            <a:r>
              <a:rPr lang="cs-CZ" sz="1600" dirty="0"/>
              <a:t>podle rodu </a:t>
            </a:r>
          </a:p>
          <a:p>
            <a:pPr lvl="2"/>
            <a:r>
              <a:rPr lang="cs-CZ" sz="1600" dirty="0" err="1"/>
              <a:t>Laudaturus</a:t>
            </a:r>
            <a:r>
              <a:rPr lang="cs-CZ" sz="1600" dirty="0"/>
              <a:t> = hodlající chválit (on); </a:t>
            </a:r>
            <a:r>
              <a:rPr lang="cs-CZ" sz="1600" dirty="0" err="1"/>
              <a:t>laudatura</a:t>
            </a:r>
            <a:r>
              <a:rPr lang="cs-CZ" sz="1600" dirty="0"/>
              <a:t> = hodlající chválit (ona); ; </a:t>
            </a:r>
            <a:r>
              <a:rPr lang="cs-CZ" sz="1600" dirty="0" err="1"/>
              <a:t>laudaturum</a:t>
            </a:r>
            <a:r>
              <a:rPr lang="cs-CZ" sz="1600" dirty="0"/>
              <a:t> = hodlající chválit (ono); </a:t>
            </a:r>
            <a:endParaRPr lang="cs-CZ" sz="1600" dirty="0">
              <a:sym typeface="Wingdings" panose="05000000000000000000" pitchFamily="2" charset="2"/>
            </a:endParaRPr>
          </a:p>
          <a:p>
            <a:pPr lvl="2"/>
            <a:r>
              <a:rPr lang="cs-CZ" sz="1600" dirty="0">
                <a:sym typeface="Wingdings" panose="05000000000000000000" pitchFamily="2" charset="2"/>
              </a:rPr>
              <a:t>Skloňuje se jako adjektivum 1. a 2 deklinace</a:t>
            </a:r>
            <a:endParaRPr lang="cs-CZ" sz="1600" dirty="0"/>
          </a:p>
          <a:p>
            <a:endParaRPr lang="cs-CZ" sz="1500" dirty="0"/>
          </a:p>
        </p:txBody>
      </p:sp>
      <p:pic>
        <p:nvPicPr>
          <p:cNvPr id="6" name="Obrázek 5">
            <a:extLst>
              <a:ext uri="{FF2B5EF4-FFF2-40B4-BE49-F238E27FC236}">
                <a16:creationId xmlns:a16="http://schemas.microsoft.com/office/drawing/2014/main" id="{6C119AC7-E8CA-B4B4-AE83-5F3167A4399A}"/>
              </a:ext>
            </a:extLst>
          </p:cNvPr>
          <p:cNvPicPr>
            <a:picLocks noChangeAspect="1"/>
          </p:cNvPicPr>
          <p:nvPr/>
        </p:nvPicPr>
        <p:blipFill>
          <a:blip r:embed="rId2"/>
          <a:stretch>
            <a:fillRect/>
          </a:stretch>
        </p:blipFill>
        <p:spPr>
          <a:xfrm>
            <a:off x="630936" y="2631949"/>
            <a:ext cx="3116761" cy="3678936"/>
          </a:xfrm>
          <a:prstGeom prst="rect">
            <a:avLst/>
          </a:prstGeom>
        </p:spPr>
      </p:pic>
      <p:graphicFrame>
        <p:nvGraphicFramePr>
          <p:cNvPr id="4" name="Tabulka 4">
            <a:extLst>
              <a:ext uri="{FF2B5EF4-FFF2-40B4-BE49-F238E27FC236}">
                <a16:creationId xmlns:a16="http://schemas.microsoft.com/office/drawing/2014/main" id="{2365BE61-06F3-AB60-2B37-6C4F382F7D3B}"/>
              </a:ext>
            </a:extLst>
          </p:cNvPr>
          <p:cNvGraphicFramePr>
            <a:graphicFrameLocks noGrp="1"/>
          </p:cNvGraphicFramePr>
          <p:nvPr>
            <p:extLst>
              <p:ext uri="{D42A27DB-BD31-4B8C-83A1-F6EECF244321}">
                <p14:modId xmlns:p14="http://schemas.microsoft.com/office/powerpoint/2010/main" val="659884632"/>
              </p:ext>
            </p:extLst>
          </p:nvPr>
        </p:nvGraphicFramePr>
        <p:xfrm>
          <a:off x="4609744" y="3302547"/>
          <a:ext cx="7112867" cy="2650781"/>
        </p:xfrm>
        <a:graphic>
          <a:graphicData uri="http://schemas.openxmlformats.org/drawingml/2006/table">
            <a:tbl>
              <a:tblPr firstRow="1" firstCol="1" bandRow="1">
                <a:noFill/>
                <a:tableStyleId>{5C22544A-7EE6-4342-B048-85BDC9FD1C3A}</a:tableStyleId>
              </a:tblPr>
              <a:tblGrid>
                <a:gridCol w="557203">
                  <a:extLst>
                    <a:ext uri="{9D8B030D-6E8A-4147-A177-3AD203B41FA5}">
                      <a16:colId xmlns:a16="http://schemas.microsoft.com/office/drawing/2014/main" val="4083211297"/>
                    </a:ext>
                  </a:extLst>
                </a:gridCol>
                <a:gridCol w="932462">
                  <a:extLst>
                    <a:ext uri="{9D8B030D-6E8A-4147-A177-3AD203B41FA5}">
                      <a16:colId xmlns:a16="http://schemas.microsoft.com/office/drawing/2014/main" val="1526067635"/>
                    </a:ext>
                  </a:extLst>
                </a:gridCol>
                <a:gridCol w="932462">
                  <a:extLst>
                    <a:ext uri="{9D8B030D-6E8A-4147-A177-3AD203B41FA5}">
                      <a16:colId xmlns:a16="http://schemas.microsoft.com/office/drawing/2014/main" val="354586076"/>
                    </a:ext>
                  </a:extLst>
                </a:gridCol>
                <a:gridCol w="932462">
                  <a:extLst>
                    <a:ext uri="{9D8B030D-6E8A-4147-A177-3AD203B41FA5}">
                      <a16:colId xmlns:a16="http://schemas.microsoft.com/office/drawing/2014/main" val="3664376165"/>
                    </a:ext>
                  </a:extLst>
                </a:gridCol>
                <a:gridCol w="557203">
                  <a:extLst>
                    <a:ext uri="{9D8B030D-6E8A-4147-A177-3AD203B41FA5}">
                      <a16:colId xmlns:a16="http://schemas.microsoft.com/office/drawing/2014/main" val="566074406"/>
                    </a:ext>
                  </a:extLst>
                </a:gridCol>
                <a:gridCol w="1067025">
                  <a:extLst>
                    <a:ext uri="{9D8B030D-6E8A-4147-A177-3AD203B41FA5}">
                      <a16:colId xmlns:a16="http://schemas.microsoft.com/office/drawing/2014/main" val="25065693"/>
                    </a:ext>
                  </a:extLst>
                </a:gridCol>
                <a:gridCol w="1067025">
                  <a:extLst>
                    <a:ext uri="{9D8B030D-6E8A-4147-A177-3AD203B41FA5}">
                      <a16:colId xmlns:a16="http://schemas.microsoft.com/office/drawing/2014/main" val="537089366"/>
                    </a:ext>
                  </a:extLst>
                </a:gridCol>
                <a:gridCol w="1067025">
                  <a:extLst>
                    <a:ext uri="{9D8B030D-6E8A-4147-A177-3AD203B41FA5}">
                      <a16:colId xmlns:a16="http://schemas.microsoft.com/office/drawing/2014/main" val="1150836441"/>
                    </a:ext>
                  </a:extLst>
                </a:gridCol>
              </a:tblGrid>
              <a:tr h="378683">
                <a:tc>
                  <a:txBody>
                    <a:bodyPr/>
                    <a:lstStyle/>
                    <a:p>
                      <a:r>
                        <a:rPr lang="cs-CZ" sz="1400" b="1" cap="none" spc="0" err="1">
                          <a:solidFill>
                            <a:schemeClr val="tx1"/>
                          </a:solidFill>
                        </a:rPr>
                        <a:t>Sg</a:t>
                      </a:r>
                      <a:r>
                        <a:rPr lang="cs-CZ" sz="1400" b="1" cap="none" spc="0">
                          <a:solidFill>
                            <a:schemeClr val="tx1"/>
                          </a:solidFill>
                        </a:rPr>
                        <a:t>.</a:t>
                      </a:r>
                    </a:p>
                  </a:txBody>
                  <a:tcPr marL="0" marR="41962" marT="16785" marB="125885">
                    <a:lnL w="12700" cmpd="sng">
                      <a:noFill/>
                    </a:lnL>
                    <a:lnR w="12700" cmpd="sng">
                      <a:noFill/>
                    </a:lnR>
                    <a:lnT w="28575" cap="flat" cmpd="sng" algn="ctr">
                      <a:solidFill>
                        <a:schemeClr val="tx1"/>
                      </a:solidFill>
                      <a:prstDash val="solid"/>
                    </a:lnT>
                    <a:lnB w="38100" cmpd="sng">
                      <a:noFill/>
                    </a:lnB>
                    <a:noFill/>
                  </a:tcPr>
                </a:tc>
                <a:tc>
                  <a:txBody>
                    <a:bodyPr/>
                    <a:lstStyle/>
                    <a:p>
                      <a:r>
                        <a:rPr lang="cs-CZ" sz="1400" b="1" cap="none" spc="0">
                          <a:solidFill>
                            <a:schemeClr val="tx1"/>
                          </a:solidFill>
                        </a:rPr>
                        <a:t>m.</a:t>
                      </a:r>
                    </a:p>
                  </a:txBody>
                  <a:tcPr marL="0" marR="41962" marT="16785" marB="125885">
                    <a:lnL w="12700" cmpd="sng">
                      <a:noFill/>
                    </a:lnL>
                    <a:lnR w="12700" cmpd="sng">
                      <a:noFill/>
                    </a:lnR>
                    <a:lnT w="28575" cap="flat" cmpd="sng" algn="ctr">
                      <a:solidFill>
                        <a:schemeClr val="tx1"/>
                      </a:solidFill>
                      <a:prstDash val="solid"/>
                    </a:lnT>
                    <a:lnB w="38100" cmpd="sng">
                      <a:noFill/>
                    </a:lnB>
                    <a:noFill/>
                  </a:tcPr>
                </a:tc>
                <a:tc>
                  <a:txBody>
                    <a:bodyPr/>
                    <a:lstStyle/>
                    <a:p>
                      <a:r>
                        <a:rPr lang="cs-CZ" sz="1400" b="1" cap="none" spc="0">
                          <a:solidFill>
                            <a:schemeClr val="tx1"/>
                          </a:solidFill>
                        </a:rPr>
                        <a:t>f.</a:t>
                      </a:r>
                    </a:p>
                  </a:txBody>
                  <a:tcPr marL="0" marR="41962" marT="16785" marB="125885">
                    <a:lnL w="12700" cmpd="sng">
                      <a:noFill/>
                    </a:lnL>
                    <a:lnR w="12700" cmpd="sng">
                      <a:noFill/>
                    </a:lnR>
                    <a:lnT w="28575" cap="flat" cmpd="sng" algn="ctr">
                      <a:solidFill>
                        <a:schemeClr val="tx1"/>
                      </a:solidFill>
                      <a:prstDash val="solid"/>
                    </a:lnT>
                    <a:lnB w="38100" cmpd="sng">
                      <a:noFill/>
                    </a:lnB>
                    <a:noFill/>
                  </a:tcPr>
                </a:tc>
                <a:tc>
                  <a:txBody>
                    <a:bodyPr/>
                    <a:lstStyle/>
                    <a:p>
                      <a:r>
                        <a:rPr lang="cs-CZ" sz="1400" b="1" cap="none" spc="0">
                          <a:solidFill>
                            <a:schemeClr val="tx1"/>
                          </a:solidFill>
                        </a:rPr>
                        <a:t>n.</a:t>
                      </a:r>
                    </a:p>
                  </a:txBody>
                  <a:tcPr marL="0" marR="41962" marT="16785" marB="125885">
                    <a:lnL w="12700" cmpd="sng">
                      <a:noFill/>
                    </a:lnL>
                    <a:lnR w="12700" cmpd="sng">
                      <a:noFill/>
                    </a:lnR>
                    <a:lnT w="28575" cap="flat" cmpd="sng" algn="ctr">
                      <a:solidFill>
                        <a:schemeClr val="tx1"/>
                      </a:solidFill>
                      <a:prstDash val="solid"/>
                    </a:lnT>
                    <a:lnB w="38100" cmpd="sng">
                      <a:noFill/>
                    </a:lnB>
                    <a:noFill/>
                  </a:tcPr>
                </a:tc>
                <a:tc>
                  <a:txBody>
                    <a:bodyPr/>
                    <a:lstStyle/>
                    <a:p>
                      <a:r>
                        <a:rPr lang="cs-CZ" sz="1400" b="1" cap="none" spc="0" err="1">
                          <a:solidFill>
                            <a:schemeClr val="tx1"/>
                          </a:solidFill>
                        </a:rPr>
                        <a:t>Pl</a:t>
                      </a:r>
                      <a:r>
                        <a:rPr lang="cs-CZ" sz="1400" b="1" cap="none" spc="0">
                          <a:solidFill>
                            <a:schemeClr val="tx1"/>
                          </a:solidFill>
                        </a:rPr>
                        <a:t>.</a:t>
                      </a:r>
                    </a:p>
                  </a:txBody>
                  <a:tcPr marL="0" marR="41962" marT="16785" marB="125885">
                    <a:lnL w="12700" cmpd="sng">
                      <a:noFill/>
                    </a:lnL>
                    <a:lnR w="12700" cmpd="sng">
                      <a:noFill/>
                    </a:lnR>
                    <a:lnT w="28575" cap="flat" cmpd="sng" algn="ctr">
                      <a:solidFill>
                        <a:schemeClr val="tx1"/>
                      </a:solidFill>
                      <a:prstDash val="solid"/>
                    </a:lnT>
                    <a:lnB w="38100" cmpd="sng">
                      <a:noFill/>
                    </a:lnB>
                    <a:noFill/>
                  </a:tcPr>
                </a:tc>
                <a:tc>
                  <a:txBody>
                    <a:bodyPr/>
                    <a:lstStyle/>
                    <a:p>
                      <a:r>
                        <a:rPr lang="cs-CZ" sz="1400" b="1" cap="none" spc="0">
                          <a:solidFill>
                            <a:schemeClr val="tx1"/>
                          </a:solidFill>
                        </a:rPr>
                        <a:t>m.</a:t>
                      </a:r>
                    </a:p>
                  </a:txBody>
                  <a:tcPr marL="0" marR="41962" marT="16785" marB="125885">
                    <a:lnL w="12700" cmpd="sng">
                      <a:noFill/>
                    </a:lnL>
                    <a:lnR w="12700" cmpd="sng">
                      <a:noFill/>
                    </a:lnR>
                    <a:lnT w="28575" cap="flat" cmpd="sng" algn="ctr">
                      <a:solidFill>
                        <a:schemeClr val="tx1"/>
                      </a:solidFill>
                      <a:prstDash val="solid"/>
                    </a:lnT>
                    <a:lnB w="38100" cmpd="sng">
                      <a:noFill/>
                    </a:lnB>
                    <a:noFill/>
                  </a:tcPr>
                </a:tc>
                <a:tc>
                  <a:txBody>
                    <a:bodyPr/>
                    <a:lstStyle/>
                    <a:p>
                      <a:r>
                        <a:rPr lang="cs-CZ" sz="1400" b="1" cap="none" spc="0">
                          <a:solidFill>
                            <a:schemeClr val="tx1"/>
                          </a:solidFill>
                        </a:rPr>
                        <a:t>f.</a:t>
                      </a:r>
                    </a:p>
                  </a:txBody>
                  <a:tcPr marL="0" marR="41962" marT="16785" marB="125885">
                    <a:lnL w="12700" cmpd="sng">
                      <a:noFill/>
                    </a:lnL>
                    <a:lnR w="12700" cmpd="sng">
                      <a:noFill/>
                    </a:lnR>
                    <a:lnT w="28575" cap="flat" cmpd="sng" algn="ctr">
                      <a:solidFill>
                        <a:schemeClr val="tx1"/>
                      </a:solidFill>
                      <a:prstDash val="solid"/>
                    </a:lnT>
                    <a:lnB w="38100" cmpd="sng">
                      <a:noFill/>
                    </a:lnB>
                    <a:noFill/>
                  </a:tcPr>
                </a:tc>
                <a:tc>
                  <a:txBody>
                    <a:bodyPr/>
                    <a:lstStyle/>
                    <a:p>
                      <a:r>
                        <a:rPr lang="cs-CZ" sz="1400" b="1" cap="none" spc="0">
                          <a:solidFill>
                            <a:schemeClr val="tx1"/>
                          </a:solidFill>
                        </a:rPr>
                        <a:t>n.</a:t>
                      </a:r>
                    </a:p>
                  </a:txBody>
                  <a:tcPr marL="0" marR="41962" marT="16785" marB="125885">
                    <a:lnL w="12700" cmpd="sng">
                      <a:noFill/>
                    </a:lnL>
                    <a:lnR w="12700" cmpd="sng">
                      <a:noFill/>
                    </a:lnR>
                    <a:lnT w="28575" cap="flat" cmpd="sng" algn="ctr">
                      <a:solidFill>
                        <a:schemeClr val="tx1"/>
                      </a:solidFill>
                      <a:prstDash val="solid"/>
                    </a:lnT>
                    <a:lnB w="38100" cmpd="sng">
                      <a:noFill/>
                    </a:lnB>
                    <a:noFill/>
                  </a:tcPr>
                </a:tc>
                <a:extLst>
                  <a:ext uri="{0D108BD9-81ED-4DB2-BD59-A6C34878D82A}">
                    <a16:rowId xmlns:a16="http://schemas.microsoft.com/office/drawing/2014/main" val="544490815"/>
                  </a:ext>
                </a:extLst>
              </a:tr>
              <a:tr h="378683">
                <a:tc>
                  <a:txBody>
                    <a:bodyPr/>
                    <a:lstStyle/>
                    <a:p>
                      <a:r>
                        <a:rPr lang="cs-CZ" sz="1400" b="1" cap="none" spc="0" err="1">
                          <a:solidFill>
                            <a:schemeClr val="tx1"/>
                          </a:solidFill>
                        </a:rPr>
                        <a:t>Nom</a:t>
                      </a:r>
                      <a:r>
                        <a:rPr lang="cs-CZ" sz="1400" b="1" cap="none" spc="0">
                          <a:solidFill>
                            <a:schemeClr val="tx1"/>
                          </a:solidFill>
                        </a:rPr>
                        <a:t>.</a:t>
                      </a:r>
                    </a:p>
                  </a:txBody>
                  <a:tcPr marL="0" marR="41962" marT="16785" marB="125885">
                    <a:lnL w="12700" cmpd="sng">
                      <a:noFill/>
                      <a:prstDash val="solid"/>
                    </a:lnL>
                    <a:lnR w="12700" cmpd="sng">
                      <a:noFill/>
                      <a:prstDash val="solid"/>
                    </a:lnR>
                    <a:lnT w="38100" cmpd="sng">
                      <a:noFill/>
                    </a:lnT>
                    <a:lnB w="6350" cap="flat" cmpd="sng" algn="ctr">
                      <a:solidFill>
                        <a:schemeClr val="tx1"/>
                      </a:solidFill>
                      <a:prstDash val="solid"/>
                    </a:lnB>
                    <a:noFill/>
                  </a:tcPr>
                </a:tc>
                <a:tc>
                  <a:txBody>
                    <a:bodyPr/>
                    <a:lstStyle/>
                    <a:p>
                      <a:r>
                        <a:rPr lang="cs-CZ" sz="1400" cap="none" spc="0" err="1">
                          <a:solidFill>
                            <a:schemeClr val="tx1"/>
                          </a:solidFill>
                        </a:rPr>
                        <a:t>laudaturus</a:t>
                      </a:r>
                      <a:endParaRPr lang="cs-CZ" sz="1400" cap="none" spc="0">
                        <a:solidFill>
                          <a:schemeClr val="tx1"/>
                        </a:solidFill>
                      </a:endParaRPr>
                    </a:p>
                  </a:txBody>
                  <a:tcPr marL="0" marR="41962" marT="16785" marB="125885">
                    <a:lnL w="12700" cmpd="sng">
                      <a:noFill/>
                      <a:prstDash val="solid"/>
                    </a:lnL>
                    <a:lnR w="12700" cmpd="sng">
                      <a:noFill/>
                      <a:prstDash val="solid"/>
                    </a:lnR>
                    <a:lnT w="38100" cmpd="sng">
                      <a:noFill/>
                    </a:lnT>
                    <a:lnB w="6350" cap="flat" cmpd="sng" algn="ctr">
                      <a:solidFill>
                        <a:schemeClr val="tx1"/>
                      </a:solidFill>
                      <a:prstDash val="solid"/>
                    </a:lnB>
                    <a:noFill/>
                  </a:tcPr>
                </a:tc>
                <a:tc>
                  <a:txBody>
                    <a:bodyPr/>
                    <a:lstStyle/>
                    <a:p>
                      <a:r>
                        <a:rPr lang="cs-CZ" sz="1400" cap="none" spc="0" err="1">
                          <a:solidFill>
                            <a:schemeClr val="tx1"/>
                          </a:solidFill>
                        </a:rPr>
                        <a:t>laudatura</a:t>
                      </a:r>
                      <a:endParaRPr lang="cs-CZ" sz="1400" cap="none" spc="0">
                        <a:solidFill>
                          <a:schemeClr val="tx1"/>
                        </a:solidFill>
                      </a:endParaRPr>
                    </a:p>
                  </a:txBody>
                  <a:tcPr marL="0" marR="41962" marT="16785" marB="125885">
                    <a:lnL w="12700" cmpd="sng">
                      <a:noFill/>
                      <a:prstDash val="solid"/>
                    </a:lnL>
                    <a:lnR w="12700" cmpd="sng">
                      <a:noFill/>
                      <a:prstDash val="solid"/>
                    </a:lnR>
                    <a:lnT w="38100" cmpd="sng">
                      <a:noFill/>
                    </a:lnT>
                    <a:lnB w="6350" cap="flat" cmpd="sng" algn="ctr">
                      <a:solidFill>
                        <a:schemeClr val="tx1"/>
                      </a:solidFill>
                      <a:prstDash val="solid"/>
                    </a:lnB>
                    <a:noFill/>
                  </a:tcPr>
                </a:tc>
                <a:tc>
                  <a:txBody>
                    <a:bodyPr/>
                    <a:lstStyle/>
                    <a:p>
                      <a:r>
                        <a:rPr lang="cs-CZ" sz="1400" cap="none" spc="0" err="1">
                          <a:solidFill>
                            <a:schemeClr val="tx1"/>
                          </a:solidFill>
                        </a:rPr>
                        <a:t>laudaturum</a:t>
                      </a:r>
                      <a:endParaRPr lang="cs-CZ" sz="1400" cap="none" spc="0">
                        <a:solidFill>
                          <a:schemeClr val="tx1"/>
                        </a:solidFill>
                      </a:endParaRPr>
                    </a:p>
                  </a:txBody>
                  <a:tcPr marL="0" marR="41962" marT="16785" marB="125885">
                    <a:lnL w="12700" cmpd="sng">
                      <a:noFill/>
                      <a:prstDash val="solid"/>
                    </a:lnL>
                    <a:lnR w="12700" cmpd="sng">
                      <a:noFill/>
                      <a:prstDash val="solid"/>
                    </a:lnR>
                    <a:lnT w="38100" cmpd="sng">
                      <a:noFill/>
                    </a:lnT>
                    <a:lnB w="6350" cap="flat" cmpd="sng" algn="ctr">
                      <a:solidFill>
                        <a:schemeClr val="tx1"/>
                      </a:solidFill>
                      <a:prstDash val="solid"/>
                    </a:lnB>
                    <a:noFill/>
                  </a:tcPr>
                </a:tc>
                <a:tc>
                  <a:txBody>
                    <a:bodyPr/>
                    <a:lstStyle/>
                    <a:p>
                      <a:r>
                        <a:rPr lang="cs-CZ" sz="1400" b="1" cap="none" spc="0" err="1">
                          <a:solidFill>
                            <a:schemeClr val="tx1"/>
                          </a:solidFill>
                        </a:rPr>
                        <a:t>Nom</a:t>
                      </a:r>
                      <a:r>
                        <a:rPr lang="cs-CZ" sz="1400" b="1" cap="none" spc="0">
                          <a:solidFill>
                            <a:schemeClr val="tx1"/>
                          </a:solidFill>
                        </a:rPr>
                        <a:t>.</a:t>
                      </a:r>
                    </a:p>
                  </a:txBody>
                  <a:tcPr marL="0" marR="41962" marT="16785" marB="125885">
                    <a:lnL w="12700" cmpd="sng">
                      <a:noFill/>
                      <a:prstDash val="solid"/>
                    </a:lnL>
                    <a:lnR w="12700" cmpd="sng">
                      <a:noFill/>
                      <a:prstDash val="solid"/>
                    </a:lnR>
                    <a:lnT w="38100" cmpd="sng">
                      <a:noFill/>
                    </a:lnT>
                    <a:lnB w="6350" cap="flat" cmpd="sng" algn="ctr">
                      <a:solidFill>
                        <a:schemeClr val="tx1"/>
                      </a:solidFill>
                      <a:prstDash val="soli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400" cap="none" spc="0" err="1">
                          <a:solidFill>
                            <a:schemeClr val="tx1"/>
                          </a:solidFill>
                        </a:rPr>
                        <a:t>laudaturi</a:t>
                      </a:r>
                      <a:endParaRPr lang="cs-CZ" sz="1400" cap="none" spc="0">
                        <a:solidFill>
                          <a:schemeClr val="tx1"/>
                        </a:solidFill>
                      </a:endParaRPr>
                    </a:p>
                  </a:txBody>
                  <a:tcPr marL="0" marR="41962" marT="16785" marB="125885">
                    <a:lnL w="12700" cmpd="sng">
                      <a:noFill/>
                      <a:prstDash val="solid"/>
                    </a:lnL>
                    <a:lnR w="12700" cmpd="sng">
                      <a:noFill/>
                      <a:prstDash val="solid"/>
                    </a:lnR>
                    <a:lnT w="38100" cmpd="sng">
                      <a:noFill/>
                    </a:lnT>
                    <a:lnB w="6350" cap="flat" cmpd="sng" algn="ctr">
                      <a:solidFill>
                        <a:schemeClr val="tx1"/>
                      </a:solidFill>
                      <a:prstDash val="soli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400" cap="none" spc="0" err="1">
                          <a:solidFill>
                            <a:schemeClr val="tx1"/>
                          </a:solidFill>
                        </a:rPr>
                        <a:t>laudaturae</a:t>
                      </a:r>
                      <a:endParaRPr lang="cs-CZ" sz="1400" cap="none" spc="0">
                        <a:solidFill>
                          <a:schemeClr val="tx1"/>
                        </a:solidFill>
                      </a:endParaRPr>
                    </a:p>
                  </a:txBody>
                  <a:tcPr marL="0" marR="41962" marT="16785" marB="125885">
                    <a:lnL w="12700" cmpd="sng">
                      <a:noFill/>
                      <a:prstDash val="solid"/>
                    </a:lnL>
                    <a:lnR w="12700" cmpd="sng">
                      <a:noFill/>
                      <a:prstDash val="solid"/>
                    </a:lnR>
                    <a:lnT w="38100" cmpd="sng">
                      <a:noFill/>
                    </a:lnT>
                    <a:lnB w="6350" cap="flat" cmpd="sng" algn="ctr">
                      <a:solidFill>
                        <a:schemeClr val="tx1"/>
                      </a:solidFill>
                      <a:prstDash val="soli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400" cap="none" spc="0" err="1">
                          <a:solidFill>
                            <a:schemeClr val="tx1"/>
                          </a:solidFill>
                        </a:rPr>
                        <a:t>laudatura</a:t>
                      </a:r>
                      <a:endParaRPr lang="cs-CZ" sz="1400" cap="none" spc="0">
                        <a:solidFill>
                          <a:schemeClr val="tx1"/>
                        </a:solidFill>
                      </a:endParaRPr>
                    </a:p>
                  </a:txBody>
                  <a:tcPr marL="0" marR="41962" marT="16785" marB="125885">
                    <a:lnL w="12700" cmpd="sng">
                      <a:noFill/>
                      <a:prstDash val="solid"/>
                    </a:lnL>
                    <a:lnR w="12700" cmpd="sng">
                      <a:noFill/>
                      <a:prstDash val="solid"/>
                    </a:lnR>
                    <a:lnT w="38100" cmpd="sng">
                      <a:noFill/>
                    </a:lnT>
                    <a:lnB w="6350" cap="flat" cmpd="sng" algn="ctr">
                      <a:solidFill>
                        <a:schemeClr val="tx1"/>
                      </a:solidFill>
                      <a:prstDash val="solid"/>
                    </a:lnB>
                    <a:noFill/>
                  </a:tcPr>
                </a:tc>
                <a:extLst>
                  <a:ext uri="{0D108BD9-81ED-4DB2-BD59-A6C34878D82A}">
                    <a16:rowId xmlns:a16="http://schemas.microsoft.com/office/drawing/2014/main" val="3006732883"/>
                  </a:ext>
                </a:extLst>
              </a:tr>
              <a:tr h="378683">
                <a:tc>
                  <a:txBody>
                    <a:bodyPr/>
                    <a:lstStyle/>
                    <a:p>
                      <a:r>
                        <a:rPr lang="cs-CZ" sz="1400" b="1" cap="none" spc="0">
                          <a:solidFill>
                            <a:schemeClr val="tx1"/>
                          </a:solidFill>
                        </a:rPr>
                        <a:t>Gen.</a:t>
                      </a:r>
                    </a:p>
                  </a:txBody>
                  <a:tcPr marL="0" marR="41962" marT="16785" marB="125885">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tc>
                  <a:txBody>
                    <a:bodyPr/>
                    <a:lstStyle/>
                    <a:p>
                      <a:r>
                        <a:rPr lang="cs-CZ" sz="1400" cap="none" spc="0" err="1">
                          <a:solidFill>
                            <a:schemeClr val="tx1"/>
                          </a:solidFill>
                        </a:rPr>
                        <a:t>laudaturi</a:t>
                      </a:r>
                      <a:endParaRPr lang="cs-CZ" sz="1400" cap="none" spc="0">
                        <a:solidFill>
                          <a:schemeClr val="tx1"/>
                        </a:solidFill>
                      </a:endParaRPr>
                    </a:p>
                  </a:txBody>
                  <a:tcPr marL="0" marR="41962" marT="16785" marB="125885">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tc>
                  <a:txBody>
                    <a:bodyPr/>
                    <a:lstStyle/>
                    <a:p>
                      <a:r>
                        <a:rPr lang="cs-CZ" sz="1400" cap="none" spc="0" err="1">
                          <a:solidFill>
                            <a:schemeClr val="tx1"/>
                          </a:solidFill>
                        </a:rPr>
                        <a:t>laudaturae</a:t>
                      </a:r>
                      <a:endParaRPr lang="cs-CZ" sz="1400" cap="none" spc="0">
                        <a:solidFill>
                          <a:schemeClr val="tx1"/>
                        </a:solidFill>
                      </a:endParaRPr>
                    </a:p>
                  </a:txBody>
                  <a:tcPr marL="0" marR="41962" marT="16785" marB="125885">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tc>
                  <a:txBody>
                    <a:bodyPr/>
                    <a:lstStyle/>
                    <a:p>
                      <a:r>
                        <a:rPr lang="cs-CZ" sz="1400" cap="none" spc="0" err="1">
                          <a:solidFill>
                            <a:schemeClr val="tx1"/>
                          </a:solidFill>
                        </a:rPr>
                        <a:t>laudaturi</a:t>
                      </a:r>
                      <a:endParaRPr lang="cs-CZ" sz="1400" cap="none" spc="0">
                        <a:solidFill>
                          <a:schemeClr val="tx1"/>
                        </a:solidFill>
                      </a:endParaRPr>
                    </a:p>
                  </a:txBody>
                  <a:tcPr marL="0" marR="41962" marT="16785" marB="125885">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tc>
                  <a:txBody>
                    <a:bodyPr/>
                    <a:lstStyle/>
                    <a:p>
                      <a:r>
                        <a:rPr lang="cs-CZ" sz="1400" b="1" cap="none" spc="0">
                          <a:solidFill>
                            <a:schemeClr val="tx1"/>
                          </a:solidFill>
                        </a:rPr>
                        <a:t>Gen.</a:t>
                      </a:r>
                    </a:p>
                  </a:txBody>
                  <a:tcPr marL="0" marR="41962" marT="16785" marB="125885">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tc>
                  <a:txBody>
                    <a:bodyPr/>
                    <a:lstStyle/>
                    <a:p>
                      <a:r>
                        <a:rPr lang="cs-CZ" sz="1400" cap="none" spc="0" err="1">
                          <a:solidFill>
                            <a:schemeClr val="tx1"/>
                          </a:solidFill>
                        </a:rPr>
                        <a:t>laudaturorum</a:t>
                      </a:r>
                      <a:endParaRPr lang="cs-CZ" sz="1400" cap="none" spc="0">
                        <a:solidFill>
                          <a:schemeClr val="tx1"/>
                        </a:solidFill>
                      </a:endParaRPr>
                    </a:p>
                  </a:txBody>
                  <a:tcPr marL="0" marR="41962" marT="16785" marB="125885">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400" cap="none" spc="0" err="1">
                          <a:solidFill>
                            <a:schemeClr val="tx1"/>
                          </a:solidFill>
                        </a:rPr>
                        <a:t>laudaturarum</a:t>
                      </a:r>
                      <a:endParaRPr lang="cs-CZ" sz="1400" cap="none" spc="0">
                        <a:solidFill>
                          <a:schemeClr val="tx1"/>
                        </a:solidFill>
                      </a:endParaRPr>
                    </a:p>
                  </a:txBody>
                  <a:tcPr marL="0" marR="41962" marT="16785" marB="125885">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tc>
                  <a:txBody>
                    <a:bodyPr/>
                    <a:lstStyle/>
                    <a:p>
                      <a:r>
                        <a:rPr lang="cs-CZ" sz="1400" cap="none" spc="0" err="1">
                          <a:solidFill>
                            <a:schemeClr val="tx1"/>
                          </a:solidFill>
                        </a:rPr>
                        <a:t>laudaturorum</a:t>
                      </a:r>
                      <a:endParaRPr lang="cs-CZ" sz="1400" cap="none" spc="0">
                        <a:solidFill>
                          <a:schemeClr val="tx1"/>
                        </a:solidFill>
                      </a:endParaRPr>
                    </a:p>
                  </a:txBody>
                  <a:tcPr marL="0" marR="41962" marT="16785" marB="125885">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2540690981"/>
                  </a:ext>
                </a:extLst>
              </a:tr>
              <a:tr h="378683">
                <a:tc>
                  <a:txBody>
                    <a:bodyPr/>
                    <a:lstStyle/>
                    <a:p>
                      <a:r>
                        <a:rPr lang="cs-CZ" sz="1400" b="1" cap="none" spc="0">
                          <a:solidFill>
                            <a:schemeClr val="tx1"/>
                          </a:solidFill>
                        </a:rPr>
                        <a:t>Dat.</a:t>
                      </a:r>
                    </a:p>
                  </a:txBody>
                  <a:tcPr marL="0" marR="41962" marT="16785" marB="125885">
                    <a:lnL w="12700" cmpd="sng">
                      <a:noFill/>
                      <a:prstDash val="solid"/>
                    </a:lnL>
                    <a:lnR w="12700" cmpd="sng">
                      <a:noFill/>
                      <a:prstDash val="solid"/>
                    </a:lnR>
                    <a:lnT w="12700" cmpd="sng">
                      <a:noFill/>
                      <a:prstDash val="solid"/>
                    </a:lnT>
                    <a:lnB w="6350" cap="flat" cmpd="sng" algn="ctr">
                      <a:solidFill>
                        <a:schemeClr val="tx1"/>
                      </a:solidFill>
                      <a:prstDash val="solid"/>
                    </a:lnB>
                    <a:noFill/>
                  </a:tcPr>
                </a:tc>
                <a:tc>
                  <a:txBody>
                    <a:bodyPr/>
                    <a:lstStyle/>
                    <a:p>
                      <a:r>
                        <a:rPr lang="cs-CZ" sz="1400" cap="none" spc="0" err="1">
                          <a:solidFill>
                            <a:schemeClr val="tx1"/>
                          </a:solidFill>
                        </a:rPr>
                        <a:t>laudaturo</a:t>
                      </a:r>
                      <a:endParaRPr lang="cs-CZ" sz="1400" cap="none" spc="0">
                        <a:solidFill>
                          <a:schemeClr val="tx1"/>
                        </a:solidFill>
                      </a:endParaRPr>
                    </a:p>
                  </a:txBody>
                  <a:tcPr marL="0" marR="41962" marT="16785" marB="125885">
                    <a:lnL w="12700" cmpd="sng">
                      <a:noFill/>
                      <a:prstDash val="solid"/>
                    </a:lnL>
                    <a:lnR w="12700" cmpd="sng">
                      <a:noFill/>
                      <a:prstDash val="solid"/>
                    </a:lnR>
                    <a:lnT w="12700" cmpd="sng">
                      <a:noFill/>
                      <a:prstDash val="solid"/>
                    </a:lnT>
                    <a:lnB w="6350" cap="flat" cmpd="sng" algn="ctr">
                      <a:solidFill>
                        <a:schemeClr val="tx1"/>
                      </a:solidFill>
                      <a:prstDash val="solid"/>
                    </a:lnB>
                    <a:noFill/>
                  </a:tcPr>
                </a:tc>
                <a:tc>
                  <a:txBody>
                    <a:bodyPr/>
                    <a:lstStyle/>
                    <a:p>
                      <a:r>
                        <a:rPr lang="cs-CZ" sz="1400" cap="none" spc="0" err="1">
                          <a:solidFill>
                            <a:schemeClr val="tx1"/>
                          </a:solidFill>
                        </a:rPr>
                        <a:t>laudaturae</a:t>
                      </a:r>
                      <a:endParaRPr lang="cs-CZ" sz="1400" cap="none" spc="0">
                        <a:solidFill>
                          <a:schemeClr val="tx1"/>
                        </a:solidFill>
                      </a:endParaRPr>
                    </a:p>
                  </a:txBody>
                  <a:tcPr marL="0" marR="41962" marT="16785" marB="125885">
                    <a:lnL w="12700" cmpd="sng">
                      <a:noFill/>
                      <a:prstDash val="solid"/>
                    </a:lnL>
                    <a:lnR w="12700" cmpd="sng">
                      <a:noFill/>
                      <a:prstDash val="solid"/>
                    </a:lnR>
                    <a:lnT w="12700" cmpd="sng">
                      <a:noFill/>
                      <a:prstDash val="solid"/>
                    </a:lnT>
                    <a:lnB w="6350" cap="flat" cmpd="sng" algn="ctr">
                      <a:solidFill>
                        <a:schemeClr val="tx1"/>
                      </a:solidFill>
                      <a:prstDash val="solid"/>
                    </a:lnB>
                    <a:noFill/>
                  </a:tcPr>
                </a:tc>
                <a:tc>
                  <a:txBody>
                    <a:bodyPr/>
                    <a:lstStyle/>
                    <a:p>
                      <a:r>
                        <a:rPr lang="cs-CZ" sz="1400" cap="none" spc="0" err="1">
                          <a:solidFill>
                            <a:schemeClr val="tx1"/>
                          </a:solidFill>
                        </a:rPr>
                        <a:t>laudaturo</a:t>
                      </a:r>
                      <a:endParaRPr lang="cs-CZ" sz="1400" cap="none" spc="0">
                        <a:solidFill>
                          <a:schemeClr val="tx1"/>
                        </a:solidFill>
                      </a:endParaRPr>
                    </a:p>
                  </a:txBody>
                  <a:tcPr marL="0" marR="41962" marT="16785" marB="125885">
                    <a:lnL w="12700" cmpd="sng">
                      <a:noFill/>
                      <a:prstDash val="solid"/>
                    </a:lnL>
                    <a:lnR w="12700" cmpd="sng">
                      <a:noFill/>
                      <a:prstDash val="solid"/>
                    </a:lnR>
                    <a:lnT w="12700" cmpd="sng">
                      <a:noFill/>
                      <a:prstDash val="solid"/>
                    </a:lnT>
                    <a:lnB w="6350" cap="flat" cmpd="sng" algn="ctr">
                      <a:solidFill>
                        <a:schemeClr val="tx1"/>
                      </a:solidFill>
                      <a:prstDash val="solid"/>
                    </a:lnB>
                    <a:noFill/>
                  </a:tcPr>
                </a:tc>
                <a:tc>
                  <a:txBody>
                    <a:bodyPr/>
                    <a:lstStyle/>
                    <a:p>
                      <a:r>
                        <a:rPr lang="cs-CZ" sz="1400" b="1" cap="none" spc="0">
                          <a:solidFill>
                            <a:schemeClr val="tx1"/>
                          </a:solidFill>
                        </a:rPr>
                        <a:t>Dat.</a:t>
                      </a:r>
                    </a:p>
                  </a:txBody>
                  <a:tcPr marL="0" marR="41962" marT="16785" marB="125885">
                    <a:lnL w="12700" cmpd="sng">
                      <a:noFill/>
                      <a:prstDash val="solid"/>
                    </a:lnL>
                    <a:lnR w="12700" cmpd="sng">
                      <a:noFill/>
                      <a:prstDash val="solid"/>
                    </a:lnR>
                    <a:lnT w="12700" cmpd="sng">
                      <a:noFill/>
                      <a:prstDash val="solid"/>
                    </a:lnT>
                    <a:lnB w="6350" cap="flat" cmpd="sng" algn="ctr">
                      <a:solidFill>
                        <a:schemeClr val="tx1"/>
                      </a:solidFill>
                      <a:prstDash val="solid"/>
                    </a:lnB>
                    <a:noFill/>
                  </a:tcPr>
                </a:tc>
                <a:tc>
                  <a:txBody>
                    <a:bodyPr/>
                    <a:lstStyle/>
                    <a:p>
                      <a:r>
                        <a:rPr lang="cs-CZ" sz="1400" cap="none" spc="0" err="1">
                          <a:solidFill>
                            <a:schemeClr val="tx1"/>
                          </a:solidFill>
                        </a:rPr>
                        <a:t>laudaturis</a:t>
                      </a:r>
                      <a:endParaRPr lang="cs-CZ" sz="1400" cap="none" spc="0">
                        <a:solidFill>
                          <a:schemeClr val="tx1"/>
                        </a:solidFill>
                      </a:endParaRPr>
                    </a:p>
                  </a:txBody>
                  <a:tcPr marL="0" marR="41962" marT="16785" marB="125885">
                    <a:lnL w="12700" cmpd="sng">
                      <a:noFill/>
                      <a:prstDash val="solid"/>
                    </a:lnL>
                    <a:lnR w="12700" cmpd="sng">
                      <a:noFill/>
                      <a:prstDash val="solid"/>
                    </a:lnR>
                    <a:lnT w="12700" cmpd="sng">
                      <a:noFill/>
                      <a:prstDash val="solid"/>
                    </a:lnT>
                    <a:lnB w="6350" cap="flat" cmpd="sng" algn="ctr">
                      <a:solidFill>
                        <a:schemeClr val="tx1"/>
                      </a:solidFill>
                      <a:prstDash val="soli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400" cap="none" spc="0" err="1">
                          <a:solidFill>
                            <a:schemeClr val="tx1"/>
                          </a:solidFill>
                        </a:rPr>
                        <a:t>laudaturis</a:t>
                      </a:r>
                      <a:endParaRPr lang="cs-CZ" sz="1400" cap="none" spc="0">
                        <a:solidFill>
                          <a:schemeClr val="tx1"/>
                        </a:solidFill>
                      </a:endParaRPr>
                    </a:p>
                  </a:txBody>
                  <a:tcPr marL="0" marR="41962" marT="16785" marB="125885">
                    <a:lnL w="12700" cmpd="sng">
                      <a:noFill/>
                      <a:prstDash val="solid"/>
                    </a:lnL>
                    <a:lnR w="12700" cmpd="sng">
                      <a:noFill/>
                      <a:prstDash val="solid"/>
                    </a:lnR>
                    <a:lnT w="12700" cmpd="sng">
                      <a:noFill/>
                      <a:prstDash val="solid"/>
                    </a:lnT>
                    <a:lnB w="6350" cap="flat" cmpd="sng" algn="ctr">
                      <a:solidFill>
                        <a:schemeClr val="tx1"/>
                      </a:solidFill>
                      <a:prstDash val="soli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400" cap="none" spc="0" err="1">
                          <a:solidFill>
                            <a:schemeClr val="tx1"/>
                          </a:solidFill>
                        </a:rPr>
                        <a:t>laudaturis</a:t>
                      </a:r>
                      <a:endParaRPr lang="cs-CZ" sz="1400" cap="none" spc="0">
                        <a:solidFill>
                          <a:schemeClr val="tx1"/>
                        </a:solidFill>
                      </a:endParaRPr>
                    </a:p>
                  </a:txBody>
                  <a:tcPr marL="0" marR="41962" marT="16785" marB="125885">
                    <a:lnL w="12700" cmpd="sng">
                      <a:noFill/>
                      <a:prstDash val="solid"/>
                    </a:lnL>
                    <a:lnR w="12700" cmpd="sng">
                      <a:noFill/>
                      <a:prstDash val="solid"/>
                    </a:lnR>
                    <a:lnT w="12700" cmpd="sng">
                      <a:noFill/>
                      <a:prstDash val="solid"/>
                    </a:lnT>
                    <a:lnB w="6350" cap="flat" cmpd="sng" algn="ctr">
                      <a:solidFill>
                        <a:schemeClr val="tx1"/>
                      </a:solidFill>
                      <a:prstDash val="solid"/>
                    </a:lnB>
                    <a:noFill/>
                  </a:tcPr>
                </a:tc>
                <a:extLst>
                  <a:ext uri="{0D108BD9-81ED-4DB2-BD59-A6C34878D82A}">
                    <a16:rowId xmlns:a16="http://schemas.microsoft.com/office/drawing/2014/main" val="1138964684"/>
                  </a:ext>
                </a:extLst>
              </a:tr>
              <a:tr h="378683">
                <a:tc>
                  <a:txBody>
                    <a:bodyPr/>
                    <a:lstStyle/>
                    <a:p>
                      <a:r>
                        <a:rPr lang="cs-CZ" sz="1400" b="1" cap="none" spc="0" err="1">
                          <a:solidFill>
                            <a:schemeClr val="tx1"/>
                          </a:solidFill>
                        </a:rPr>
                        <a:t>Ak</a:t>
                      </a:r>
                      <a:r>
                        <a:rPr lang="cs-CZ" sz="1400" b="1" cap="none" spc="0">
                          <a:solidFill>
                            <a:schemeClr val="tx1"/>
                          </a:solidFill>
                        </a:rPr>
                        <a:t>.</a:t>
                      </a:r>
                    </a:p>
                  </a:txBody>
                  <a:tcPr marL="0" marR="41962" marT="16785" marB="125885">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tc>
                  <a:txBody>
                    <a:bodyPr/>
                    <a:lstStyle/>
                    <a:p>
                      <a:r>
                        <a:rPr lang="cs-CZ" sz="1400" cap="none" spc="0" err="1">
                          <a:solidFill>
                            <a:schemeClr val="tx1"/>
                          </a:solidFill>
                        </a:rPr>
                        <a:t>laudaturum</a:t>
                      </a:r>
                      <a:endParaRPr lang="cs-CZ" sz="1400" cap="none" spc="0">
                        <a:solidFill>
                          <a:schemeClr val="tx1"/>
                        </a:solidFill>
                      </a:endParaRPr>
                    </a:p>
                  </a:txBody>
                  <a:tcPr marL="0" marR="41962" marT="16785" marB="125885">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tc>
                  <a:txBody>
                    <a:bodyPr/>
                    <a:lstStyle/>
                    <a:p>
                      <a:r>
                        <a:rPr lang="cs-CZ" sz="1400" cap="none" spc="0" err="1">
                          <a:solidFill>
                            <a:schemeClr val="tx1"/>
                          </a:solidFill>
                        </a:rPr>
                        <a:t>laudaturam</a:t>
                      </a:r>
                      <a:endParaRPr lang="cs-CZ" sz="1400" cap="none" spc="0">
                        <a:solidFill>
                          <a:schemeClr val="tx1"/>
                        </a:solidFill>
                      </a:endParaRPr>
                    </a:p>
                  </a:txBody>
                  <a:tcPr marL="0" marR="41962" marT="16785" marB="125885">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tc>
                  <a:txBody>
                    <a:bodyPr/>
                    <a:lstStyle/>
                    <a:p>
                      <a:r>
                        <a:rPr lang="cs-CZ" sz="1400" cap="none" spc="0" err="1">
                          <a:solidFill>
                            <a:schemeClr val="tx1"/>
                          </a:solidFill>
                        </a:rPr>
                        <a:t>laudaturum</a:t>
                      </a:r>
                      <a:endParaRPr lang="cs-CZ" sz="1400" cap="none" spc="0">
                        <a:solidFill>
                          <a:schemeClr val="tx1"/>
                        </a:solidFill>
                      </a:endParaRPr>
                    </a:p>
                  </a:txBody>
                  <a:tcPr marL="0" marR="41962" marT="16785" marB="125885">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tc>
                  <a:txBody>
                    <a:bodyPr/>
                    <a:lstStyle/>
                    <a:p>
                      <a:r>
                        <a:rPr lang="cs-CZ" sz="1400" b="1" cap="none" spc="0" err="1">
                          <a:solidFill>
                            <a:schemeClr val="tx1"/>
                          </a:solidFill>
                        </a:rPr>
                        <a:t>Ak</a:t>
                      </a:r>
                      <a:r>
                        <a:rPr lang="cs-CZ" sz="1400" b="1" cap="none" spc="0">
                          <a:solidFill>
                            <a:schemeClr val="tx1"/>
                          </a:solidFill>
                        </a:rPr>
                        <a:t>.</a:t>
                      </a:r>
                    </a:p>
                  </a:txBody>
                  <a:tcPr marL="0" marR="41962" marT="16785" marB="125885">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tc>
                  <a:txBody>
                    <a:bodyPr/>
                    <a:lstStyle/>
                    <a:p>
                      <a:r>
                        <a:rPr lang="cs-CZ" sz="1400" cap="none" spc="0" err="1">
                          <a:solidFill>
                            <a:schemeClr val="tx1"/>
                          </a:solidFill>
                        </a:rPr>
                        <a:t>laudaturos</a:t>
                      </a:r>
                      <a:endParaRPr lang="cs-CZ" sz="1400" cap="none" spc="0">
                        <a:solidFill>
                          <a:schemeClr val="tx1"/>
                        </a:solidFill>
                      </a:endParaRPr>
                    </a:p>
                  </a:txBody>
                  <a:tcPr marL="0" marR="41962" marT="16785" marB="125885">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400" cap="none" spc="0" err="1">
                          <a:solidFill>
                            <a:schemeClr val="tx1"/>
                          </a:solidFill>
                        </a:rPr>
                        <a:t>laudaturas</a:t>
                      </a:r>
                      <a:endParaRPr lang="cs-CZ" sz="1400" cap="none" spc="0">
                        <a:solidFill>
                          <a:schemeClr val="tx1"/>
                        </a:solidFill>
                      </a:endParaRPr>
                    </a:p>
                  </a:txBody>
                  <a:tcPr marL="0" marR="41962" marT="16785" marB="125885">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400" cap="none" spc="0" err="1">
                          <a:solidFill>
                            <a:schemeClr val="tx1"/>
                          </a:solidFill>
                        </a:rPr>
                        <a:t>laudatura</a:t>
                      </a:r>
                      <a:endParaRPr lang="cs-CZ" sz="1400" cap="none" spc="0">
                        <a:solidFill>
                          <a:schemeClr val="tx1"/>
                        </a:solidFill>
                      </a:endParaRPr>
                    </a:p>
                  </a:txBody>
                  <a:tcPr marL="0" marR="41962" marT="16785" marB="125885">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3935489343"/>
                  </a:ext>
                </a:extLst>
              </a:tr>
              <a:tr h="378683">
                <a:tc>
                  <a:txBody>
                    <a:bodyPr/>
                    <a:lstStyle/>
                    <a:p>
                      <a:r>
                        <a:rPr lang="cs-CZ" sz="1400" b="1" cap="none" spc="0">
                          <a:solidFill>
                            <a:schemeClr val="tx1"/>
                          </a:solidFill>
                        </a:rPr>
                        <a:t>Vok.</a:t>
                      </a:r>
                    </a:p>
                  </a:txBody>
                  <a:tcPr marL="0" marR="41962" marT="16785" marB="125885">
                    <a:lnL w="12700" cmpd="sng">
                      <a:noFill/>
                      <a:prstDash val="solid"/>
                    </a:lnL>
                    <a:lnR w="12700" cmpd="sng">
                      <a:noFill/>
                      <a:prstDash val="solid"/>
                    </a:lnR>
                    <a:lnT w="12700" cmpd="sng">
                      <a:noFill/>
                      <a:prstDash val="solid"/>
                    </a:lnT>
                    <a:lnB w="6350" cap="flat" cmpd="sng" algn="ctr">
                      <a:solidFill>
                        <a:schemeClr val="tx1"/>
                      </a:solidFill>
                      <a:prstDash val="solid"/>
                    </a:lnB>
                    <a:noFill/>
                  </a:tcPr>
                </a:tc>
                <a:tc>
                  <a:txBody>
                    <a:bodyPr/>
                    <a:lstStyle/>
                    <a:p>
                      <a:r>
                        <a:rPr lang="cs-CZ" sz="1400" cap="none" spc="0" err="1">
                          <a:solidFill>
                            <a:schemeClr val="tx1"/>
                          </a:solidFill>
                        </a:rPr>
                        <a:t>laudaturus</a:t>
                      </a:r>
                      <a:endParaRPr lang="cs-CZ" sz="1400" cap="none" spc="0">
                        <a:solidFill>
                          <a:schemeClr val="tx1"/>
                        </a:solidFill>
                      </a:endParaRPr>
                    </a:p>
                  </a:txBody>
                  <a:tcPr marL="0" marR="41962" marT="16785" marB="125885">
                    <a:lnL w="12700" cmpd="sng">
                      <a:noFill/>
                      <a:prstDash val="solid"/>
                    </a:lnL>
                    <a:lnR w="12700" cmpd="sng">
                      <a:noFill/>
                      <a:prstDash val="solid"/>
                    </a:lnR>
                    <a:lnT w="12700" cmpd="sng">
                      <a:noFill/>
                      <a:prstDash val="solid"/>
                    </a:lnT>
                    <a:lnB w="6350" cap="flat" cmpd="sng" algn="ctr">
                      <a:solidFill>
                        <a:schemeClr val="tx1"/>
                      </a:solidFill>
                      <a:prstDash val="solid"/>
                    </a:lnB>
                    <a:noFill/>
                  </a:tcPr>
                </a:tc>
                <a:tc>
                  <a:txBody>
                    <a:bodyPr/>
                    <a:lstStyle/>
                    <a:p>
                      <a:r>
                        <a:rPr lang="cs-CZ" sz="1400" cap="none" spc="0" err="1">
                          <a:solidFill>
                            <a:schemeClr val="tx1"/>
                          </a:solidFill>
                        </a:rPr>
                        <a:t>laudatura</a:t>
                      </a:r>
                      <a:endParaRPr lang="cs-CZ" sz="1400" cap="none" spc="0">
                        <a:solidFill>
                          <a:schemeClr val="tx1"/>
                        </a:solidFill>
                      </a:endParaRPr>
                    </a:p>
                  </a:txBody>
                  <a:tcPr marL="0" marR="41962" marT="16785" marB="125885">
                    <a:lnL w="12700" cmpd="sng">
                      <a:noFill/>
                      <a:prstDash val="solid"/>
                    </a:lnL>
                    <a:lnR w="12700" cmpd="sng">
                      <a:noFill/>
                      <a:prstDash val="solid"/>
                    </a:lnR>
                    <a:lnT w="12700" cmpd="sng">
                      <a:noFill/>
                      <a:prstDash val="solid"/>
                    </a:lnT>
                    <a:lnB w="6350" cap="flat" cmpd="sng" algn="ctr">
                      <a:solidFill>
                        <a:schemeClr val="tx1"/>
                      </a:solidFill>
                      <a:prstDash val="solid"/>
                    </a:lnB>
                    <a:noFill/>
                  </a:tcPr>
                </a:tc>
                <a:tc>
                  <a:txBody>
                    <a:bodyPr/>
                    <a:lstStyle/>
                    <a:p>
                      <a:r>
                        <a:rPr lang="cs-CZ" sz="1400" cap="none" spc="0" err="1">
                          <a:solidFill>
                            <a:schemeClr val="tx1"/>
                          </a:solidFill>
                        </a:rPr>
                        <a:t>laudaturum</a:t>
                      </a:r>
                      <a:endParaRPr lang="cs-CZ" sz="1400" cap="none" spc="0">
                        <a:solidFill>
                          <a:schemeClr val="tx1"/>
                        </a:solidFill>
                      </a:endParaRPr>
                    </a:p>
                  </a:txBody>
                  <a:tcPr marL="0" marR="41962" marT="16785" marB="125885">
                    <a:lnL w="12700" cmpd="sng">
                      <a:noFill/>
                      <a:prstDash val="solid"/>
                    </a:lnL>
                    <a:lnR w="12700" cmpd="sng">
                      <a:noFill/>
                      <a:prstDash val="solid"/>
                    </a:lnR>
                    <a:lnT w="12700" cmpd="sng">
                      <a:noFill/>
                      <a:prstDash val="solid"/>
                    </a:lnT>
                    <a:lnB w="6350" cap="flat" cmpd="sng" algn="ctr">
                      <a:solidFill>
                        <a:schemeClr val="tx1"/>
                      </a:solidFill>
                      <a:prstDash val="solid"/>
                    </a:lnB>
                    <a:noFill/>
                  </a:tcPr>
                </a:tc>
                <a:tc>
                  <a:txBody>
                    <a:bodyPr/>
                    <a:lstStyle/>
                    <a:p>
                      <a:r>
                        <a:rPr lang="cs-CZ" sz="1400" b="1" cap="none" spc="0">
                          <a:solidFill>
                            <a:schemeClr val="tx1"/>
                          </a:solidFill>
                        </a:rPr>
                        <a:t>Vok.</a:t>
                      </a:r>
                    </a:p>
                  </a:txBody>
                  <a:tcPr marL="0" marR="41962" marT="16785" marB="125885">
                    <a:lnL w="12700" cmpd="sng">
                      <a:noFill/>
                      <a:prstDash val="solid"/>
                    </a:lnL>
                    <a:lnR w="12700" cmpd="sng">
                      <a:noFill/>
                      <a:prstDash val="solid"/>
                    </a:lnR>
                    <a:lnT w="12700" cmpd="sng">
                      <a:noFill/>
                      <a:prstDash val="solid"/>
                    </a:lnT>
                    <a:lnB w="6350" cap="flat" cmpd="sng" algn="ctr">
                      <a:solidFill>
                        <a:schemeClr val="tx1"/>
                      </a:solidFill>
                      <a:prstDash val="soli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400" cap="none" spc="0" err="1">
                          <a:solidFill>
                            <a:schemeClr val="tx1"/>
                          </a:solidFill>
                        </a:rPr>
                        <a:t>laudaturi</a:t>
                      </a:r>
                      <a:endParaRPr lang="cs-CZ" sz="1400" cap="none" spc="0">
                        <a:solidFill>
                          <a:schemeClr val="tx1"/>
                        </a:solidFill>
                      </a:endParaRPr>
                    </a:p>
                  </a:txBody>
                  <a:tcPr marL="0" marR="41962" marT="16785" marB="125885">
                    <a:lnL w="12700" cmpd="sng">
                      <a:noFill/>
                      <a:prstDash val="solid"/>
                    </a:lnL>
                    <a:lnR w="12700" cmpd="sng">
                      <a:noFill/>
                      <a:prstDash val="solid"/>
                    </a:lnR>
                    <a:lnT w="12700" cmpd="sng">
                      <a:noFill/>
                      <a:prstDash val="solid"/>
                    </a:lnT>
                    <a:lnB w="6350" cap="flat" cmpd="sng" algn="ctr">
                      <a:solidFill>
                        <a:schemeClr val="tx1"/>
                      </a:solidFill>
                      <a:prstDash val="soli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400" cap="none" spc="0" dirty="0" err="1">
                          <a:solidFill>
                            <a:schemeClr val="tx1"/>
                          </a:solidFill>
                        </a:rPr>
                        <a:t>laudaturae</a:t>
                      </a:r>
                      <a:endParaRPr lang="cs-CZ" sz="1400" cap="none" spc="0" dirty="0">
                        <a:solidFill>
                          <a:schemeClr val="tx1"/>
                        </a:solidFill>
                      </a:endParaRPr>
                    </a:p>
                  </a:txBody>
                  <a:tcPr marL="0" marR="41962" marT="16785" marB="125885">
                    <a:lnL w="12700" cmpd="sng">
                      <a:noFill/>
                      <a:prstDash val="solid"/>
                    </a:lnL>
                    <a:lnR w="12700" cmpd="sng">
                      <a:noFill/>
                      <a:prstDash val="solid"/>
                    </a:lnR>
                    <a:lnT w="12700" cmpd="sng">
                      <a:noFill/>
                      <a:prstDash val="solid"/>
                    </a:lnT>
                    <a:lnB w="6350" cap="flat" cmpd="sng" algn="ctr">
                      <a:solidFill>
                        <a:schemeClr val="tx1"/>
                      </a:solidFill>
                      <a:prstDash val="soli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400" cap="none" spc="0" err="1">
                          <a:solidFill>
                            <a:schemeClr val="tx1"/>
                          </a:solidFill>
                        </a:rPr>
                        <a:t>laudatura</a:t>
                      </a:r>
                      <a:endParaRPr lang="cs-CZ" sz="1400" cap="none" spc="0">
                        <a:solidFill>
                          <a:schemeClr val="tx1"/>
                        </a:solidFill>
                      </a:endParaRPr>
                    </a:p>
                  </a:txBody>
                  <a:tcPr marL="0" marR="41962" marT="16785" marB="125885">
                    <a:lnL w="12700" cmpd="sng">
                      <a:noFill/>
                      <a:prstDash val="solid"/>
                    </a:lnL>
                    <a:lnR w="12700" cmpd="sng">
                      <a:noFill/>
                      <a:prstDash val="solid"/>
                    </a:lnR>
                    <a:lnT w="12700" cmpd="sng">
                      <a:noFill/>
                      <a:prstDash val="solid"/>
                    </a:lnT>
                    <a:lnB w="6350" cap="flat" cmpd="sng" algn="ctr">
                      <a:solidFill>
                        <a:schemeClr val="tx1"/>
                      </a:solidFill>
                      <a:prstDash val="solid"/>
                    </a:lnB>
                    <a:noFill/>
                  </a:tcPr>
                </a:tc>
                <a:extLst>
                  <a:ext uri="{0D108BD9-81ED-4DB2-BD59-A6C34878D82A}">
                    <a16:rowId xmlns:a16="http://schemas.microsoft.com/office/drawing/2014/main" val="1874690777"/>
                  </a:ext>
                </a:extLst>
              </a:tr>
              <a:tr h="378683">
                <a:tc>
                  <a:txBody>
                    <a:bodyPr/>
                    <a:lstStyle/>
                    <a:p>
                      <a:r>
                        <a:rPr lang="cs-CZ" sz="1400" b="1" cap="none" spc="0" err="1">
                          <a:solidFill>
                            <a:schemeClr val="tx1"/>
                          </a:solidFill>
                        </a:rPr>
                        <a:t>Abl</a:t>
                      </a:r>
                      <a:r>
                        <a:rPr lang="cs-CZ" sz="1400" b="1" cap="none" spc="0">
                          <a:solidFill>
                            <a:schemeClr val="tx1"/>
                          </a:solidFill>
                        </a:rPr>
                        <a:t>.</a:t>
                      </a:r>
                    </a:p>
                  </a:txBody>
                  <a:tcPr marL="0" marR="41962" marT="16785" marB="125885">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tc>
                  <a:txBody>
                    <a:bodyPr/>
                    <a:lstStyle/>
                    <a:p>
                      <a:r>
                        <a:rPr lang="cs-CZ" sz="1400" cap="none" spc="0" err="1">
                          <a:solidFill>
                            <a:schemeClr val="tx1"/>
                          </a:solidFill>
                        </a:rPr>
                        <a:t>laudaturo</a:t>
                      </a:r>
                      <a:endParaRPr lang="cs-CZ" sz="1400" cap="none" spc="0">
                        <a:solidFill>
                          <a:schemeClr val="tx1"/>
                        </a:solidFill>
                      </a:endParaRPr>
                    </a:p>
                  </a:txBody>
                  <a:tcPr marL="0" marR="41962" marT="16785" marB="125885">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tc>
                  <a:txBody>
                    <a:bodyPr/>
                    <a:lstStyle/>
                    <a:p>
                      <a:r>
                        <a:rPr lang="cs-CZ" sz="1400" cap="none" spc="0" err="1">
                          <a:solidFill>
                            <a:schemeClr val="tx1"/>
                          </a:solidFill>
                        </a:rPr>
                        <a:t>laudatura</a:t>
                      </a:r>
                      <a:endParaRPr lang="cs-CZ" sz="1400" cap="none" spc="0">
                        <a:solidFill>
                          <a:schemeClr val="tx1"/>
                        </a:solidFill>
                      </a:endParaRPr>
                    </a:p>
                  </a:txBody>
                  <a:tcPr marL="0" marR="41962" marT="16785" marB="125885">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tc>
                  <a:txBody>
                    <a:bodyPr/>
                    <a:lstStyle/>
                    <a:p>
                      <a:r>
                        <a:rPr lang="cs-CZ" sz="1400" cap="none" spc="0" err="1">
                          <a:solidFill>
                            <a:schemeClr val="tx1"/>
                          </a:solidFill>
                        </a:rPr>
                        <a:t>laudatura</a:t>
                      </a:r>
                      <a:endParaRPr lang="cs-CZ" sz="1400" cap="none" spc="0">
                        <a:solidFill>
                          <a:schemeClr val="tx1"/>
                        </a:solidFill>
                      </a:endParaRPr>
                    </a:p>
                  </a:txBody>
                  <a:tcPr marL="0" marR="41962" marT="16785" marB="125885">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tc>
                  <a:txBody>
                    <a:bodyPr/>
                    <a:lstStyle/>
                    <a:p>
                      <a:r>
                        <a:rPr lang="cs-CZ" sz="1400" b="1" cap="none" spc="0" err="1">
                          <a:solidFill>
                            <a:schemeClr val="tx1"/>
                          </a:solidFill>
                        </a:rPr>
                        <a:t>Abl</a:t>
                      </a:r>
                      <a:r>
                        <a:rPr lang="cs-CZ" sz="1400" b="1" cap="none" spc="0">
                          <a:solidFill>
                            <a:schemeClr val="tx1"/>
                          </a:solidFill>
                        </a:rPr>
                        <a:t>.</a:t>
                      </a:r>
                    </a:p>
                  </a:txBody>
                  <a:tcPr marL="0" marR="41962" marT="16785" marB="125885">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tc>
                  <a:txBody>
                    <a:bodyPr/>
                    <a:lstStyle/>
                    <a:p>
                      <a:r>
                        <a:rPr lang="cs-CZ" sz="1400" cap="none" spc="0" err="1">
                          <a:solidFill>
                            <a:schemeClr val="tx1"/>
                          </a:solidFill>
                        </a:rPr>
                        <a:t>laudaturis</a:t>
                      </a:r>
                      <a:endParaRPr lang="cs-CZ" sz="1400" cap="none" spc="0">
                        <a:solidFill>
                          <a:schemeClr val="tx1"/>
                        </a:solidFill>
                      </a:endParaRPr>
                    </a:p>
                  </a:txBody>
                  <a:tcPr marL="0" marR="41962" marT="16785" marB="125885">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400" cap="none" spc="0" err="1">
                          <a:solidFill>
                            <a:schemeClr val="tx1"/>
                          </a:solidFill>
                        </a:rPr>
                        <a:t>laudaturis</a:t>
                      </a:r>
                      <a:endParaRPr lang="cs-CZ" sz="1400" cap="none" spc="0">
                        <a:solidFill>
                          <a:schemeClr val="tx1"/>
                        </a:solidFill>
                      </a:endParaRPr>
                    </a:p>
                  </a:txBody>
                  <a:tcPr marL="0" marR="41962" marT="16785" marB="125885">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400" cap="none" spc="0" dirty="0" err="1">
                          <a:solidFill>
                            <a:schemeClr val="tx1"/>
                          </a:solidFill>
                        </a:rPr>
                        <a:t>laudaturis</a:t>
                      </a:r>
                      <a:endParaRPr lang="cs-CZ" sz="1400" cap="none" spc="0" dirty="0">
                        <a:solidFill>
                          <a:schemeClr val="tx1"/>
                        </a:solidFill>
                      </a:endParaRPr>
                    </a:p>
                  </a:txBody>
                  <a:tcPr marL="0" marR="41962" marT="16785" marB="125885">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2272741413"/>
                  </a:ext>
                </a:extLst>
              </a:tr>
            </a:tbl>
          </a:graphicData>
        </a:graphic>
      </p:graphicFrame>
    </p:spTree>
    <p:extLst>
      <p:ext uri="{BB962C8B-B14F-4D97-AF65-F5344CB8AC3E}">
        <p14:creationId xmlns:p14="http://schemas.microsoft.com/office/powerpoint/2010/main" val="2474591753"/>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541</Words>
  <Application>Microsoft Office PowerPoint</Application>
  <PresentationFormat>Širokoúhlá obrazovka</PresentationFormat>
  <Paragraphs>190</Paragraphs>
  <Slides>5</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5</vt:i4>
      </vt:variant>
    </vt:vector>
  </HeadingPairs>
  <TitlesOfParts>
    <vt:vector size="9" baseType="lpstr">
      <vt:lpstr>Arial</vt:lpstr>
      <vt:lpstr>Calibri</vt:lpstr>
      <vt:lpstr>Calibri Light</vt:lpstr>
      <vt:lpstr>Motiv Office</vt:lpstr>
      <vt:lpstr>Latinská participia (opakování)</vt:lpstr>
      <vt:lpstr>Latinská participia - přehled</vt:lpstr>
      <vt:lpstr>Participium prézenta aktiva</vt:lpstr>
      <vt:lpstr>Participium perfekta pasiva</vt:lpstr>
      <vt:lpstr>Participium futura aktiva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Latinská participia (opakování)</dc:title>
  <dc:creator>Zuzana Čermáková Lukšová</dc:creator>
  <cp:lastModifiedBy>Zuzana Čermáková Lukšová</cp:lastModifiedBy>
  <cp:revision>1</cp:revision>
  <dcterms:created xsi:type="dcterms:W3CDTF">2024-10-31T08:09:47Z</dcterms:created>
  <dcterms:modified xsi:type="dcterms:W3CDTF">2024-10-31T08:50:33Z</dcterms:modified>
</cp:coreProperties>
</file>