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0B7C3-EEC5-4F92-80F5-D93360A09D1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CB1BC5A-1494-44C1-9986-BB7090C9AB0D}">
      <dgm:prSet phldrT="[Text]" custT="1"/>
      <dgm:spPr/>
      <dgm:t>
        <a:bodyPr/>
        <a:lstStyle/>
        <a:p>
          <a:r>
            <a:rPr lang="cs-CZ" sz="1600" dirty="0"/>
            <a:t>Vyhledáme určité sloveso a jeho podmět:</a:t>
          </a:r>
        </a:p>
      </dgm:t>
    </dgm:pt>
    <dgm:pt modelId="{216080EB-385B-4AA6-9335-9C1A8B4D45ED}" type="parTrans" cxnId="{5C2F2975-BC8D-4276-862A-540261642FA6}">
      <dgm:prSet/>
      <dgm:spPr/>
      <dgm:t>
        <a:bodyPr/>
        <a:lstStyle/>
        <a:p>
          <a:endParaRPr lang="cs-CZ"/>
        </a:p>
      </dgm:t>
    </dgm:pt>
    <dgm:pt modelId="{6C163276-2AD3-4599-BA1C-A48CDA104A00}" type="sibTrans" cxnId="{5C2F2975-BC8D-4276-862A-540261642FA6}">
      <dgm:prSet/>
      <dgm:spPr/>
      <dgm:t>
        <a:bodyPr/>
        <a:lstStyle/>
        <a:p>
          <a:endParaRPr lang="cs-CZ"/>
        </a:p>
      </dgm:t>
    </dgm:pt>
    <dgm:pt modelId="{6C19B600-4D56-473E-A814-15D956D380F3}">
      <dgm:prSet phldrT="[Text]"/>
      <dgm:spPr/>
      <dgm:t>
        <a:bodyPr/>
        <a:lstStyle/>
        <a:p>
          <a:r>
            <a:rPr lang="cs-CZ" dirty="0" err="1"/>
            <a:t>Dicuntur</a:t>
          </a:r>
          <a:r>
            <a:rPr lang="cs-CZ" dirty="0"/>
            <a:t> (určité sloveso)</a:t>
          </a:r>
        </a:p>
      </dgm:t>
    </dgm:pt>
    <dgm:pt modelId="{A08D24FB-B6E4-4628-8B9B-F92C48B94F6A}" type="parTrans" cxnId="{C53C20DE-4C99-4967-9048-8D0E9CBD9E1E}">
      <dgm:prSet/>
      <dgm:spPr/>
      <dgm:t>
        <a:bodyPr/>
        <a:lstStyle/>
        <a:p>
          <a:endParaRPr lang="cs-CZ"/>
        </a:p>
      </dgm:t>
    </dgm:pt>
    <dgm:pt modelId="{ABC86F3D-DFE8-4E57-A840-07BCEB0131B6}" type="sibTrans" cxnId="{C53C20DE-4C99-4967-9048-8D0E9CBD9E1E}">
      <dgm:prSet/>
      <dgm:spPr/>
      <dgm:t>
        <a:bodyPr/>
        <a:lstStyle/>
        <a:p>
          <a:endParaRPr lang="cs-CZ"/>
        </a:p>
      </dgm:t>
    </dgm:pt>
    <dgm:pt modelId="{F4D0FA2C-2262-42F9-A15D-D046B0CD0210}">
      <dgm:prSet phldrT="[Text]"/>
      <dgm:spPr/>
      <dgm:t>
        <a:bodyPr/>
        <a:lstStyle/>
        <a:p>
          <a:r>
            <a:rPr lang="cs-CZ" dirty="0" err="1"/>
            <a:t>Amici</a:t>
          </a:r>
          <a:r>
            <a:rPr lang="cs-CZ" dirty="0"/>
            <a:t> </a:t>
          </a:r>
          <a:r>
            <a:rPr lang="cs-CZ" dirty="0" err="1"/>
            <a:t>mei</a:t>
          </a:r>
          <a:r>
            <a:rPr lang="cs-CZ" dirty="0"/>
            <a:t> (podmět)</a:t>
          </a:r>
        </a:p>
      </dgm:t>
    </dgm:pt>
    <dgm:pt modelId="{CF15D4A9-FF7E-412B-836F-7A50A3944DFE}" type="parTrans" cxnId="{031F183A-4DB6-4F9C-BFFC-D68BB870D246}">
      <dgm:prSet/>
      <dgm:spPr/>
      <dgm:t>
        <a:bodyPr/>
        <a:lstStyle/>
        <a:p>
          <a:endParaRPr lang="cs-CZ"/>
        </a:p>
      </dgm:t>
    </dgm:pt>
    <dgm:pt modelId="{1D745EF6-79B7-4E4F-A959-350A663D9A52}" type="sibTrans" cxnId="{031F183A-4DB6-4F9C-BFFC-D68BB870D246}">
      <dgm:prSet/>
      <dgm:spPr/>
      <dgm:t>
        <a:bodyPr/>
        <a:lstStyle/>
        <a:p>
          <a:endParaRPr lang="cs-CZ"/>
        </a:p>
      </dgm:t>
    </dgm:pt>
    <dgm:pt modelId="{EF0E1A8D-F017-41D0-AF91-5BF3C134AC80}">
      <dgm:prSet phldrT="[Text]" custT="1"/>
      <dgm:spPr/>
      <dgm:t>
        <a:bodyPr/>
        <a:lstStyle/>
        <a:p>
          <a:r>
            <a:rPr lang="cs-CZ" sz="1600" dirty="0"/>
            <a:t>Určité sloveso přeložíme zvratným slovesem ve 3. osobě </a:t>
          </a:r>
          <a:r>
            <a:rPr lang="cs-CZ" sz="1600" dirty="0" err="1"/>
            <a:t>sg</a:t>
          </a:r>
          <a:r>
            <a:rPr lang="cs-CZ" sz="1600" dirty="0"/>
            <a:t>. A přidáme „že“:</a:t>
          </a:r>
        </a:p>
      </dgm:t>
    </dgm:pt>
    <dgm:pt modelId="{E975EB14-3353-44E7-AE56-BB2F5066598A}" type="parTrans" cxnId="{5BD083EE-6283-4034-B2F3-693C855936A3}">
      <dgm:prSet/>
      <dgm:spPr/>
      <dgm:t>
        <a:bodyPr/>
        <a:lstStyle/>
        <a:p>
          <a:endParaRPr lang="cs-CZ"/>
        </a:p>
      </dgm:t>
    </dgm:pt>
    <dgm:pt modelId="{1ABA48EB-C8C4-467E-8378-CAC4C68DFC4A}" type="sibTrans" cxnId="{5BD083EE-6283-4034-B2F3-693C855936A3}">
      <dgm:prSet/>
      <dgm:spPr/>
      <dgm:t>
        <a:bodyPr/>
        <a:lstStyle/>
        <a:p>
          <a:endParaRPr lang="cs-CZ"/>
        </a:p>
      </dgm:t>
    </dgm:pt>
    <dgm:pt modelId="{F0A1B375-8E4C-413D-9860-DFC3479DA8F4}">
      <dgm:prSet phldrT="[Text]"/>
      <dgm:spPr/>
      <dgm:t>
        <a:bodyPr/>
        <a:lstStyle/>
        <a:p>
          <a:r>
            <a:rPr lang="cs-CZ" dirty="0" err="1"/>
            <a:t>Dicuntur</a:t>
          </a:r>
          <a:endParaRPr lang="cs-CZ" dirty="0"/>
        </a:p>
      </dgm:t>
    </dgm:pt>
    <dgm:pt modelId="{83FA2B15-4F62-4785-B1E3-97DD65570A20}" type="parTrans" cxnId="{08EF5FCD-A12A-414B-B9BF-43AEAA99FFDE}">
      <dgm:prSet/>
      <dgm:spPr/>
      <dgm:t>
        <a:bodyPr/>
        <a:lstStyle/>
        <a:p>
          <a:endParaRPr lang="cs-CZ"/>
        </a:p>
      </dgm:t>
    </dgm:pt>
    <dgm:pt modelId="{ADBC0D06-FD6B-48D1-B1E2-FABE1225BE81}" type="sibTrans" cxnId="{08EF5FCD-A12A-414B-B9BF-43AEAA99FFDE}">
      <dgm:prSet/>
      <dgm:spPr/>
      <dgm:t>
        <a:bodyPr/>
        <a:lstStyle/>
        <a:p>
          <a:endParaRPr lang="cs-CZ"/>
        </a:p>
      </dgm:t>
    </dgm:pt>
    <dgm:pt modelId="{50E052BE-7978-49B6-97AB-C3567790305E}">
      <dgm:prSet phldrT="[Text]"/>
      <dgm:spPr/>
      <dgm:t>
        <a:bodyPr/>
        <a:lstStyle/>
        <a:p>
          <a:r>
            <a:rPr lang="cs-CZ" dirty="0"/>
            <a:t>Říká se, že…</a:t>
          </a:r>
        </a:p>
      </dgm:t>
    </dgm:pt>
    <dgm:pt modelId="{0969C532-BC06-4B67-B11B-EAB8B341AC0C}" type="parTrans" cxnId="{E2ABB130-4B8D-463A-B508-1D8DAB5C5499}">
      <dgm:prSet/>
      <dgm:spPr/>
      <dgm:t>
        <a:bodyPr/>
        <a:lstStyle/>
        <a:p>
          <a:endParaRPr lang="cs-CZ"/>
        </a:p>
      </dgm:t>
    </dgm:pt>
    <dgm:pt modelId="{70FE41D1-708A-4F08-938B-4E0E9DFACE70}" type="sibTrans" cxnId="{E2ABB130-4B8D-463A-B508-1D8DAB5C5499}">
      <dgm:prSet/>
      <dgm:spPr/>
      <dgm:t>
        <a:bodyPr/>
        <a:lstStyle/>
        <a:p>
          <a:endParaRPr lang="cs-CZ"/>
        </a:p>
      </dgm:t>
    </dgm:pt>
    <dgm:pt modelId="{8B638BDC-95DE-428B-B043-EA435D544F13}">
      <dgm:prSet phldrT="[Text]" custT="1"/>
      <dgm:spPr/>
      <dgm:t>
        <a:bodyPr/>
        <a:lstStyle/>
        <a:p>
          <a:r>
            <a:rPr lang="cs-CZ" sz="1600" dirty="0"/>
            <a:t>Latinský nominativ se stane podmětem věty vedlejší s „že“:</a:t>
          </a:r>
        </a:p>
      </dgm:t>
    </dgm:pt>
    <dgm:pt modelId="{DD5C541C-D25C-432D-AEFC-A2A858681FC9}" type="parTrans" cxnId="{E3935517-4F2F-4B3C-A169-205EC116F3B6}">
      <dgm:prSet/>
      <dgm:spPr/>
      <dgm:t>
        <a:bodyPr/>
        <a:lstStyle/>
        <a:p>
          <a:endParaRPr lang="cs-CZ"/>
        </a:p>
      </dgm:t>
    </dgm:pt>
    <dgm:pt modelId="{3FA3AE49-430F-4B7D-AC74-5E1A2D02DDFD}" type="sibTrans" cxnId="{E3935517-4F2F-4B3C-A169-205EC116F3B6}">
      <dgm:prSet/>
      <dgm:spPr/>
      <dgm:t>
        <a:bodyPr/>
        <a:lstStyle/>
        <a:p>
          <a:endParaRPr lang="cs-CZ"/>
        </a:p>
      </dgm:t>
    </dgm:pt>
    <dgm:pt modelId="{CC15E8FF-89DA-45A2-A0B9-D20892383314}">
      <dgm:prSet phldrT="[Text]"/>
      <dgm:spPr/>
      <dgm:t>
        <a:bodyPr/>
        <a:lstStyle/>
        <a:p>
          <a:r>
            <a:rPr lang="cs-CZ" dirty="0" err="1"/>
            <a:t>Amici</a:t>
          </a:r>
          <a:r>
            <a:rPr lang="cs-CZ" dirty="0"/>
            <a:t> </a:t>
          </a:r>
          <a:r>
            <a:rPr lang="cs-CZ" dirty="0" err="1"/>
            <a:t>mei</a:t>
          </a:r>
          <a:endParaRPr lang="cs-CZ" dirty="0"/>
        </a:p>
      </dgm:t>
    </dgm:pt>
    <dgm:pt modelId="{D0FD20B2-485A-4D70-804B-AA05663E86D3}" type="parTrans" cxnId="{79BDE9F6-0997-418C-BB8F-72CB2764A735}">
      <dgm:prSet/>
      <dgm:spPr/>
      <dgm:t>
        <a:bodyPr/>
        <a:lstStyle/>
        <a:p>
          <a:endParaRPr lang="cs-CZ"/>
        </a:p>
      </dgm:t>
    </dgm:pt>
    <dgm:pt modelId="{B6919544-4428-4DE0-B92C-537432701F6D}" type="sibTrans" cxnId="{79BDE9F6-0997-418C-BB8F-72CB2764A735}">
      <dgm:prSet/>
      <dgm:spPr/>
      <dgm:t>
        <a:bodyPr/>
        <a:lstStyle/>
        <a:p>
          <a:endParaRPr lang="cs-CZ"/>
        </a:p>
      </dgm:t>
    </dgm:pt>
    <dgm:pt modelId="{21385563-0992-4EF4-92AF-AC015C408C8A}">
      <dgm:prSet phldrT="[Text]"/>
      <dgm:spPr/>
      <dgm:t>
        <a:bodyPr/>
        <a:lstStyle/>
        <a:p>
          <a:r>
            <a:rPr lang="cs-CZ" dirty="0"/>
            <a:t>Říká se, že </a:t>
          </a:r>
          <a:r>
            <a:rPr lang="cs-CZ" b="1" dirty="0"/>
            <a:t>moji přátelé</a:t>
          </a:r>
        </a:p>
      </dgm:t>
    </dgm:pt>
    <dgm:pt modelId="{96A0B66B-103A-4279-8F3E-1378C5D61C81}" type="parTrans" cxnId="{2F68C58A-C32A-445E-816E-23F20871BF9A}">
      <dgm:prSet/>
      <dgm:spPr/>
      <dgm:t>
        <a:bodyPr/>
        <a:lstStyle/>
        <a:p>
          <a:endParaRPr lang="cs-CZ"/>
        </a:p>
      </dgm:t>
    </dgm:pt>
    <dgm:pt modelId="{EBCBD389-F3D3-4A5A-B7CE-A1AE034BD4A3}" type="sibTrans" cxnId="{2F68C58A-C32A-445E-816E-23F20871BF9A}">
      <dgm:prSet/>
      <dgm:spPr/>
      <dgm:t>
        <a:bodyPr/>
        <a:lstStyle/>
        <a:p>
          <a:endParaRPr lang="cs-CZ"/>
        </a:p>
      </dgm:t>
    </dgm:pt>
    <dgm:pt modelId="{8EA86FE0-235F-47EE-BF9E-E70A6D1C2C83}">
      <dgm:prSet phldrT="[Text]" custT="1"/>
      <dgm:spPr/>
      <dgm:t>
        <a:bodyPr/>
        <a:lstStyle/>
        <a:p>
          <a:r>
            <a:rPr lang="cs-CZ" sz="1600" b="0" dirty="0"/>
            <a:t>Latinský infinitiv přeložíme jako přísudek věty s „že“ v náležitém čase</a:t>
          </a:r>
          <a:r>
            <a:rPr lang="cs-CZ" sz="1100" b="0" dirty="0"/>
            <a:t>:</a:t>
          </a:r>
        </a:p>
      </dgm:t>
    </dgm:pt>
    <dgm:pt modelId="{E876CE67-C9A9-47EE-A223-1A7360BD8FFF}" type="parTrans" cxnId="{F5F9D148-68E4-4648-8F82-BEE004A20ED6}">
      <dgm:prSet/>
      <dgm:spPr/>
      <dgm:t>
        <a:bodyPr/>
        <a:lstStyle/>
        <a:p>
          <a:endParaRPr lang="cs-CZ"/>
        </a:p>
      </dgm:t>
    </dgm:pt>
    <dgm:pt modelId="{77350237-CD86-470B-BA81-B6FBE44CC477}" type="sibTrans" cxnId="{F5F9D148-68E4-4648-8F82-BEE004A20ED6}">
      <dgm:prSet/>
      <dgm:spPr/>
      <dgm:t>
        <a:bodyPr/>
        <a:lstStyle/>
        <a:p>
          <a:endParaRPr lang="cs-CZ"/>
        </a:p>
      </dgm:t>
    </dgm:pt>
    <dgm:pt modelId="{62805B12-E8C7-4FE1-8952-B0DA2BE94A93}">
      <dgm:prSet phldrT="[Text]"/>
      <dgm:spPr/>
      <dgm:t>
        <a:bodyPr/>
        <a:lstStyle/>
        <a:p>
          <a:r>
            <a:rPr lang="cs-CZ" b="0" dirty="0" err="1"/>
            <a:t>Intelligere</a:t>
          </a:r>
          <a:endParaRPr lang="cs-CZ" b="0" dirty="0"/>
        </a:p>
      </dgm:t>
    </dgm:pt>
    <dgm:pt modelId="{FD7D055D-324A-4F46-A29C-01E7E25AA60A}" type="parTrans" cxnId="{63DD0C3D-D2F0-428F-96B9-1B5238D0C384}">
      <dgm:prSet/>
      <dgm:spPr/>
      <dgm:t>
        <a:bodyPr/>
        <a:lstStyle/>
        <a:p>
          <a:endParaRPr lang="cs-CZ"/>
        </a:p>
      </dgm:t>
    </dgm:pt>
    <dgm:pt modelId="{2DEF87CF-2280-4657-896B-37035E295483}" type="sibTrans" cxnId="{63DD0C3D-D2F0-428F-96B9-1B5238D0C384}">
      <dgm:prSet/>
      <dgm:spPr/>
      <dgm:t>
        <a:bodyPr/>
        <a:lstStyle/>
        <a:p>
          <a:endParaRPr lang="cs-CZ"/>
        </a:p>
      </dgm:t>
    </dgm:pt>
    <dgm:pt modelId="{52AE078D-BE8F-46B5-875D-B6422E0E8CB7}">
      <dgm:prSet phldrT="[Text]"/>
      <dgm:spPr/>
      <dgm:t>
        <a:bodyPr/>
        <a:lstStyle/>
        <a:p>
          <a:r>
            <a:rPr lang="cs-CZ" b="0" dirty="0"/>
            <a:t>Říká se, že moji přátelé </a:t>
          </a:r>
          <a:r>
            <a:rPr lang="cs-CZ" b="1" dirty="0"/>
            <a:t>rozumí</a:t>
          </a:r>
        </a:p>
      </dgm:t>
    </dgm:pt>
    <dgm:pt modelId="{67AD62E0-7302-459A-8B33-BE8C5AFE621D}" type="parTrans" cxnId="{D029210B-4394-48B6-B199-E4B5F9601BEC}">
      <dgm:prSet/>
      <dgm:spPr/>
      <dgm:t>
        <a:bodyPr/>
        <a:lstStyle/>
        <a:p>
          <a:endParaRPr lang="cs-CZ"/>
        </a:p>
      </dgm:t>
    </dgm:pt>
    <dgm:pt modelId="{72EC4DDD-79BB-4CF7-8523-FE9158FD2992}" type="sibTrans" cxnId="{D029210B-4394-48B6-B199-E4B5F9601BEC}">
      <dgm:prSet/>
      <dgm:spPr/>
      <dgm:t>
        <a:bodyPr/>
        <a:lstStyle/>
        <a:p>
          <a:endParaRPr lang="cs-CZ"/>
        </a:p>
      </dgm:t>
    </dgm:pt>
    <dgm:pt modelId="{D97FD709-12DD-41C8-9320-45694153DC53}">
      <dgm:prSet phldrT="[Text]" custT="1"/>
      <dgm:spPr/>
      <dgm:t>
        <a:bodyPr/>
        <a:lstStyle/>
        <a:p>
          <a:r>
            <a:rPr lang="cs-CZ" sz="1600" b="0" dirty="0"/>
            <a:t>Přeložíme zbylé větné členy:</a:t>
          </a:r>
        </a:p>
      </dgm:t>
    </dgm:pt>
    <dgm:pt modelId="{9341FD10-9442-4E40-8A1A-98C117F439AB}" type="parTrans" cxnId="{FB2FB4B0-D3D5-4D48-B046-F1B5915F4AD1}">
      <dgm:prSet/>
      <dgm:spPr/>
      <dgm:t>
        <a:bodyPr/>
        <a:lstStyle/>
        <a:p>
          <a:endParaRPr lang="cs-CZ"/>
        </a:p>
      </dgm:t>
    </dgm:pt>
    <dgm:pt modelId="{EE8039EA-C8C1-4B16-997F-6B239C539723}" type="sibTrans" cxnId="{FB2FB4B0-D3D5-4D48-B046-F1B5915F4AD1}">
      <dgm:prSet/>
      <dgm:spPr/>
      <dgm:t>
        <a:bodyPr/>
        <a:lstStyle/>
        <a:p>
          <a:endParaRPr lang="cs-CZ"/>
        </a:p>
      </dgm:t>
    </dgm:pt>
    <dgm:pt modelId="{640C4693-34AE-4204-8707-CAA21B5D369F}">
      <dgm:prSet phldrT="[Text]"/>
      <dgm:spPr/>
      <dgm:t>
        <a:bodyPr/>
        <a:lstStyle/>
        <a:p>
          <a:r>
            <a:rPr lang="cs-CZ" b="0" dirty="0"/>
            <a:t>Omnia bene</a:t>
          </a:r>
        </a:p>
      </dgm:t>
    </dgm:pt>
    <dgm:pt modelId="{2A1A0FDD-4F99-4143-976F-76575CC03509}" type="parTrans" cxnId="{38AEFF87-157F-431A-BDD9-E28CF1719B3A}">
      <dgm:prSet/>
      <dgm:spPr/>
      <dgm:t>
        <a:bodyPr/>
        <a:lstStyle/>
        <a:p>
          <a:endParaRPr lang="cs-CZ"/>
        </a:p>
      </dgm:t>
    </dgm:pt>
    <dgm:pt modelId="{D360CDCA-E6AF-44EA-A546-1F3F3A980855}" type="sibTrans" cxnId="{38AEFF87-157F-431A-BDD9-E28CF1719B3A}">
      <dgm:prSet/>
      <dgm:spPr/>
      <dgm:t>
        <a:bodyPr/>
        <a:lstStyle/>
        <a:p>
          <a:endParaRPr lang="cs-CZ"/>
        </a:p>
      </dgm:t>
    </dgm:pt>
    <dgm:pt modelId="{5F5F82F8-92BC-4D6B-9144-3D38CE8BE341}">
      <dgm:prSet phldrT="[Text]"/>
      <dgm:spPr/>
      <dgm:t>
        <a:bodyPr/>
        <a:lstStyle/>
        <a:p>
          <a:r>
            <a:rPr lang="cs-CZ" b="0" dirty="0"/>
            <a:t>Říká se, že moji přátelé </a:t>
          </a:r>
          <a:r>
            <a:rPr lang="cs-CZ" b="1" dirty="0"/>
            <a:t>všemu dobře </a:t>
          </a:r>
          <a:r>
            <a:rPr lang="cs-CZ" b="0" dirty="0"/>
            <a:t>rozumí.</a:t>
          </a:r>
        </a:p>
      </dgm:t>
    </dgm:pt>
    <dgm:pt modelId="{CDEC2155-7402-45EE-AAF2-844B90D2725B}" type="parTrans" cxnId="{5C4809CB-647E-43ED-A9D9-2CC9FFA07ECB}">
      <dgm:prSet/>
      <dgm:spPr/>
      <dgm:t>
        <a:bodyPr/>
        <a:lstStyle/>
        <a:p>
          <a:endParaRPr lang="cs-CZ"/>
        </a:p>
      </dgm:t>
    </dgm:pt>
    <dgm:pt modelId="{E3AB4223-7F9C-415D-B61D-B97B43DB8B8E}" type="sibTrans" cxnId="{5C4809CB-647E-43ED-A9D9-2CC9FFA07ECB}">
      <dgm:prSet/>
      <dgm:spPr/>
      <dgm:t>
        <a:bodyPr/>
        <a:lstStyle/>
        <a:p>
          <a:endParaRPr lang="cs-CZ"/>
        </a:p>
      </dgm:t>
    </dgm:pt>
    <dgm:pt modelId="{04CC2A43-40F0-43B3-B88B-FF64B3C7FD44}" type="pres">
      <dgm:prSet presAssocID="{1AD0B7C3-EEC5-4F92-80F5-D93360A09D17}" presName="Name0" presStyleCnt="0">
        <dgm:presLayoutVars>
          <dgm:dir/>
          <dgm:animLvl val="lvl"/>
          <dgm:resizeHandles val="exact"/>
        </dgm:presLayoutVars>
      </dgm:prSet>
      <dgm:spPr/>
    </dgm:pt>
    <dgm:pt modelId="{ABF3CBE0-BE68-469E-8BC5-A75BC825C188}" type="pres">
      <dgm:prSet presAssocID="{D97FD709-12DD-41C8-9320-45694153DC53}" presName="boxAndChildren" presStyleCnt="0"/>
      <dgm:spPr/>
    </dgm:pt>
    <dgm:pt modelId="{BFA52947-922E-41A2-AD98-4A0EF2FF3C06}" type="pres">
      <dgm:prSet presAssocID="{D97FD709-12DD-41C8-9320-45694153DC53}" presName="parentTextBox" presStyleLbl="node1" presStyleIdx="0" presStyleCnt="5"/>
      <dgm:spPr/>
    </dgm:pt>
    <dgm:pt modelId="{CE39CC9E-A5F9-4372-AAFC-57C73AE3A59B}" type="pres">
      <dgm:prSet presAssocID="{D97FD709-12DD-41C8-9320-45694153DC53}" presName="entireBox" presStyleLbl="node1" presStyleIdx="0" presStyleCnt="5"/>
      <dgm:spPr/>
    </dgm:pt>
    <dgm:pt modelId="{BDF3A2D2-A982-40FC-9CEA-B89C878A43B2}" type="pres">
      <dgm:prSet presAssocID="{D97FD709-12DD-41C8-9320-45694153DC53}" presName="descendantBox" presStyleCnt="0"/>
      <dgm:spPr/>
    </dgm:pt>
    <dgm:pt modelId="{9998A01B-C718-4443-906D-8EE0A67288A8}" type="pres">
      <dgm:prSet presAssocID="{640C4693-34AE-4204-8707-CAA21B5D369F}" presName="childTextBox" presStyleLbl="fgAccFollowNode1" presStyleIdx="0" presStyleCnt="10">
        <dgm:presLayoutVars>
          <dgm:bulletEnabled val="1"/>
        </dgm:presLayoutVars>
      </dgm:prSet>
      <dgm:spPr/>
    </dgm:pt>
    <dgm:pt modelId="{9330AD6A-B52D-464F-8F29-9AA58C664444}" type="pres">
      <dgm:prSet presAssocID="{5F5F82F8-92BC-4D6B-9144-3D38CE8BE341}" presName="childTextBox" presStyleLbl="fgAccFollowNode1" presStyleIdx="1" presStyleCnt="10">
        <dgm:presLayoutVars>
          <dgm:bulletEnabled val="1"/>
        </dgm:presLayoutVars>
      </dgm:prSet>
      <dgm:spPr/>
    </dgm:pt>
    <dgm:pt modelId="{AF0846B6-3A4E-4A70-8361-E14BE4B9358B}" type="pres">
      <dgm:prSet presAssocID="{77350237-CD86-470B-BA81-B6FBE44CC477}" presName="sp" presStyleCnt="0"/>
      <dgm:spPr/>
    </dgm:pt>
    <dgm:pt modelId="{444A4016-B1CF-46CC-8DEA-69F9DFCF2CA1}" type="pres">
      <dgm:prSet presAssocID="{8EA86FE0-235F-47EE-BF9E-E70A6D1C2C83}" presName="arrowAndChildren" presStyleCnt="0"/>
      <dgm:spPr/>
    </dgm:pt>
    <dgm:pt modelId="{A9EBB66D-FECA-404D-A030-989642B890BA}" type="pres">
      <dgm:prSet presAssocID="{8EA86FE0-235F-47EE-BF9E-E70A6D1C2C83}" presName="parentTextArrow" presStyleLbl="node1" presStyleIdx="0" presStyleCnt="5"/>
      <dgm:spPr/>
    </dgm:pt>
    <dgm:pt modelId="{93316979-5C2F-41AA-90B1-30EB22BDEEFB}" type="pres">
      <dgm:prSet presAssocID="{8EA86FE0-235F-47EE-BF9E-E70A6D1C2C83}" presName="arrow" presStyleLbl="node1" presStyleIdx="1" presStyleCnt="5"/>
      <dgm:spPr/>
    </dgm:pt>
    <dgm:pt modelId="{D05DEE1D-8F57-429A-A17C-0DDD9D258E64}" type="pres">
      <dgm:prSet presAssocID="{8EA86FE0-235F-47EE-BF9E-E70A6D1C2C83}" presName="descendantArrow" presStyleCnt="0"/>
      <dgm:spPr/>
    </dgm:pt>
    <dgm:pt modelId="{EDFFE99F-2A60-41DA-84D1-3B5CE597A0D0}" type="pres">
      <dgm:prSet presAssocID="{62805B12-E8C7-4FE1-8952-B0DA2BE94A93}" presName="childTextArrow" presStyleLbl="fgAccFollowNode1" presStyleIdx="2" presStyleCnt="10">
        <dgm:presLayoutVars>
          <dgm:bulletEnabled val="1"/>
        </dgm:presLayoutVars>
      </dgm:prSet>
      <dgm:spPr/>
    </dgm:pt>
    <dgm:pt modelId="{8F6B908E-618B-476A-A3A2-F4767CFAE715}" type="pres">
      <dgm:prSet presAssocID="{52AE078D-BE8F-46B5-875D-B6422E0E8CB7}" presName="childTextArrow" presStyleLbl="fgAccFollowNode1" presStyleIdx="3" presStyleCnt="10">
        <dgm:presLayoutVars>
          <dgm:bulletEnabled val="1"/>
        </dgm:presLayoutVars>
      </dgm:prSet>
      <dgm:spPr/>
    </dgm:pt>
    <dgm:pt modelId="{150DF5C4-56DE-4AD9-95BE-49F388A337E5}" type="pres">
      <dgm:prSet presAssocID="{3FA3AE49-430F-4B7D-AC74-5E1A2D02DDFD}" presName="sp" presStyleCnt="0"/>
      <dgm:spPr/>
    </dgm:pt>
    <dgm:pt modelId="{6A517EAD-C32E-4C3D-9393-288327696FE8}" type="pres">
      <dgm:prSet presAssocID="{8B638BDC-95DE-428B-B043-EA435D544F13}" presName="arrowAndChildren" presStyleCnt="0"/>
      <dgm:spPr/>
    </dgm:pt>
    <dgm:pt modelId="{95B30DD7-4CC1-48F2-91A2-C6634BDDA8D6}" type="pres">
      <dgm:prSet presAssocID="{8B638BDC-95DE-428B-B043-EA435D544F13}" presName="parentTextArrow" presStyleLbl="node1" presStyleIdx="1" presStyleCnt="5"/>
      <dgm:spPr/>
    </dgm:pt>
    <dgm:pt modelId="{81D8BF81-268A-4974-9F60-5F95275926BD}" type="pres">
      <dgm:prSet presAssocID="{8B638BDC-95DE-428B-B043-EA435D544F13}" presName="arrow" presStyleLbl="node1" presStyleIdx="2" presStyleCnt="5"/>
      <dgm:spPr/>
    </dgm:pt>
    <dgm:pt modelId="{4A834219-E783-4996-8323-59BB4BC11687}" type="pres">
      <dgm:prSet presAssocID="{8B638BDC-95DE-428B-B043-EA435D544F13}" presName="descendantArrow" presStyleCnt="0"/>
      <dgm:spPr/>
    </dgm:pt>
    <dgm:pt modelId="{0CD36260-600F-434E-A525-60BAE05EDC47}" type="pres">
      <dgm:prSet presAssocID="{CC15E8FF-89DA-45A2-A0B9-D20892383314}" presName="childTextArrow" presStyleLbl="fgAccFollowNode1" presStyleIdx="4" presStyleCnt="10">
        <dgm:presLayoutVars>
          <dgm:bulletEnabled val="1"/>
        </dgm:presLayoutVars>
      </dgm:prSet>
      <dgm:spPr/>
    </dgm:pt>
    <dgm:pt modelId="{CE59BE6F-2528-43A6-888D-A5F54C42AD9C}" type="pres">
      <dgm:prSet presAssocID="{21385563-0992-4EF4-92AF-AC015C408C8A}" presName="childTextArrow" presStyleLbl="fgAccFollowNode1" presStyleIdx="5" presStyleCnt="10">
        <dgm:presLayoutVars>
          <dgm:bulletEnabled val="1"/>
        </dgm:presLayoutVars>
      </dgm:prSet>
      <dgm:spPr/>
    </dgm:pt>
    <dgm:pt modelId="{E1A0412D-2C51-446C-AD53-1903D8BC20BF}" type="pres">
      <dgm:prSet presAssocID="{1ABA48EB-C8C4-467E-8378-CAC4C68DFC4A}" presName="sp" presStyleCnt="0"/>
      <dgm:spPr/>
    </dgm:pt>
    <dgm:pt modelId="{04EC132F-E4C1-476F-859F-8EA2C4B1B7B6}" type="pres">
      <dgm:prSet presAssocID="{EF0E1A8D-F017-41D0-AF91-5BF3C134AC80}" presName="arrowAndChildren" presStyleCnt="0"/>
      <dgm:spPr/>
    </dgm:pt>
    <dgm:pt modelId="{E2815A6D-D323-4AF9-99F0-61096B72E5F5}" type="pres">
      <dgm:prSet presAssocID="{EF0E1A8D-F017-41D0-AF91-5BF3C134AC80}" presName="parentTextArrow" presStyleLbl="node1" presStyleIdx="2" presStyleCnt="5"/>
      <dgm:spPr/>
    </dgm:pt>
    <dgm:pt modelId="{DF73F2E5-A6E1-4ECF-AB60-01994D537D19}" type="pres">
      <dgm:prSet presAssocID="{EF0E1A8D-F017-41D0-AF91-5BF3C134AC80}" presName="arrow" presStyleLbl="node1" presStyleIdx="3" presStyleCnt="5"/>
      <dgm:spPr/>
    </dgm:pt>
    <dgm:pt modelId="{2D44D6C5-643A-41CE-8F85-B1D89F902C1F}" type="pres">
      <dgm:prSet presAssocID="{EF0E1A8D-F017-41D0-AF91-5BF3C134AC80}" presName="descendantArrow" presStyleCnt="0"/>
      <dgm:spPr/>
    </dgm:pt>
    <dgm:pt modelId="{A98C3968-6608-4BAE-A84F-E2F25F505AE5}" type="pres">
      <dgm:prSet presAssocID="{F0A1B375-8E4C-413D-9860-DFC3479DA8F4}" presName="childTextArrow" presStyleLbl="fgAccFollowNode1" presStyleIdx="6" presStyleCnt="10">
        <dgm:presLayoutVars>
          <dgm:bulletEnabled val="1"/>
        </dgm:presLayoutVars>
      </dgm:prSet>
      <dgm:spPr/>
    </dgm:pt>
    <dgm:pt modelId="{426E57B8-2171-4536-89DD-45333AB8F6EE}" type="pres">
      <dgm:prSet presAssocID="{50E052BE-7978-49B6-97AB-C3567790305E}" presName="childTextArrow" presStyleLbl="fgAccFollowNode1" presStyleIdx="7" presStyleCnt="10">
        <dgm:presLayoutVars>
          <dgm:bulletEnabled val="1"/>
        </dgm:presLayoutVars>
      </dgm:prSet>
      <dgm:spPr/>
    </dgm:pt>
    <dgm:pt modelId="{38C77FF0-3804-49E8-98EF-C826BE00C293}" type="pres">
      <dgm:prSet presAssocID="{6C163276-2AD3-4599-BA1C-A48CDA104A00}" presName="sp" presStyleCnt="0"/>
      <dgm:spPr/>
    </dgm:pt>
    <dgm:pt modelId="{A6FBC1BE-1CBC-48AA-83C1-323D22798C38}" type="pres">
      <dgm:prSet presAssocID="{BCB1BC5A-1494-44C1-9986-BB7090C9AB0D}" presName="arrowAndChildren" presStyleCnt="0"/>
      <dgm:spPr/>
    </dgm:pt>
    <dgm:pt modelId="{CD6B770E-CBBB-46C8-8F69-B49E39FBD4FE}" type="pres">
      <dgm:prSet presAssocID="{BCB1BC5A-1494-44C1-9986-BB7090C9AB0D}" presName="parentTextArrow" presStyleLbl="node1" presStyleIdx="3" presStyleCnt="5"/>
      <dgm:spPr/>
    </dgm:pt>
    <dgm:pt modelId="{E3CF5836-BB33-4EBF-9FBF-61EF494D7E09}" type="pres">
      <dgm:prSet presAssocID="{BCB1BC5A-1494-44C1-9986-BB7090C9AB0D}" presName="arrow" presStyleLbl="node1" presStyleIdx="4" presStyleCnt="5"/>
      <dgm:spPr/>
    </dgm:pt>
    <dgm:pt modelId="{58C49EEC-3DA7-49EF-B813-EBA4EE954811}" type="pres">
      <dgm:prSet presAssocID="{BCB1BC5A-1494-44C1-9986-BB7090C9AB0D}" presName="descendantArrow" presStyleCnt="0"/>
      <dgm:spPr/>
    </dgm:pt>
    <dgm:pt modelId="{D524D225-E033-44B5-81A5-EE5796BA5733}" type="pres">
      <dgm:prSet presAssocID="{6C19B600-4D56-473E-A814-15D956D380F3}" presName="childTextArrow" presStyleLbl="fgAccFollowNode1" presStyleIdx="8" presStyleCnt="10">
        <dgm:presLayoutVars>
          <dgm:bulletEnabled val="1"/>
        </dgm:presLayoutVars>
      </dgm:prSet>
      <dgm:spPr/>
    </dgm:pt>
    <dgm:pt modelId="{D95A0272-9839-4EB2-B298-22B4CC154668}" type="pres">
      <dgm:prSet presAssocID="{F4D0FA2C-2262-42F9-A15D-D046B0CD0210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884DB803-A902-4D4E-8FC3-444890292E44}" type="presOf" srcId="{BCB1BC5A-1494-44C1-9986-BB7090C9AB0D}" destId="{E3CF5836-BB33-4EBF-9FBF-61EF494D7E09}" srcOrd="1" destOrd="0" presId="urn:microsoft.com/office/officeart/2005/8/layout/process4"/>
    <dgm:cxn modelId="{C0C9A409-4EBE-4014-8AA1-E8820A039BD4}" type="presOf" srcId="{F0A1B375-8E4C-413D-9860-DFC3479DA8F4}" destId="{A98C3968-6608-4BAE-A84F-E2F25F505AE5}" srcOrd="0" destOrd="0" presId="urn:microsoft.com/office/officeart/2005/8/layout/process4"/>
    <dgm:cxn modelId="{D029210B-4394-48B6-B199-E4B5F9601BEC}" srcId="{8EA86FE0-235F-47EE-BF9E-E70A6D1C2C83}" destId="{52AE078D-BE8F-46B5-875D-B6422E0E8CB7}" srcOrd="1" destOrd="0" parTransId="{67AD62E0-7302-459A-8B33-BE8C5AFE621D}" sibTransId="{72EC4DDD-79BB-4CF7-8523-FE9158FD2992}"/>
    <dgm:cxn modelId="{E3935517-4F2F-4B3C-A169-205EC116F3B6}" srcId="{1AD0B7C3-EEC5-4F92-80F5-D93360A09D17}" destId="{8B638BDC-95DE-428B-B043-EA435D544F13}" srcOrd="2" destOrd="0" parTransId="{DD5C541C-D25C-432D-AEFC-A2A858681FC9}" sibTransId="{3FA3AE49-430F-4B7D-AC74-5E1A2D02DDFD}"/>
    <dgm:cxn modelId="{A5472E1A-5635-4833-9237-51E8566CDA36}" type="presOf" srcId="{EF0E1A8D-F017-41D0-AF91-5BF3C134AC80}" destId="{DF73F2E5-A6E1-4ECF-AB60-01994D537D19}" srcOrd="1" destOrd="0" presId="urn:microsoft.com/office/officeart/2005/8/layout/process4"/>
    <dgm:cxn modelId="{867C6D21-6280-4B58-99BC-0D6BCF5D2532}" type="presOf" srcId="{6C19B600-4D56-473E-A814-15D956D380F3}" destId="{D524D225-E033-44B5-81A5-EE5796BA5733}" srcOrd="0" destOrd="0" presId="urn:microsoft.com/office/officeart/2005/8/layout/process4"/>
    <dgm:cxn modelId="{0F58CC21-4EF2-4716-BED0-46F157573E11}" type="presOf" srcId="{BCB1BC5A-1494-44C1-9986-BB7090C9AB0D}" destId="{CD6B770E-CBBB-46C8-8F69-B49E39FBD4FE}" srcOrd="0" destOrd="0" presId="urn:microsoft.com/office/officeart/2005/8/layout/process4"/>
    <dgm:cxn modelId="{73CA822C-6037-45EC-A046-3E2143B7345C}" type="presOf" srcId="{21385563-0992-4EF4-92AF-AC015C408C8A}" destId="{CE59BE6F-2528-43A6-888D-A5F54C42AD9C}" srcOrd="0" destOrd="0" presId="urn:microsoft.com/office/officeart/2005/8/layout/process4"/>
    <dgm:cxn modelId="{E2ABB130-4B8D-463A-B508-1D8DAB5C5499}" srcId="{EF0E1A8D-F017-41D0-AF91-5BF3C134AC80}" destId="{50E052BE-7978-49B6-97AB-C3567790305E}" srcOrd="1" destOrd="0" parTransId="{0969C532-BC06-4B67-B11B-EAB8B341AC0C}" sibTransId="{70FE41D1-708A-4F08-938B-4E0E9DFACE70}"/>
    <dgm:cxn modelId="{5ED2D234-46BA-42D5-B48C-6EFA95674C55}" type="presOf" srcId="{8B638BDC-95DE-428B-B043-EA435D544F13}" destId="{95B30DD7-4CC1-48F2-91A2-C6634BDDA8D6}" srcOrd="0" destOrd="0" presId="urn:microsoft.com/office/officeart/2005/8/layout/process4"/>
    <dgm:cxn modelId="{031F183A-4DB6-4F9C-BFFC-D68BB870D246}" srcId="{BCB1BC5A-1494-44C1-9986-BB7090C9AB0D}" destId="{F4D0FA2C-2262-42F9-A15D-D046B0CD0210}" srcOrd="1" destOrd="0" parTransId="{CF15D4A9-FF7E-412B-836F-7A50A3944DFE}" sibTransId="{1D745EF6-79B7-4E4F-A959-350A663D9A52}"/>
    <dgm:cxn modelId="{63DD0C3D-D2F0-428F-96B9-1B5238D0C384}" srcId="{8EA86FE0-235F-47EE-BF9E-E70A6D1C2C83}" destId="{62805B12-E8C7-4FE1-8952-B0DA2BE94A93}" srcOrd="0" destOrd="0" parTransId="{FD7D055D-324A-4F46-A29C-01E7E25AA60A}" sibTransId="{2DEF87CF-2280-4657-896B-37035E295483}"/>
    <dgm:cxn modelId="{F5F9D148-68E4-4648-8F82-BEE004A20ED6}" srcId="{1AD0B7C3-EEC5-4F92-80F5-D93360A09D17}" destId="{8EA86FE0-235F-47EE-BF9E-E70A6D1C2C83}" srcOrd="3" destOrd="0" parTransId="{E876CE67-C9A9-47EE-A223-1A7360BD8FFF}" sibTransId="{77350237-CD86-470B-BA81-B6FBE44CC477}"/>
    <dgm:cxn modelId="{14627F69-8FEE-41E9-89AD-4D186C1641F2}" type="presOf" srcId="{F4D0FA2C-2262-42F9-A15D-D046B0CD0210}" destId="{D95A0272-9839-4EB2-B298-22B4CC154668}" srcOrd="0" destOrd="0" presId="urn:microsoft.com/office/officeart/2005/8/layout/process4"/>
    <dgm:cxn modelId="{C3D1744A-14B9-4F61-B7CF-9143CA9D25E8}" type="presOf" srcId="{8EA86FE0-235F-47EE-BF9E-E70A6D1C2C83}" destId="{A9EBB66D-FECA-404D-A030-989642B890BA}" srcOrd="0" destOrd="0" presId="urn:microsoft.com/office/officeart/2005/8/layout/process4"/>
    <dgm:cxn modelId="{5C2F2975-BC8D-4276-862A-540261642FA6}" srcId="{1AD0B7C3-EEC5-4F92-80F5-D93360A09D17}" destId="{BCB1BC5A-1494-44C1-9986-BB7090C9AB0D}" srcOrd="0" destOrd="0" parTransId="{216080EB-385B-4AA6-9335-9C1A8B4D45ED}" sibTransId="{6C163276-2AD3-4599-BA1C-A48CDA104A00}"/>
    <dgm:cxn modelId="{44E6E67A-C770-4975-89DF-EF314B8AA68B}" type="presOf" srcId="{EF0E1A8D-F017-41D0-AF91-5BF3C134AC80}" destId="{E2815A6D-D323-4AF9-99F0-61096B72E5F5}" srcOrd="0" destOrd="0" presId="urn:microsoft.com/office/officeart/2005/8/layout/process4"/>
    <dgm:cxn modelId="{3E33317B-D3A7-48C0-A88D-A6FA79A39387}" type="presOf" srcId="{8B638BDC-95DE-428B-B043-EA435D544F13}" destId="{81D8BF81-268A-4974-9F60-5F95275926BD}" srcOrd="1" destOrd="0" presId="urn:microsoft.com/office/officeart/2005/8/layout/process4"/>
    <dgm:cxn modelId="{7536597D-3B14-45CF-A7FE-8C390D3FB769}" type="presOf" srcId="{62805B12-E8C7-4FE1-8952-B0DA2BE94A93}" destId="{EDFFE99F-2A60-41DA-84D1-3B5CE597A0D0}" srcOrd="0" destOrd="0" presId="urn:microsoft.com/office/officeart/2005/8/layout/process4"/>
    <dgm:cxn modelId="{38AEFF87-157F-431A-BDD9-E28CF1719B3A}" srcId="{D97FD709-12DD-41C8-9320-45694153DC53}" destId="{640C4693-34AE-4204-8707-CAA21B5D369F}" srcOrd="0" destOrd="0" parTransId="{2A1A0FDD-4F99-4143-976F-76575CC03509}" sibTransId="{D360CDCA-E6AF-44EA-A546-1F3F3A980855}"/>
    <dgm:cxn modelId="{2F68C58A-C32A-445E-816E-23F20871BF9A}" srcId="{8B638BDC-95DE-428B-B043-EA435D544F13}" destId="{21385563-0992-4EF4-92AF-AC015C408C8A}" srcOrd="1" destOrd="0" parTransId="{96A0B66B-103A-4279-8F3E-1378C5D61C81}" sibTransId="{EBCBD389-F3D3-4A5A-B7CE-A1AE034BD4A3}"/>
    <dgm:cxn modelId="{43FB8791-FFDD-41A1-AEB3-A377EE458CC6}" type="presOf" srcId="{D97FD709-12DD-41C8-9320-45694153DC53}" destId="{CE39CC9E-A5F9-4372-AAFC-57C73AE3A59B}" srcOrd="1" destOrd="0" presId="urn:microsoft.com/office/officeart/2005/8/layout/process4"/>
    <dgm:cxn modelId="{6C651E99-AFF6-412C-98DC-1F9C1D286276}" type="presOf" srcId="{50E052BE-7978-49B6-97AB-C3567790305E}" destId="{426E57B8-2171-4536-89DD-45333AB8F6EE}" srcOrd="0" destOrd="0" presId="urn:microsoft.com/office/officeart/2005/8/layout/process4"/>
    <dgm:cxn modelId="{E8072CA5-B83E-4C16-A073-C6B10901CEAE}" type="presOf" srcId="{52AE078D-BE8F-46B5-875D-B6422E0E8CB7}" destId="{8F6B908E-618B-476A-A3A2-F4767CFAE715}" srcOrd="0" destOrd="0" presId="urn:microsoft.com/office/officeart/2005/8/layout/process4"/>
    <dgm:cxn modelId="{F8267DA5-DA60-4C1E-9A53-E80DE1295E12}" type="presOf" srcId="{5F5F82F8-92BC-4D6B-9144-3D38CE8BE341}" destId="{9330AD6A-B52D-464F-8F29-9AA58C664444}" srcOrd="0" destOrd="0" presId="urn:microsoft.com/office/officeart/2005/8/layout/process4"/>
    <dgm:cxn modelId="{DF8705AF-E68D-46F9-9176-A131E230D971}" type="presOf" srcId="{1AD0B7C3-EEC5-4F92-80F5-D93360A09D17}" destId="{04CC2A43-40F0-43B3-B88B-FF64B3C7FD44}" srcOrd="0" destOrd="0" presId="urn:microsoft.com/office/officeart/2005/8/layout/process4"/>
    <dgm:cxn modelId="{FB2FB4B0-D3D5-4D48-B046-F1B5915F4AD1}" srcId="{1AD0B7C3-EEC5-4F92-80F5-D93360A09D17}" destId="{D97FD709-12DD-41C8-9320-45694153DC53}" srcOrd="4" destOrd="0" parTransId="{9341FD10-9442-4E40-8A1A-98C117F439AB}" sibTransId="{EE8039EA-C8C1-4B16-997F-6B239C539723}"/>
    <dgm:cxn modelId="{570979C4-E361-42AD-83E5-23F345CA7AF8}" type="presOf" srcId="{D97FD709-12DD-41C8-9320-45694153DC53}" destId="{BFA52947-922E-41A2-AD98-4A0EF2FF3C06}" srcOrd="0" destOrd="0" presId="urn:microsoft.com/office/officeart/2005/8/layout/process4"/>
    <dgm:cxn modelId="{5C4809CB-647E-43ED-A9D9-2CC9FFA07ECB}" srcId="{D97FD709-12DD-41C8-9320-45694153DC53}" destId="{5F5F82F8-92BC-4D6B-9144-3D38CE8BE341}" srcOrd="1" destOrd="0" parTransId="{CDEC2155-7402-45EE-AAF2-844B90D2725B}" sibTransId="{E3AB4223-7F9C-415D-B61D-B97B43DB8B8E}"/>
    <dgm:cxn modelId="{08EF5FCD-A12A-414B-B9BF-43AEAA99FFDE}" srcId="{EF0E1A8D-F017-41D0-AF91-5BF3C134AC80}" destId="{F0A1B375-8E4C-413D-9860-DFC3479DA8F4}" srcOrd="0" destOrd="0" parTransId="{83FA2B15-4F62-4785-B1E3-97DD65570A20}" sibTransId="{ADBC0D06-FD6B-48D1-B1E2-FABE1225BE81}"/>
    <dgm:cxn modelId="{1EB266CF-6072-4F15-9A14-C25724EA87C5}" type="presOf" srcId="{640C4693-34AE-4204-8707-CAA21B5D369F}" destId="{9998A01B-C718-4443-906D-8EE0A67288A8}" srcOrd="0" destOrd="0" presId="urn:microsoft.com/office/officeart/2005/8/layout/process4"/>
    <dgm:cxn modelId="{C53C20DE-4C99-4967-9048-8D0E9CBD9E1E}" srcId="{BCB1BC5A-1494-44C1-9986-BB7090C9AB0D}" destId="{6C19B600-4D56-473E-A814-15D956D380F3}" srcOrd="0" destOrd="0" parTransId="{A08D24FB-B6E4-4628-8B9B-F92C48B94F6A}" sibTransId="{ABC86F3D-DFE8-4E57-A840-07BCEB0131B6}"/>
    <dgm:cxn modelId="{F21803E9-81C8-4345-B41A-30C42A566061}" type="presOf" srcId="{CC15E8FF-89DA-45A2-A0B9-D20892383314}" destId="{0CD36260-600F-434E-A525-60BAE05EDC47}" srcOrd="0" destOrd="0" presId="urn:microsoft.com/office/officeart/2005/8/layout/process4"/>
    <dgm:cxn modelId="{5BD083EE-6283-4034-B2F3-693C855936A3}" srcId="{1AD0B7C3-EEC5-4F92-80F5-D93360A09D17}" destId="{EF0E1A8D-F017-41D0-AF91-5BF3C134AC80}" srcOrd="1" destOrd="0" parTransId="{E975EB14-3353-44E7-AE56-BB2F5066598A}" sibTransId="{1ABA48EB-C8C4-467E-8378-CAC4C68DFC4A}"/>
    <dgm:cxn modelId="{79BDE9F6-0997-418C-BB8F-72CB2764A735}" srcId="{8B638BDC-95DE-428B-B043-EA435D544F13}" destId="{CC15E8FF-89DA-45A2-A0B9-D20892383314}" srcOrd="0" destOrd="0" parTransId="{D0FD20B2-485A-4D70-804B-AA05663E86D3}" sibTransId="{B6919544-4428-4DE0-B92C-537432701F6D}"/>
    <dgm:cxn modelId="{199D67FA-1EAA-48C4-A442-4AAB14DB58A9}" type="presOf" srcId="{8EA86FE0-235F-47EE-BF9E-E70A6D1C2C83}" destId="{93316979-5C2F-41AA-90B1-30EB22BDEEFB}" srcOrd="1" destOrd="0" presId="urn:microsoft.com/office/officeart/2005/8/layout/process4"/>
    <dgm:cxn modelId="{F515A8CB-7168-4442-A2D6-534E35F2ACDE}" type="presParOf" srcId="{04CC2A43-40F0-43B3-B88B-FF64B3C7FD44}" destId="{ABF3CBE0-BE68-469E-8BC5-A75BC825C188}" srcOrd="0" destOrd="0" presId="urn:microsoft.com/office/officeart/2005/8/layout/process4"/>
    <dgm:cxn modelId="{A9E9014F-7E24-4A1C-BC29-508BAAE10940}" type="presParOf" srcId="{ABF3CBE0-BE68-469E-8BC5-A75BC825C188}" destId="{BFA52947-922E-41A2-AD98-4A0EF2FF3C06}" srcOrd="0" destOrd="0" presId="urn:microsoft.com/office/officeart/2005/8/layout/process4"/>
    <dgm:cxn modelId="{73C3EFCD-B7ED-4C25-9DBA-F1C01F84E085}" type="presParOf" srcId="{ABF3CBE0-BE68-469E-8BC5-A75BC825C188}" destId="{CE39CC9E-A5F9-4372-AAFC-57C73AE3A59B}" srcOrd="1" destOrd="0" presId="urn:microsoft.com/office/officeart/2005/8/layout/process4"/>
    <dgm:cxn modelId="{3A253AF7-02C5-43E4-A5DE-BD45D021E82A}" type="presParOf" srcId="{ABF3CBE0-BE68-469E-8BC5-A75BC825C188}" destId="{BDF3A2D2-A982-40FC-9CEA-B89C878A43B2}" srcOrd="2" destOrd="0" presId="urn:microsoft.com/office/officeart/2005/8/layout/process4"/>
    <dgm:cxn modelId="{DA37D0E2-B816-4A6B-9B33-1753E98B9836}" type="presParOf" srcId="{BDF3A2D2-A982-40FC-9CEA-B89C878A43B2}" destId="{9998A01B-C718-4443-906D-8EE0A67288A8}" srcOrd="0" destOrd="0" presId="urn:microsoft.com/office/officeart/2005/8/layout/process4"/>
    <dgm:cxn modelId="{E8C46D36-2EEA-4056-8764-8E67E8AE4865}" type="presParOf" srcId="{BDF3A2D2-A982-40FC-9CEA-B89C878A43B2}" destId="{9330AD6A-B52D-464F-8F29-9AA58C664444}" srcOrd="1" destOrd="0" presId="urn:microsoft.com/office/officeart/2005/8/layout/process4"/>
    <dgm:cxn modelId="{CC3EE9E7-ACE5-4B7A-8F30-7218D82FE1F8}" type="presParOf" srcId="{04CC2A43-40F0-43B3-B88B-FF64B3C7FD44}" destId="{AF0846B6-3A4E-4A70-8361-E14BE4B9358B}" srcOrd="1" destOrd="0" presId="urn:microsoft.com/office/officeart/2005/8/layout/process4"/>
    <dgm:cxn modelId="{9145FB82-34D9-453B-B230-7734A93B2F66}" type="presParOf" srcId="{04CC2A43-40F0-43B3-B88B-FF64B3C7FD44}" destId="{444A4016-B1CF-46CC-8DEA-69F9DFCF2CA1}" srcOrd="2" destOrd="0" presId="urn:microsoft.com/office/officeart/2005/8/layout/process4"/>
    <dgm:cxn modelId="{AA39844B-24B6-47F5-B82D-EAF8C71410C6}" type="presParOf" srcId="{444A4016-B1CF-46CC-8DEA-69F9DFCF2CA1}" destId="{A9EBB66D-FECA-404D-A030-989642B890BA}" srcOrd="0" destOrd="0" presId="urn:microsoft.com/office/officeart/2005/8/layout/process4"/>
    <dgm:cxn modelId="{B831065F-4C02-4B09-9121-6C03FCD7B8B6}" type="presParOf" srcId="{444A4016-B1CF-46CC-8DEA-69F9DFCF2CA1}" destId="{93316979-5C2F-41AA-90B1-30EB22BDEEFB}" srcOrd="1" destOrd="0" presId="urn:microsoft.com/office/officeart/2005/8/layout/process4"/>
    <dgm:cxn modelId="{1BD66017-6F83-4D72-8F08-1963C15817F3}" type="presParOf" srcId="{444A4016-B1CF-46CC-8DEA-69F9DFCF2CA1}" destId="{D05DEE1D-8F57-429A-A17C-0DDD9D258E64}" srcOrd="2" destOrd="0" presId="urn:microsoft.com/office/officeart/2005/8/layout/process4"/>
    <dgm:cxn modelId="{B662CC12-3572-4AE6-9AD1-374429C90226}" type="presParOf" srcId="{D05DEE1D-8F57-429A-A17C-0DDD9D258E64}" destId="{EDFFE99F-2A60-41DA-84D1-3B5CE597A0D0}" srcOrd="0" destOrd="0" presId="urn:microsoft.com/office/officeart/2005/8/layout/process4"/>
    <dgm:cxn modelId="{CC3F299C-7D7F-413C-8E67-01D440212E95}" type="presParOf" srcId="{D05DEE1D-8F57-429A-A17C-0DDD9D258E64}" destId="{8F6B908E-618B-476A-A3A2-F4767CFAE715}" srcOrd="1" destOrd="0" presId="urn:microsoft.com/office/officeart/2005/8/layout/process4"/>
    <dgm:cxn modelId="{3DC72DDB-EE9A-4BEC-A051-4CE40446A96D}" type="presParOf" srcId="{04CC2A43-40F0-43B3-B88B-FF64B3C7FD44}" destId="{150DF5C4-56DE-4AD9-95BE-49F388A337E5}" srcOrd="3" destOrd="0" presId="urn:microsoft.com/office/officeart/2005/8/layout/process4"/>
    <dgm:cxn modelId="{AC2529D0-57AB-4D78-9980-B0FF4039E958}" type="presParOf" srcId="{04CC2A43-40F0-43B3-B88B-FF64B3C7FD44}" destId="{6A517EAD-C32E-4C3D-9393-288327696FE8}" srcOrd="4" destOrd="0" presId="urn:microsoft.com/office/officeart/2005/8/layout/process4"/>
    <dgm:cxn modelId="{2BD80544-0D23-4CF1-8C8D-2F173765F560}" type="presParOf" srcId="{6A517EAD-C32E-4C3D-9393-288327696FE8}" destId="{95B30DD7-4CC1-48F2-91A2-C6634BDDA8D6}" srcOrd="0" destOrd="0" presId="urn:microsoft.com/office/officeart/2005/8/layout/process4"/>
    <dgm:cxn modelId="{EE7C6403-5070-454D-AE0B-13CC63CDD5D0}" type="presParOf" srcId="{6A517EAD-C32E-4C3D-9393-288327696FE8}" destId="{81D8BF81-268A-4974-9F60-5F95275926BD}" srcOrd="1" destOrd="0" presId="urn:microsoft.com/office/officeart/2005/8/layout/process4"/>
    <dgm:cxn modelId="{AB584AC5-1FA2-421E-AC69-C3BCC5BB274E}" type="presParOf" srcId="{6A517EAD-C32E-4C3D-9393-288327696FE8}" destId="{4A834219-E783-4996-8323-59BB4BC11687}" srcOrd="2" destOrd="0" presId="urn:microsoft.com/office/officeart/2005/8/layout/process4"/>
    <dgm:cxn modelId="{F26BFE30-96FE-4F06-B62C-93CBC835A05F}" type="presParOf" srcId="{4A834219-E783-4996-8323-59BB4BC11687}" destId="{0CD36260-600F-434E-A525-60BAE05EDC47}" srcOrd="0" destOrd="0" presId="urn:microsoft.com/office/officeart/2005/8/layout/process4"/>
    <dgm:cxn modelId="{508FFBB7-1676-4B14-A228-2CB2F84719C0}" type="presParOf" srcId="{4A834219-E783-4996-8323-59BB4BC11687}" destId="{CE59BE6F-2528-43A6-888D-A5F54C42AD9C}" srcOrd="1" destOrd="0" presId="urn:microsoft.com/office/officeart/2005/8/layout/process4"/>
    <dgm:cxn modelId="{F91AEFA5-CA74-4253-9EFB-E9C1248C2EBB}" type="presParOf" srcId="{04CC2A43-40F0-43B3-B88B-FF64B3C7FD44}" destId="{E1A0412D-2C51-446C-AD53-1903D8BC20BF}" srcOrd="5" destOrd="0" presId="urn:microsoft.com/office/officeart/2005/8/layout/process4"/>
    <dgm:cxn modelId="{6DE53AA5-A5D0-4AF7-BDB1-F4EAAC6E1097}" type="presParOf" srcId="{04CC2A43-40F0-43B3-B88B-FF64B3C7FD44}" destId="{04EC132F-E4C1-476F-859F-8EA2C4B1B7B6}" srcOrd="6" destOrd="0" presId="urn:microsoft.com/office/officeart/2005/8/layout/process4"/>
    <dgm:cxn modelId="{B806FB16-C4D9-4FA1-AD7E-46982B283B3A}" type="presParOf" srcId="{04EC132F-E4C1-476F-859F-8EA2C4B1B7B6}" destId="{E2815A6D-D323-4AF9-99F0-61096B72E5F5}" srcOrd="0" destOrd="0" presId="urn:microsoft.com/office/officeart/2005/8/layout/process4"/>
    <dgm:cxn modelId="{903C5C35-64CA-433C-B133-B3D0492A75FA}" type="presParOf" srcId="{04EC132F-E4C1-476F-859F-8EA2C4B1B7B6}" destId="{DF73F2E5-A6E1-4ECF-AB60-01994D537D19}" srcOrd="1" destOrd="0" presId="urn:microsoft.com/office/officeart/2005/8/layout/process4"/>
    <dgm:cxn modelId="{40E832AB-5E4B-4C6F-9C9D-4B78FDB2CEB2}" type="presParOf" srcId="{04EC132F-E4C1-476F-859F-8EA2C4B1B7B6}" destId="{2D44D6C5-643A-41CE-8F85-B1D89F902C1F}" srcOrd="2" destOrd="0" presId="urn:microsoft.com/office/officeart/2005/8/layout/process4"/>
    <dgm:cxn modelId="{81B94533-F142-4DA3-8AC7-7616F37FA658}" type="presParOf" srcId="{2D44D6C5-643A-41CE-8F85-B1D89F902C1F}" destId="{A98C3968-6608-4BAE-A84F-E2F25F505AE5}" srcOrd="0" destOrd="0" presId="urn:microsoft.com/office/officeart/2005/8/layout/process4"/>
    <dgm:cxn modelId="{9281A4DA-BE93-49B6-B4C6-17BD81A43EA6}" type="presParOf" srcId="{2D44D6C5-643A-41CE-8F85-B1D89F902C1F}" destId="{426E57B8-2171-4536-89DD-45333AB8F6EE}" srcOrd="1" destOrd="0" presId="urn:microsoft.com/office/officeart/2005/8/layout/process4"/>
    <dgm:cxn modelId="{984E48BF-58B6-4193-BE8C-62C0C2916308}" type="presParOf" srcId="{04CC2A43-40F0-43B3-B88B-FF64B3C7FD44}" destId="{38C77FF0-3804-49E8-98EF-C826BE00C293}" srcOrd="7" destOrd="0" presId="urn:microsoft.com/office/officeart/2005/8/layout/process4"/>
    <dgm:cxn modelId="{41EFECE9-4231-49DA-8225-3D7BB796EF73}" type="presParOf" srcId="{04CC2A43-40F0-43B3-B88B-FF64B3C7FD44}" destId="{A6FBC1BE-1CBC-48AA-83C1-323D22798C38}" srcOrd="8" destOrd="0" presId="urn:microsoft.com/office/officeart/2005/8/layout/process4"/>
    <dgm:cxn modelId="{8AD27674-093C-465B-8E81-91B3AB5FF371}" type="presParOf" srcId="{A6FBC1BE-1CBC-48AA-83C1-323D22798C38}" destId="{CD6B770E-CBBB-46C8-8F69-B49E39FBD4FE}" srcOrd="0" destOrd="0" presId="urn:microsoft.com/office/officeart/2005/8/layout/process4"/>
    <dgm:cxn modelId="{9DDA7527-10C8-4776-AE46-D361B16F306A}" type="presParOf" srcId="{A6FBC1BE-1CBC-48AA-83C1-323D22798C38}" destId="{E3CF5836-BB33-4EBF-9FBF-61EF494D7E09}" srcOrd="1" destOrd="0" presId="urn:microsoft.com/office/officeart/2005/8/layout/process4"/>
    <dgm:cxn modelId="{9EC87A18-0D3C-4500-8480-89705AFD16FF}" type="presParOf" srcId="{A6FBC1BE-1CBC-48AA-83C1-323D22798C38}" destId="{58C49EEC-3DA7-49EF-B813-EBA4EE954811}" srcOrd="2" destOrd="0" presId="urn:microsoft.com/office/officeart/2005/8/layout/process4"/>
    <dgm:cxn modelId="{35555CF3-A089-4590-9274-68371B18AA4B}" type="presParOf" srcId="{58C49EEC-3DA7-49EF-B813-EBA4EE954811}" destId="{D524D225-E033-44B5-81A5-EE5796BA5733}" srcOrd="0" destOrd="0" presId="urn:microsoft.com/office/officeart/2005/8/layout/process4"/>
    <dgm:cxn modelId="{89E96FB5-2C81-41B6-88A8-D4D64E0FE86A}" type="presParOf" srcId="{58C49EEC-3DA7-49EF-B813-EBA4EE954811}" destId="{D95A0272-9839-4EB2-B298-22B4CC15466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9CC9E-A5F9-4372-AAFC-57C73AE3A59B}">
      <dsp:nvSpPr>
        <dsp:cNvPr id="0" name=""/>
        <dsp:cNvSpPr/>
      </dsp:nvSpPr>
      <dsp:spPr>
        <a:xfrm>
          <a:off x="0" y="3736288"/>
          <a:ext cx="10515600" cy="612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Přeložíme zbylé větné členy:</a:t>
          </a:r>
        </a:p>
      </dsp:txBody>
      <dsp:txXfrm>
        <a:off x="0" y="3736288"/>
        <a:ext cx="10515600" cy="331003"/>
      </dsp:txXfrm>
    </dsp:sp>
    <dsp:sp modelId="{9998A01B-C718-4443-906D-8EE0A67288A8}">
      <dsp:nvSpPr>
        <dsp:cNvPr id="0" name=""/>
        <dsp:cNvSpPr/>
      </dsp:nvSpPr>
      <dsp:spPr>
        <a:xfrm>
          <a:off x="0" y="4055032"/>
          <a:ext cx="5257799" cy="2819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Omnia bene</a:t>
          </a:r>
        </a:p>
      </dsp:txBody>
      <dsp:txXfrm>
        <a:off x="0" y="4055032"/>
        <a:ext cx="5257799" cy="281965"/>
      </dsp:txXfrm>
    </dsp:sp>
    <dsp:sp modelId="{9330AD6A-B52D-464F-8F29-9AA58C664444}">
      <dsp:nvSpPr>
        <dsp:cNvPr id="0" name=""/>
        <dsp:cNvSpPr/>
      </dsp:nvSpPr>
      <dsp:spPr>
        <a:xfrm>
          <a:off x="5257800" y="4055032"/>
          <a:ext cx="5257799" cy="281965"/>
        </a:xfrm>
        <a:prstGeom prst="rect">
          <a:avLst/>
        </a:prstGeom>
        <a:solidFill>
          <a:schemeClr val="accent2">
            <a:tint val="40000"/>
            <a:alpha val="90000"/>
            <a:hueOff val="748302"/>
            <a:satOff val="-6915"/>
            <a:lumOff val="-77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748302"/>
              <a:satOff val="-6915"/>
              <a:lumOff val="-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Říká se, že moji přátelé </a:t>
          </a:r>
          <a:r>
            <a:rPr lang="cs-CZ" sz="1600" b="1" kern="1200" dirty="0"/>
            <a:t>všemu dobře </a:t>
          </a:r>
          <a:r>
            <a:rPr lang="cs-CZ" sz="1600" b="0" kern="1200" dirty="0"/>
            <a:t>rozumí.</a:t>
          </a:r>
        </a:p>
      </dsp:txBody>
      <dsp:txXfrm>
        <a:off x="5257800" y="4055032"/>
        <a:ext cx="5257799" cy="281965"/>
      </dsp:txXfrm>
    </dsp:sp>
    <dsp:sp modelId="{93316979-5C2F-41AA-90B1-30EB22BDEEFB}">
      <dsp:nvSpPr>
        <dsp:cNvPr id="0" name=""/>
        <dsp:cNvSpPr/>
      </dsp:nvSpPr>
      <dsp:spPr>
        <a:xfrm rot="10800000">
          <a:off x="0" y="2802736"/>
          <a:ext cx="10515600" cy="942746"/>
        </a:xfrm>
        <a:prstGeom prst="upArrowCallou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Latinský infinitiv přeložíme jako přísudek věty s „že“ v náležitém čase</a:t>
          </a:r>
          <a:r>
            <a:rPr lang="cs-CZ" sz="1100" b="0" kern="1200" dirty="0"/>
            <a:t>:</a:t>
          </a:r>
        </a:p>
      </dsp:txBody>
      <dsp:txXfrm rot="-10800000">
        <a:off x="0" y="2802736"/>
        <a:ext cx="10515600" cy="330904"/>
      </dsp:txXfrm>
    </dsp:sp>
    <dsp:sp modelId="{EDFFE99F-2A60-41DA-84D1-3B5CE597A0D0}">
      <dsp:nvSpPr>
        <dsp:cNvPr id="0" name=""/>
        <dsp:cNvSpPr/>
      </dsp:nvSpPr>
      <dsp:spPr>
        <a:xfrm>
          <a:off x="0" y="3133640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1496604"/>
            <a:satOff val="-13829"/>
            <a:lumOff val="-155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496604"/>
              <a:satOff val="-13829"/>
              <a:lumOff val="-1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 err="1"/>
            <a:t>Intelligere</a:t>
          </a:r>
          <a:endParaRPr lang="cs-CZ" sz="1600" b="0" kern="1200" dirty="0"/>
        </a:p>
      </dsp:txBody>
      <dsp:txXfrm>
        <a:off x="0" y="3133640"/>
        <a:ext cx="5257799" cy="281881"/>
      </dsp:txXfrm>
    </dsp:sp>
    <dsp:sp modelId="{8F6B908E-618B-476A-A3A2-F4767CFAE715}">
      <dsp:nvSpPr>
        <dsp:cNvPr id="0" name=""/>
        <dsp:cNvSpPr/>
      </dsp:nvSpPr>
      <dsp:spPr>
        <a:xfrm>
          <a:off x="5257800" y="3133640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Říká se, že moji přátelé </a:t>
          </a:r>
          <a:r>
            <a:rPr lang="cs-CZ" sz="1600" b="1" kern="1200" dirty="0"/>
            <a:t>rozumí</a:t>
          </a:r>
        </a:p>
      </dsp:txBody>
      <dsp:txXfrm>
        <a:off x="5257800" y="3133640"/>
        <a:ext cx="5257799" cy="281881"/>
      </dsp:txXfrm>
    </dsp:sp>
    <dsp:sp modelId="{81D8BF81-268A-4974-9F60-5F95275926BD}">
      <dsp:nvSpPr>
        <dsp:cNvPr id="0" name=""/>
        <dsp:cNvSpPr/>
      </dsp:nvSpPr>
      <dsp:spPr>
        <a:xfrm rot="10800000">
          <a:off x="0" y="1869184"/>
          <a:ext cx="10515600" cy="942746"/>
        </a:xfrm>
        <a:prstGeom prst="upArrowCallou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Latinský nominativ se stane podmětem věty vedlejší s „že“:</a:t>
          </a:r>
        </a:p>
      </dsp:txBody>
      <dsp:txXfrm rot="-10800000">
        <a:off x="0" y="1869184"/>
        <a:ext cx="10515600" cy="330904"/>
      </dsp:txXfrm>
    </dsp:sp>
    <dsp:sp modelId="{0CD36260-600F-434E-A525-60BAE05EDC47}">
      <dsp:nvSpPr>
        <dsp:cNvPr id="0" name=""/>
        <dsp:cNvSpPr/>
      </dsp:nvSpPr>
      <dsp:spPr>
        <a:xfrm>
          <a:off x="0" y="2200088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2993208"/>
            <a:satOff val="-27659"/>
            <a:lumOff val="-311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993208"/>
              <a:satOff val="-27659"/>
              <a:lumOff val="-3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Amici</a:t>
          </a:r>
          <a:r>
            <a:rPr lang="cs-CZ" sz="1600" kern="1200" dirty="0"/>
            <a:t> </a:t>
          </a:r>
          <a:r>
            <a:rPr lang="cs-CZ" sz="1600" kern="1200" dirty="0" err="1"/>
            <a:t>mei</a:t>
          </a:r>
          <a:endParaRPr lang="cs-CZ" sz="1600" kern="1200" dirty="0"/>
        </a:p>
      </dsp:txBody>
      <dsp:txXfrm>
        <a:off x="0" y="2200088"/>
        <a:ext cx="5257799" cy="281881"/>
      </dsp:txXfrm>
    </dsp:sp>
    <dsp:sp modelId="{CE59BE6F-2528-43A6-888D-A5F54C42AD9C}">
      <dsp:nvSpPr>
        <dsp:cNvPr id="0" name=""/>
        <dsp:cNvSpPr/>
      </dsp:nvSpPr>
      <dsp:spPr>
        <a:xfrm>
          <a:off x="5257800" y="2200088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3741510"/>
            <a:satOff val="-34573"/>
            <a:lumOff val="-389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741510"/>
              <a:satOff val="-34573"/>
              <a:lumOff val="-38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Říká se, že </a:t>
          </a:r>
          <a:r>
            <a:rPr lang="cs-CZ" sz="1600" b="1" kern="1200" dirty="0"/>
            <a:t>moji přátelé</a:t>
          </a:r>
        </a:p>
      </dsp:txBody>
      <dsp:txXfrm>
        <a:off x="5257800" y="2200088"/>
        <a:ext cx="5257799" cy="281881"/>
      </dsp:txXfrm>
    </dsp:sp>
    <dsp:sp modelId="{DF73F2E5-A6E1-4ECF-AB60-01994D537D19}">
      <dsp:nvSpPr>
        <dsp:cNvPr id="0" name=""/>
        <dsp:cNvSpPr/>
      </dsp:nvSpPr>
      <dsp:spPr>
        <a:xfrm rot="10800000">
          <a:off x="0" y="935632"/>
          <a:ext cx="10515600" cy="942746"/>
        </a:xfrm>
        <a:prstGeom prst="upArrowCallou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Určité sloveso přeložíme zvratným slovesem ve 3. osobě </a:t>
          </a:r>
          <a:r>
            <a:rPr lang="cs-CZ" sz="1600" kern="1200" dirty="0" err="1"/>
            <a:t>sg</a:t>
          </a:r>
          <a:r>
            <a:rPr lang="cs-CZ" sz="1600" kern="1200" dirty="0"/>
            <a:t>. A přidáme „že“:</a:t>
          </a:r>
        </a:p>
      </dsp:txBody>
      <dsp:txXfrm rot="-10800000">
        <a:off x="0" y="935632"/>
        <a:ext cx="10515600" cy="330904"/>
      </dsp:txXfrm>
    </dsp:sp>
    <dsp:sp modelId="{A98C3968-6608-4BAE-A84F-E2F25F505AE5}">
      <dsp:nvSpPr>
        <dsp:cNvPr id="0" name=""/>
        <dsp:cNvSpPr/>
      </dsp:nvSpPr>
      <dsp:spPr>
        <a:xfrm>
          <a:off x="0" y="1266536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Dicuntur</a:t>
          </a:r>
          <a:endParaRPr lang="cs-CZ" sz="1600" kern="1200" dirty="0"/>
        </a:p>
      </dsp:txBody>
      <dsp:txXfrm>
        <a:off x="0" y="1266536"/>
        <a:ext cx="5257799" cy="281881"/>
      </dsp:txXfrm>
    </dsp:sp>
    <dsp:sp modelId="{426E57B8-2171-4536-89DD-45333AB8F6EE}">
      <dsp:nvSpPr>
        <dsp:cNvPr id="0" name=""/>
        <dsp:cNvSpPr/>
      </dsp:nvSpPr>
      <dsp:spPr>
        <a:xfrm>
          <a:off x="5257800" y="1266536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5238114"/>
            <a:satOff val="-48403"/>
            <a:lumOff val="-545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238114"/>
              <a:satOff val="-48403"/>
              <a:lumOff val="-54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Říká se, že…</a:t>
          </a:r>
        </a:p>
      </dsp:txBody>
      <dsp:txXfrm>
        <a:off x="5257800" y="1266536"/>
        <a:ext cx="5257799" cy="281881"/>
      </dsp:txXfrm>
    </dsp:sp>
    <dsp:sp modelId="{E3CF5836-BB33-4EBF-9FBF-61EF494D7E09}">
      <dsp:nvSpPr>
        <dsp:cNvPr id="0" name=""/>
        <dsp:cNvSpPr/>
      </dsp:nvSpPr>
      <dsp:spPr>
        <a:xfrm rot="10800000">
          <a:off x="0" y="2080"/>
          <a:ext cx="10515600" cy="942746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Vyhledáme určité sloveso a jeho podmět:</a:t>
          </a:r>
        </a:p>
      </dsp:txBody>
      <dsp:txXfrm rot="-10800000">
        <a:off x="0" y="2080"/>
        <a:ext cx="10515600" cy="330904"/>
      </dsp:txXfrm>
    </dsp:sp>
    <dsp:sp modelId="{D524D225-E033-44B5-81A5-EE5796BA5733}">
      <dsp:nvSpPr>
        <dsp:cNvPr id="0" name=""/>
        <dsp:cNvSpPr/>
      </dsp:nvSpPr>
      <dsp:spPr>
        <a:xfrm>
          <a:off x="0" y="332984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5986416"/>
            <a:satOff val="-55317"/>
            <a:lumOff val="-623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986416"/>
              <a:satOff val="-55317"/>
              <a:lumOff val="-6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Dicuntur</a:t>
          </a:r>
          <a:r>
            <a:rPr lang="cs-CZ" sz="1600" kern="1200" dirty="0"/>
            <a:t> (určité sloveso)</a:t>
          </a:r>
        </a:p>
      </dsp:txBody>
      <dsp:txXfrm>
        <a:off x="0" y="332984"/>
        <a:ext cx="5257799" cy="281881"/>
      </dsp:txXfrm>
    </dsp:sp>
    <dsp:sp modelId="{D95A0272-9839-4EB2-B298-22B4CC154668}">
      <dsp:nvSpPr>
        <dsp:cNvPr id="0" name=""/>
        <dsp:cNvSpPr/>
      </dsp:nvSpPr>
      <dsp:spPr>
        <a:xfrm>
          <a:off x="5257800" y="332984"/>
          <a:ext cx="5257799" cy="281881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Amici</a:t>
          </a:r>
          <a:r>
            <a:rPr lang="cs-CZ" sz="1600" kern="1200" dirty="0"/>
            <a:t> </a:t>
          </a:r>
          <a:r>
            <a:rPr lang="cs-CZ" sz="1600" kern="1200" dirty="0" err="1"/>
            <a:t>mei</a:t>
          </a:r>
          <a:r>
            <a:rPr lang="cs-CZ" sz="1600" kern="1200" dirty="0"/>
            <a:t> (podmět)</a:t>
          </a:r>
        </a:p>
      </dsp:txBody>
      <dsp:txXfrm>
        <a:off x="5257800" y="332984"/>
        <a:ext cx="5257799" cy="28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0192E-16A3-F5AD-71A3-6282AEA97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52C4C2-EC0F-2DB1-6B5A-BE4D9327C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9CBB8-2631-DAF6-AE17-EC2A8A5F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C885AE-CCDC-0E08-CC79-CA027CCE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6547CB-BF89-C4A9-D72B-B09D14EE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5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462EA-163F-9367-DABB-364A68BF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3DD145-ADB0-900C-3286-7970D79AF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5DBA04-266C-D6AA-994C-1BC731AD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902D5-BCC5-D7D6-0706-1526C346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FCD678-7E43-96BD-31FA-56900854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458DA5-1C25-FF78-00CB-CDC8C484B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58B43A-3420-158E-41D1-D7E84438B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DB03D-6007-26CD-F2E6-2D32AFD9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D7E4BC-EFCB-1EB2-44F5-0278DF39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A7FDC-F9B5-92C9-FF83-E4133E30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67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9A74B-37B0-E040-58FA-BB8B12F6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70D3E-BEAD-D076-F49A-77E7F181D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F1D00A-CD06-C3FC-77F1-DF948475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41AAA-D683-2EB1-6069-8BDD30D5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957D9-B58C-1759-3489-AFFBEFED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0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3976C-5D8A-F43E-7B94-41EAA11D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1A230B-23AA-27D8-DD15-A583FF57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AD83F-755B-9C96-2A41-60099C8B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DE77C0-AC53-011B-370C-8B017516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069D9D-E0D4-9E05-80AB-5CC9C114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53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EEE7E-0720-5836-18A2-47EE9F7A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519B6-9538-D452-EB2D-4740D5EBF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4A75B6-139D-E9DC-7F5B-DE0EB8F4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80561D-8AA1-FC9B-7169-6F52AAD4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EC35D0-AE22-2F71-E4BE-C13C67A0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873A90-407B-1371-8FB7-F25D210D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40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3D1EF-987D-FDD4-AD62-BA83607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3EEA92-4E32-CE48-1B4E-30FFDCDA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ECFAA0-1D05-06D5-4E15-AFAD766F0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09211B-9F45-C593-0D11-9C1D3120D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9D1254-613C-786B-E7BA-1D3D23FC4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A6D42C0-9357-C7DC-84BD-C2BC1130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BECA5D-8B6E-AB99-8EAB-DF62160C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5F799E-E6B2-E77F-9F49-9ACDCE12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08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7CC99-C729-A1BD-B8BD-267FCBE0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3EF31E-99DE-F1D0-664C-7E99C478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69359A-C8BF-79DA-731D-C7B796DA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808128-695E-D8D0-B71B-0578CCEA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0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F6EB0E-15D7-2900-BEF8-96045123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8DB921-43F2-71E8-2FC1-4E1B6ADA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34FE87-64F7-85B7-0D1B-4FD1C9FD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9556B-5117-72EF-FEEA-60A54F2B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D1B1E-B1E9-2F75-D148-65B23F0A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CCDDEF-5768-6A75-7253-3D32542E8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9ED50A-488C-D9A1-2DB4-CD8F15FA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97BC2-E694-B129-93C6-CCDF66E1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CAF6C7-DF40-4870-73C2-9E6B83A8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72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6509-EF97-1842-0834-B88A3E54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655D05-3E63-D2ED-BF88-BCD340D93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8C6179-FF0F-0C73-58B1-503C9CC66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665FA2-1BCC-05FA-65E8-D31C7416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F3356D-1633-5DE9-B2DF-7AA98C7D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BA3F9-4432-7154-C7AC-8D0F7E17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8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F8719A-AE7F-8291-BE2C-476A7191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CB4557-A3D0-3949-BB99-4479C0E9C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2B803A-FC11-6542-F340-81C752A0F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9E0171-07DD-4FA6-8AC4-37765EA02763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97577D-A9AE-1BEC-BB38-224986B2E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229063-AADC-B41B-BF3B-8E7AF8E5A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A9BE7-9611-47C9-AE08-F81AD5951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raz, kresba, umění, mytologie&#10;&#10;Popis byl vytvořen automaticky">
            <a:extLst>
              <a:ext uri="{FF2B5EF4-FFF2-40B4-BE49-F238E27FC236}">
                <a16:creationId xmlns:a16="http://schemas.microsoft.com/office/drawing/2014/main" id="{9BEBBE2C-C249-01A0-3C39-C1DE3758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5913"/>
          <a:stretch/>
        </p:blipFill>
        <p:spPr>
          <a:xfrm>
            <a:off x="20" y="85627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7FCBB9-F32F-2C76-F47E-CA125A67D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Nominativ s infinitivem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51E2D-3C46-684D-2F00-EA9CC11CF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12.12. 2024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FBD99B-7E30-A31D-9E46-735467D684D2}"/>
              </a:ext>
            </a:extLst>
          </p:cNvPr>
          <p:cNvSpPr txBox="1"/>
          <p:nvPr/>
        </p:nvSpPr>
        <p:spPr>
          <a:xfrm>
            <a:off x="0" y="6464596"/>
            <a:ext cx="581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Narození Páně, </a:t>
            </a:r>
            <a:r>
              <a:rPr lang="cs-CZ" sz="1400" dirty="0" err="1"/>
              <a:t>Fulda</a:t>
            </a:r>
            <a:r>
              <a:rPr lang="cs-CZ" sz="1400" dirty="0"/>
              <a:t> – </a:t>
            </a:r>
            <a:r>
              <a:rPr lang="cs-CZ" sz="1400" dirty="0" err="1"/>
              <a:t>Mainz</a:t>
            </a:r>
            <a:r>
              <a:rPr lang="cs-CZ" sz="1400" dirty="0"/>
              <a:t>, </a:t>
            </a:r>
            <a:r>
              <a:rPr lang="cs-CZ" sz="1400" dirty="0" err="1"/>
              <a:t>Getty</a:t>
            </a:r>
            <a:r>
              <a:rPr lang="cs-CZ" sz="1400" dirty="0"/>
              <a:t> MS Ludwig II, </a:t>
            </a:r>
            <a:r>
              <a:rPr lang="cs-CZ" sz="1400" dirty="0" err="1"/>
              <a:t>fol</a:t>
            </a:r>
            <a:r>
              <a:rPr lang="cs-CZ" sz="1400" dirty="0"/>
              <a:t>. 18v; 2. pol. 11. stol.</a:t>
            </a:r>
          </a:p>
        </p:txBody>
      </p:sp>
    </p:spTree>
    <p:extLst>
      <p:ext uri="{BB962C8B-B14F-4D97-AF65-F5344CB8AC3E}">
        <p14:creationId xmlns:p14="http://schemas.microsoft.com/office/powerpoint/2010/main" val="249552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744FB9-36DE-700B-0714-1FF632BF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Nominativ s infinitivem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931D8-6BDC-0D93-7B03-291D6EC4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900" dirty="0"/>
              <a:t>Vazba podobná akuzativu s infinitivem</a:t>
            </a:r>
          </a:p>
          <a:p>
            <a:r>
              <a:rPr lang="cs-CZ" sz="1900" dirty="0"/>
              <a:t>Tvořena </a:t>
            </a:r>
            <a:r>
              <a:rPr lang="cs-CZ" sz="1900" b="1" dirty="0"/>
              <a:t>infinitivem</a:t>
            </a:r>
            <a:r>
              <a:rPr lang="cs-CZ" sz="1900" dirty="0"/>
              <a:t> a  jménem v </a:t>
            </a:r>
            <a:r>
              <a:rPr lang="cs-CZ" sz="1900" b="1" dirty="0"/>
              <a:t>nominativu</a:t>
            </a:r>
          </a:p>
          <a:p>
            <a:pPr lvl="1"/>
            <a:r>
              <a:rPr lang="cs-CZ" sz="1900" b="1" dirty="0"/>
              <a:t>Jméno v nominativu </a:t>
            </a:r>
            <a:r>
              <a:rPr lang="cs-CZ" sz="1900" dirty="0"/>
              <a:t>je vždy </a:t>
            </a:r>
            <a:r>
              <a:rPr lang="cs-CZ" sz="1900" b="1" dirty="0"/>
              <a:t>zároveň podmětem </a:t>
            </a:r>
            <a:r>
              <a:rPr lang="cs-CZ" sz="1900" dirty="0"/>
              <a:t>jak </a:t>
            </a:r>
            <a:r>
              <a:rPr lang="cs-CZ" sz="1900" b="1" dirty="0"/>
              <a:t>infinitivu</a:t>
            </a:r>
            <a:r>
              <a:rPr lang="cs-CZ" sz="1900" dirty="0"/>
              <a:t>, tak </a:t>
            </a:r>
            <a:r>
              <a:rPr lang="cs-CZ" sz="1900" b="1" dirty="0"/>
              <a:t>řídícího slovesa</a:t>
            </a:r>
            <a:r>
              <a:rPr lang="cs-CZ" sz="1900" dirty="0"/>
              <a:t> ve větě</a:t>
            </a:r>
          </a:p>
          <a:p>
            <a:pPr lvl="1"/>
            <a:r>
              <a:rPr lang="cs-CZ" sz="1900" b="1" dirty="0"/>
              <a:t>Řídící sloveso </a:t>
            </a:r>
            <a:r>
              <a:rPr lang="cs-CZ" sz="1900" dirty="0"/>
              <a:t>ve větě je vždy </a:t>
            </a:r>
            <a:r>
              <a:rPr lang="cs-CZ" sz="1900" b="1" dirty="0"/>
              <a:t>v pasivu</a:t>
            </a:r>
          </a:p>
          <a:p>
            <a:pPr lvl="1"/>
            <a:r>
              <a:rPr lang="cs-CZ" sz="1900" b="1" dirty="0"/>
              <a:t>Podmět může, ale nemusí být vyjádřený</a:t>
            </a:r>
          </a:p>
          <a:p>
            <a:pPr lvl="1"/>
            <a:endParaRPr lang="cs-CZ" sz="1900" dirty="0"/>
          </a:p>
          <a:p>
            <a:pPr marL="457200" lvl="1" indent="0">
              <a:buNone/>
            </a:pPr>
            <a:r>
              <a:rPr lang="cs-CZ" sz="1600" i="1" dirty="0"/>
              <a:t>Zdá se, že Josef hledá Ježíška. </a:t>
            </a:r>
          </a:p>
          <a:p>
            <a:pPr marL="457200" lvl="1" indent="0">
              <a:buNone/>
            </a:pPr>
            <a:r>
              <a:rPr lang="cs-CZ" sz="1600" i="1" dirty="0" err="1"/>
              <a:t>Josephus</a:t>
            </a:r>
            <a:r>
              <a:rPr lang="cs-CZ" sz="1600" i="1" dirty="0"/>
              <a:t> </a:t>
            </a:r>
            <a:r>
              <a:rPr lang="cs-CZ" sz="1600" b="1" i="1" dirty="0" err="1"/>
              <a:t>videtur</a:t>
            </a:r>
            <a:r>
              <a:rPr lang="cs-CZ" sz="1600" i="1" dirty="0"/>
              <a:t> </a:t>
            </a:r>
            <a:r>
              <a:rPr lang="cs-CZ" sz="1600" i="1" dirty="0" err="1"/>
              <a:t>Iesum</a:t>
            </a:r>
            <a:r>
              <a:rPr lang="cs-CZ" sz="1600" i="1" dirty="0"/>
              <a:t> </a:t>
            </a:r>
            <a:r>
              <a:rPr lang="cs-CZ" sz="1600" b="1" i="1" dirty="0" err="1"/>
              <a:t>quaeri</a:t>
            </a:r>
            <a:r>
              <a:rPr lang="cs-CZ" sz="1600" i="1" dirty="0"/>
              <a:t>.</a:t>
            </a:r>
          </a:p>
        </p:txBody>
      </p:sp>
      <p:pic>
        <p:nvPicPr>
          <p:cNvPr id="5" name="Obrázek 4" descr="Obsah obrázku umění, obraz, kresba, Výtvarné umění&#10;&#10;Popis byl vytvořen automaticky">
            <a:extLst>
              <a:ext uri="{FF2B5EF4-FFF2-40B4-BE49-F238E27FC236}">
                <a16:creationId xmlns:a16="http://schemas.microsoft.com/office/drawing/2014/main" id="{04E141D5-2CC4-BEC9-B485-7B31AAFB6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68E4FC-BAF3-0A7E-284D-F28D88A2642A}"/>
              </a:ext>
            </a:extLst>
          </p:cNvPr>
          <p:cNvSpPr txBox="1"/>
          <p:nvPr/>
        </p:nvSpPr>
        <p:spPr>
          <a:xfrm>
            <a:off x="7283918" y="6499861"/>
            <a:ext cx="438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i="0" dirty="0">
                <a:solidFill>
                  <a:srgbClr val="000000"/>
                </a:solidFill>
                <a:effectLst/>
                <a:latin typeface="Graphik Web"/>
              </a:rPr>
              <a:t>Žaltář sv. </a:t>
            </a:r>
            <a:r>
              <a:rPr lang="cs-CZ" sz="1200" b="0" i="0" dirty="0" err="1">
                <a:solidFill>
                  <a:srgbClr val="000000"/>
                </a:solidFill>
                <a:effectLst/>
                <a:latin typeface="Graphik Web"/>
              </a:rPr>
              <a:t>Albána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Graphik Web"/>
              </a:rPr>
              <a:t>, 1130,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Graphik Web"/>
              </a:rPr>
              <a:t>Dombibliothek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Graphik Web"/>
              </a:rPr>
              <a:t> Hildesheim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Graphik Web"/>
              </a:rPr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5612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blečení, obraz, umění, žena&#10;&#10;Popis byl vytvořen automaticky">
            <a:extLst>
              <a:ext uri="{FF2B5EF4-FFF2-40B4-BE49-F238E27FC236}">
                <a16:creationId xmlns:a16="http://schemas.microsoft.com/office/drawing/2014/main" id="{8207D615-CE96-CDF7-BB35-D1D2B3D23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 b="129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7542AA-D055-9795-5AC5-AC11A301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Kdy se nominativ s infinitivem používá?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6328F-50C4-4B34-191A-7EA573D9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468880"/>
            <a:ext cx="5247340" cy="3771198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1800" dirty="0"/>
              <a:t>Slovesa smyslového vnímání:</a:t>
            </a:r>
          </a:p>
          <a:p>
            <a:pPr lvl="1"/>
            <a:r>
              <a:rPr lang="cs-CZ" sz="1800" dirty="0" err="1"/>
              <a:t>Videre</a:t>
            </a:r>
            <a:r>
              <a:rPr lang="cs-CZ" sz="1800" dirty="0"/>
              <a:t> (vidět; v nominativu s infinitivem se používá v pasivu s významem „zdát se“)</a:t>
            </a:r>
          </a:p>
          <a:p>
            <a:pPr lvl="1"/>
            <a:r>
              <a:rPr lang="cs-CZ" sz="1800" dirty="0" err="1"/>
              <a:t>Audire</a:t>
            </a:r>
            <a:r>
              <a:rPr lang="cs-CZ" sz="1800" dirty="0"/>
              <a:t> (v pasivu: proslýchá se, že…), </a:t>
            </a:r>
            <a:r>
              <a:rPr lang="cs-CZ" sz="1800" dirty="0" err="1"/>
              <a:t>sentire</a:t>
            </a:r>
            <a:r>
              <a:rPr lang="cs-CZ" sz="1800" dirty="0"/>
              <a:t>….</a:t>
            </a:r>
          </a:p>
          <a:p>
            <a:r>
              <a:rPr lang="cs-CZ" sz="1800" dirty="0"/>
              <a:t>Slovesa ústního a písemného projevu</a:t>
            </a:r>
          </a:p>
          <a:p>
            <a:pPr lvl="1"/>
            <a:r>
              <a:rPr lang="cs-CZ" sz="1800" dirty="0" err="1"/>
              <a:t>Dicere</a:t>
            </a:r>
            <a:r>
              <a:rPr lang="cs-CZ" sz="1800" dirty="0"/>
              <a:t>, </a:t>
            </a:r>
            <a:r>
              <a:rPr lang="cs-CZ" sz="1800" dirty="0" err="1"/>
              <a:t>scribere</a:t>
            </a:r>
            <a:r>
              <a:rPr lang="cs-CZ" sz="1800" dirty="0"/>
              <a:t>, </a:t>
            </a:r>
            <a:r>
              <a:rPr lang="cs-CZ" sz="1800" dirty="0" err="1"/>
              <a:t>tradere</a:t>
            </a:r>
            <a:r>
              <a:rPr lang="cs-CZ" sz="1800" dirty="0"/>
              <a:t>, </a:t>
            </a:r>
            <a:r>
              <a:rPr lang="cs-CZ" sz="1800" dirty="0" err="1"/>
              <a:t>explicare</a:t>
            </a:r>
            <a:r>
              <a:rPr lang="cs-CZ" sz="1800" dirty="0"/>
              <a:t>, </a:t>
            </a:r>
            <a:r>
              <a:rPr lang="cs-CZ" sz="1800" dirty="0" err="1"/>
              <a:t>negare</a:t>
            </a:r>
            <a:r>
              <a:rPr lang="cs-CZ" sz="1800" dirty="0"/>
              <a:t>, </a:t>
            </a:r>
            <a:r>
              <a:rPr lang="cs-CZ" sz="1800" dirty="0" err="1"/>
              <a:t>cognoscere</a:t>
            </a:r>
            <a:r>
              <a:rPr lang="cs-CZ" sz="1800" dirty="0"/>
              <a:t>…</a:t>
            </a:r>
          </a:p>
          <a:p>
            <a:r>
              <a:rPr lang="cs-CZ" sz="1800" dirty="0"/>
              <a:t>Slovesa vyjadřující myšlení, vědění a intelektuální aktivitu:</a:t>
            </a:r>
          </a:p>
          <a:p>
            <a:pPr lvl="1"/>
            <a:r>
              <a:rPr lang="cs-CZ" sz="1800" dirty="0" err="1"/>
              <a:t>Putare</a:t>
            </a:r>
            <a:r>
              <a:rPr lang="cs-CZ" sz="1800" dirty="0"/>
              <a:t>, </a:t>
            </a:r>
            <a:r>
              <a:rPr lang="cs-CZ" sz="1800" dirty="0" err="1"/>
              <a:t>existimare,censere</a:t>
            </a:r>
            <a:r>
              <a:rPr lang="cs-CZ" sz="1800" dirty="0"/>
              <a:t>, </a:t>
            </a:r>
            <a:r>
              <a:rPr lang="cs-CZ" sz="1800" dirty="0" err="1"/>
              <a:t>intelligere</a:t>
            </a:r>
            <a:r>
              <a:rPr lang="cs-CZ" sz="1800" dirty="0"/>
              <a:t>…</a:t>
            </a:r>
          </a:p>
          <a:p>
            <a:pPr lvl="1"/>
            <a:endParaRPr lang="cs-CZ" sz="1800" dirty="0"/>
          </a:p>
          <a:p>
            <a:pPr marL="457200" lvl="1" indent="0">
              <a:buNone/>
            </a:pPr>
            <a:r>
              <a:rPr lang="cs-CZ" sz="1800" dirty="0"/>
              <a:t>Řídící slovesa jsou ve vazbě nominativu s infinitivem vždy </a:t>
            </a:r>
            <a:r>
              <a:rPr lang="cs-CZ" sz="1800" b="1" dirty="0"/>
              <a:t>v pasivu</a:t>
            </a:r>
            <a:r>
              <a:rPr lang="cs-CZ" sz="1800" dirty="0"/>
              <a:t>!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r>
              <a:rPr lang="cs-CZ" sz="1400" b="1" dirty="0"/>
              <a:t>Traduje se</a:t>
            </a:r>
            <a:r>
              <a:rPr lang="cs-CZ" sz="1400" dirty="0"/>
              <a:t>, že Marie omylem upustila dítko.</a:t>
            </a:r>
          </a:p>
          <a:p>
            <a:pPr marL="457200" lvl="1" indent="0">
              <a:buNone/>
            </a:pPr>
            <a:r>
              <a:rPr lang="cs-CZ" sz="1400" dirty="0"/>
              <a:t>Maria </a:t>
            </a:r>
            <a:r>
              <a:rPr lang="cs-CZ" sz="1400" b="1" dirty="0" err="1"/>
              <a:t>traditur</a:t>
            </a:r>
            <a:r>
              <a:rPr lang="cs-CZ" sz="1400" dirty="0"/>
              <a:t> infantem casu </a:t>
            </a:r>
            <a:r>
              <a:rPr lang="cs-CZ" sz="1400" dirty="0" err="1"/>
              <a:t>dimittere</a:t>
            </a:r>
            <a:r>
              <a:rPr lang="cs-CZ" sz="1400" dirty="0"/>
              <a:t>.</a:t>
            </a:r>
          </a:p>
          <a:p>
            <a:pPr lvl="1"/>
            <a:endParaRPr lang="cs-CZ" sz="1400" dirty="0"/>
          </a:p>
          <a:p>
            <a:endParaRPr lang="cs-CZ" sz="1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498B85-ED8C-AFB1-5293-3C72B9FDDD16}"/>
              </a:ext>
            </a:extLst>
          </p:cNvPr>
          <p:cNvSpPr txBox="1"/>
          <p:nvPr/>
        </p:nvSpPr>
        <p:spPr>
          <a:xfrm>
            <a:off x="-2" y="6488669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1" dirty="0">
                <a:solidFill>
                  <a:schemeClr val="bg1"/>
                </a:solidFill>
                <a:effectLst/>
                <a:latin typeface="Graphik Web"/>
              </a:rPr>
              <a:t>Petrus </a:t>
            </a:r>
            <a:r>
              <a:rPr lang="cs-CZ" b="0" i="1" dirty="0" err="1">
                <a:solidFill>
                  <a:schemeClr val="bg1"/>
                </a:solidFill>
                <a:effectLst/>
                <a:latin typeface="Graphik Web"/>
              </a:rPr>
              <a:t>Christus</a:t>
            </a:r>
            <a:r>
              <a:rPr lang="cs-CZ" b="0" i="1" dirty="0">
                <a:solidFill>
                  <a:schemeClr val="bg1"/>
                </a:solidFill>
                <a:effectLst/>
                <a:latin typeface="Graphik Web"/>
              </a:rPr>
              <a:t>, Narození Páně, cca 1430.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874D88-030E-D4D7-6302-4BB43D0D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Překlad nominativu s infinitivem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049E45-B180-0323-4040-4C13C904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700"/>
              <a:t>V češtině neexistuje podobná vazba</a:t>
            </a:r>
          </a:p>
          <a:p>
            <a:r>
              <a:rPr lang="cs-CZ" sz="1700"/>
              <a:t>Překládá se obvykle </a:t>
            </a:r>
            <a:r>
              <a:rPr lang="cs-CZ" sz="1700" b="1"/>
              <a:t>slovesem ve 3. osobě singuláru </a:t>
            </a:r>
            <a:r>
              <a:rPr lang="cs-CZ" sz="1700"/>
              <a:t>se zvratným </a:t>
            </a:r>
            <a:r>
              <a:rPr lang="cs-CZ" sz="1700" b="1"/>
              <a:t>zájmenem se </a:t>
            </a:r>
            <a:r>
              <a:rPr lang="cs-CZ" sz="1700"/>
              <a:t>a </a:t>
            </a:r>
            <a:r>
              <a:rPr lang="cs-CZ" sz="1700" b="1"/>
              <a:t>vedlejší větou s „že“</a:t>
            </a:r>
          </a:p>
          <a:p>
            <a:pPr lvl="1"/>
            <a:r>
              <a:rPr lang="cs-CZ" sz="1700"/>
              <a:t>V latině je vazba nominativu s infinitivem osobní, tedy vždy vázaná na konkrétní osobu, zatímco čeština vyjadřuje podobné věty neosobně:</a:t>
            </a:r>
          </a:p>
          <a:p>
            <a:pPr marL="457200" lvl="1" indent="0">
              <a:buNone/>
            </a:pPr>
            <a:r>
              <a:rPr lang="cs-CZ" sz="1700">
                <a:sym typeface="Wingdings" panose="05000000000000000000" pitchFamily="2" charset="2"/>
              </a:rPr>
              <a:t>	Videor, videmur, videntur… = </a:t>
            </a:r>
            <a:r>
              <a:rPr lang="cs-CZ" sz="1700" b="1">
                <a:sym typeface="Wingdings" panose="05000000000000000000" pitchFamily="2" charset="2"/>
              </a:rPr>
              <a:t>zdá se </a:t>
            </a:r>
            <a:r>
              <a:rPr lang="cs-CZ" sz="1700">
                <a:sym typeface="Wingdings" panose="05000000000000000000" pitchFamily="2" charset="2"/>
              </a:rPr>
              <a:t>(NE já se zdám, my se zdáme)</a:t>
            </a:r>
          </a:p>
          <a:p>
            <a:pPr marL="457200" lvl="1" indent="0">
              <a:buNone/>
            </a:pPr>
            <a:r>
              <a:rPr lang="cs-CZ" sz="1700">
                <a:sym typeface="Wingdings" panose="05000000000000000000" pitchFamily="2" charset="2"/>
              </a:rPr>
              <a:t>	 Traderis, traduntur, traditur… = </a:t>
            </a:r>
            <a:r>
              <a:rPr lang="cs-CZ" sz="1700" b="1">
                <a:sym typeface="Wingdings" panose="05000000000000000000" pitchFamily="2" charset="2"/>
              </a:rPr>
              <a:t>říká se </a:t>
            </a:r>
            <a:r>
              <a:rPr lang="cs-CZ" sz="1700">
                <a:sym typeface="Wingdings" panose="05000000000000000000" pitchFamily="2" charset="2"/>
              </a:rPr>
              <a:t>( NE ty jsi říkán, oni jsou říkáni)</a:t>
            </a:r>
          </a:p>
          <a:p>
            <a:r>
              <a:rPr lang="cs-CZ" sz="1700">
                <a:sym typeface="Wingdings" panose="05000000000000000000" pitchFamily="2" charset="2"/>
              </a:rPr>
              <a:t>Podmět často není vyjádřen – vyjadřuje ho osoba určitého slovesa:</a:t>
            </a:r>
          </a:p>
          <a:p>
            <a:pPr lvl="1"/>
            <a:r>
              <a:rPr lang="cs-CZ" sz="1700">
                <a:sym typeface="Wingdings" panose="05000000000000000000" pitchFamily="2" charset="2"/>
              </a:rPr>
              <a:t>Videor (1. os. sg.)= já</a:t>
            </a:r>
          </a:p>
          <a:p>
            <a:pPr lvl="1"/>
            <a:r>
              <a:rPr lang="cs-CZ" sz="1700">
                <a:sym typeface="Wingdings" panose="05000000000000000000" pitchFamily="2" charset="2"/>
              </a:rPr>
              <a:t>traditur (3. os. sg.)= on </a:t>
            </a:r>
          </a:p>
          <a:p>
            <a:pPr lvl="1"/>
            <a:r>
              <a:rPr lang="cs-CZ" sz="1700">
                <a:sym typeface="Wingdings" panose="05000000000000000000" pitchFamily="2" charset="2"/>
              </a:rPr>
              <a:t>Dicimur (1. os. pl.) = my</a:t>
            </a:r>
          </a:p>
          <a:p>
            <a:pPr marL="457200" lvl="1" indent="0">
              <a:buNone/>
            </a:pPr>
            <a:endParaRPr lang="cs-CZ" sz="1700"/>
          </a:p>
          <a:p>
            <a:pPr marL="0" indent="0">
              <a:buNone/>
            </a:pPr>
            <a:endParaRPr lang="cs-CZ" sz="1700" b="1"/>
          </a:p>
        </p:txBody>
      </p:sp>
      <p:pic>
        <p:nvPicPr>
          <p:cNvPr id="6" name="Obrázek 5" descr="Obsah obrázku obraz, umění, oblečení, Lidská tvář&#10;&#10;Popis byl vytvořen automaticky">
            <a:extLst>
              <a:ext uri="{FF2B5EF4-FFF2-40B4-BE49-F238E27FC236}">
                <a16:creationId xmlns:a16="http://schemas.microsoft.com/office/drawing/2014/main" id="{031FD757-52C8-304E-1D59-535CD0FB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3128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63C0AD5-41FC-8048-0133-6D98BDCF64B4}"/>
              </a:ext>
            </a:extLst>
          </p:cNvPr>
          <p:cNvSpPr txBox="1"/>
          <p:nvPr/>
        </p:nvSpPr>
        <p:spPr>
          <a:xfrm>
            <a:off x="7664754" y="6190488"/>
            <a:ext cx="378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Bertoldo </a:t>
            </a:r>
            <a:r>
              <a:rPr lang="cs-CZ" sz="1600" dirty="0" err="1"/>
              <a:t>Daddi</a:t>
            </a:r>
            <a:r>
              <a:rPr lang="cs-CZ" sz="1600" dirty="0"/>
              <a:t>, Narození páně, cca 1330</a:t>
            </a:r>
          </a:p>
        </p:txBody>
      </p:sp>
    </p:spTree>
    <p:extLst>
      <p:ext uri="{BB962C8B-B14F-4D97-AF65-F5344CB8AC3E}">
        <p14:creationId xmlns:p14="http://schemas.microsoft.com/office/powerpoint/2010/main" val="24316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D6AAF-8A17-7227-80DB-35BD7EF6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Příklad: </a:t>
            </a:r>
            <a:r>
              <a:rPr lang="cs-CZ" i="1" dirty="0" err="1"/>
              <a:t>Amici</a:t>
            </a:r>
            <a:r>
              <a:rPr lang="cs-CZ" i="1" dirty="0"/>
              <a:t> </a:t>
            </a:r>
            <a:r>
              <a:rPr lang="cs-CZ" i="1" dirty="0" err="1"/>
              <a:t>mei</a:t>
            </a:r>
            <a:r>
              <a:rPr lang="cs-CZ" i="1" dirty="0"/>
              <a:t> </a:t>
            </a:r>
            <a:r>
              <a:rPr lang="cs-CZ" i="1" dirty="0" err="1"/>
              <a:t>dicuntur</a:t>
            </a:r>
            <a:r>
              <a:rPr lang="cs-CZ" i="1" dirty="0"/>
              <a:t> omnia bene </a:t>
            </a:r>
            <a:r>
              <a:rPr lang="cs-CZ" i="1" dirty="0" err="1"/>
              <a:t>intelligere</a:t>
            </a:r>
            <a:r>
              <a:rPr lang="cs-CZ" dirty="0"/>
              <a:t>.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080D8D87-C3FD-2AA0-4DAC-F6133A19B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92393"/>
              </p:ext>
            </p:extLst>
          </p:nvPr>
        </p:nvGraphicFramePr>
        <p:xfrm>
          <a:off x="923042" y="154282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77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oblečení, obraz, žena&#10;&#10;Popis byl vytvořen automaticky">
            <a:extLst>
              <a:ext uri="{FF2B5EF4-FFF2-40B4-BE49-F238E27FC236}">
                <a16:creationId xmlns:a16="http://schemas.microsoft.com/office/drawing/2014/main" id="{82A64129-52AA-C1AD-79E4-32FE9677E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r="20859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65E69D-A05D-FD5A-519B-B885C53E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Časy infinitivů ve vazbě nominativu s infinitivem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0E8DD-3F74-7BA0-16C3-EF3436B9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877" y="2370671"/>
            <a:ext cx="5887408" cy="4305432"/>
          </a:xfrm>
        </p:spPr>
        <p:txBody>
          <a:bodyPr anchor="ctr">
            <a:normAutofit/>
          </a:bodyPr>
          <a:lstStyle/>
          <a:p>
            <a:r>
              <a:rPr lang="cs-CZ" sz="1400" dirty="0"/>
              <a:t>Mohou se vyskytovat </a:t>
            </a:r>
            <a:r>
              <a:rPr lang="cs-CZ" sz="1400" b="1" dirty="0"/>
              <a:t>všechny latinské infinitivy</a:t>
            </a:r>
          </a:p>
          <a:p>
            <a:r>
              <a:rPr lang="cs-CZ" sz="1400" b="1" dirty="0"/>
              <a:t>Participia</a:t>
            </a:r>
            <a:r>
              <a:rPr lang="cs-CZ" sz="1400" dirty="0"/>
              <a:t> futura aktiva a perfekta pasiva  se shodují s podmětem v pádu, rodě a čísle (jsou tedy v </a:t>
            </a:r>
            <a:r>
              <a:rPr lang="cs-CZ" sz="1400" b="1" dirty="0"/>
              <a:t>nominativu</a:t>
            </a:r>
            <a:r>
              <a:rPr lang="cs-CZ" sz="1400" dirty="0"/>
              <a:t>)</a:t>
            </a:r>
          </a:p>
          <a:p>
            <a:r>
              <a:rPr lang="cs-CZ" sz="1400" dirty="0"/>
              <a:t>Podobně jako u akuzativu s infinitivem vyjadřují </a:t>
            </a:r>
            <a:r>
              <a:rPr lang="cs-CZ" sz="1400" b="1" dirty="0"/>
              <a:t>předčasnost</a:t>
            </a:r>
            <a:r>
              <a:rPr lang="cs-CZ" sz="1400" dirty="0"/>
              <a:t>, </a:t>
            </a:r>
            <a:r>
              <a:rPr lang="cs-CZ" sz="1400" b="1" dirty="0"/>
              <a:t>současnost</a:t>
            </a:r>
            <a:r>
              <a:rPr lang="cs-CZ" sz="1400" dirty="0"/>
              <a:t> či </a:t>
            </a:r>
            <a:r>
              <a:rPr lang="cs-CZ" sz="1400" b="1" dirty="0"/>
              <a:t>následnost </a:t>
            </a:r>
            <a:r>
              <a:rPr lang="cs-CZ" sz="1400" dirty="0"/>
              <a:t>vzhledem k ději určitého slovesa:</a:t>
            </a:r>
          </a:p>
          <a:p>
            <a:pPr lvl="1"/>
            <a:r>
              <a:rPr lang="cs-CZ" sz="1400" dirty="0" err="1"/>
              <a:t>Inf</a:t>
            </a:r>
            <a:r>
              <a:rPr lang="cs-CZ" sz="1400" dirty="0"/>
              <a:t>. </a:t>
            </a:r>
            <a:r>
              <a:rPr lang="cs-CZ" sz="1400" dirty="0" err="1"/>
              <a:t>prézenta</a:t>
            </a:r>
            <a:r>
              <a:rPr lang="cs-CZ" sz="1400" dirty="0"/>
              <a:t> aktiva: </a:t>
            </a:r>
            <a:r>
              <a:rPr lang="cs-CZ" sz="1400" i="1" dirty="0" err="1"/>
              <a:t>Angeli</a:t>
            </a:r>
            <a:r>
              <a:rPr lang="cs-CZ" sz="1400" i="1" dirty="0"/>
              <a:t> </a:t>
            </a:r>
            <a:r>
              <a:rPr lang="cs-CZ" sz="1400" b="1" i="1" dirty="0" err="1"/>
              <a:t>cantare</a:t>
            </a:r>
            <a:r>
              <a:rPr lang="cs-CZ" sz="1400" i="1" dirty="0"/>
              <a:t> </a:t>
            </a:r>
            <a:r>
              <a:rPr lang="cs-CZ" sz="1400" i="1" dirty="0" err="1"/>
              <a:t>dicuntur</a:t>
            </a:r>
            <a:r>
              <a:rPr lang="cs-CZ" sz="1400" i="1" dirty="0"/>
              <a:t>. </a:t>
            </a:r>
            <a:r>
              <a:rPr lang="cs-CZ" sz="1400" dirty="0"/>
              <a:t>Říká se, že andělé </a:t>
            </a:r>
            <a:r>
              <a:rPr lang="cs-CZ" sz="1400" b="1" dirty="0"/>
              <a:t>zpívají.</a:t>
            </a:r>
          </a:p>
          <a:p>
            <a:pPr lvl="1"/>
            <a:r>
              <a:rPr lang="cs-CZ" sz="1400" dirty="0" err="1"/>
              <a:t>Inf</a:t>
            </a:r>
            <a:r>
              <a:rPr lang="cs-CZ" sz="1400" dirty="0"/>
              <a:t>. </a:t>
            </a:r>
            <a:r>
              <a:rPr lang="cs-CZ" sz="1400" dirty="0" err="1"/>
              <a:t>prézenta</a:t>
            </a:r>
            <a:r>
              <a:rPr lang="cs-CZ" sz="1400" dirty="0"/>
              <a:t> pasiva: </a:t>
            </a:r>
            <a:r>
              <a:rPr lang="cs-CZ" sz="1400" i="1" dirty="0" err="1"/>
              <a:t>Angeli</a:t>
            </a:r>
            <a:r>
              <a:rPr lang="cs-CZ" sz="1400" i="1" dirty="0"/>
              <a:t> </a:t>
            </a:r>
            <a:r>
              <a:rPr lang="cs-CZ" sz="1400" b="1" i="1" dirty="0" err="1"/>
              <a:t>cantari</a:t>
            </a:r>
            <a:r>
              <a:rPr lang="cs-CZ" sz="1400" i="1" dirty="0"/>
              <a:t> </a:t>
            </a:r>
            <a:r>
              <a:rPr lang="cs-CZ" sz="1400" i="1" dirty="0" err="1"/>
              <a:t>dicuntur</a:t>
            </a:r>
            <a:r>
              <a:rPr lang="cs-CZ" sz="1400" i="1" dirty="0"/>
              <a:t>. </a:t>
            </a:r>
            <a:r>
              <a:rPr lang="cs-CZ" sz="1400" dirty="0"/>
              <a:t>Říká se, že andělé </a:t>
            </a:r>
            <a:r>
              <a:rPr lang="cs-CZ" sz="1400" b="1" dirty="0"/>
              <a:t>jsou opěvováni.</a:t>
            </a:r>
          </a:p>
          <a:p>
            <a:pPr lvl="1"/>
            <a:r>
              <a:rPr lang="cs-CZ" sz="1400" dirty="0" err="1"/>
              <a:t>Inf</a:t>
            </a:r>
            <a:r>
              <a:rPr lang="cs-CZ" sz="1400" dirty="0"/>
              <a:t>. perfekta aktiva: </a:t>
            </a:r>
            <a:r>
              <a:rPr lang="cs-CZ" sz="1400" i="1" dirty="0" err="1"/>
              <a:t>Angeli</a:t>
            </a:r>
            <a:r>
              <a:rPr lang="cs-CZ" sz="1400" i="1" dirty="0"/>
              <a:t> </a:t>
            </a:r>
            <a:r>
              <a:rPr lang="cs-CZ" sz="1400" b="1" i="1" dirty="0" err="1"/>
              <a:t>cantavisse</a:t>
            </a:r>
            <a:r>
              <a:rPr lang="cs-CZ" sz="1400" i="1" dirty="0"/>
              <a:t> </a:t>
            </a:r>
            <a:r>
              <a:rPr lang="cs-CZ" sz="1400" i="1" dirty="0" err="1"/>
              <a:t>dicuntur</a:t>
            </a:r>
            <a:r>
              <a:rPr lang="cs-CZ" sz="1400" i="1" dirty="0"/>
              <a:t>. </a:t>
            </a:r>
            <a:r>
              <a:rPr lang="cs-CZ" sz="1400" dirty="0"/>
              <a:t>Říká se, že andělé </a:t>
            </a:r>
            <a:r>
              <a:rPr lang="cs-CZ" sz="1400" b="1" dirty="0"/>
              <a:t>zpívali.</a:t>
            </a:r>
          </a:p>
          <a:p>
            <a:pPr lvl="1"/>
            <a:r>
              <a:rPr lang="cs-CZ" sz="1400" dirty="0" err="1"/>
              <a:t>Inf</a:t>
            </a:r>
            <a:r>
              <a:rPr lang="cs-CZ" sz="1400" dirty="0"/>
              <a:t>. perfekta pasiva: </a:t>
            </a:r>
            <a:r>
              <a:rPr lang="cs-CZ" sz="1400" i="1" dirty="0" err="1"/>
              <a:t>Angeli</a:t>
            </a:r>
            <a:r>
              <a:rPr lang="cs-CZ" sz="1400" i="1" dirty="0"/>
              <a:t> </a:t>
            </a:r>
            <a:r>
              <a:rPr lang="cs-CZ" sz="1400" b="1" i="1" dirty="0" err="1"/>
              <a:t>cantati</a:t>
            </a:r>
            <a:r>
              <a:rPr lang="cs-CZ" sz="1400" b="1" i="1" dirty="0"/>
              <a:t> </a:t>
            </a:r>
            <a:r>
              <a:rPr lang="cs-CZ" sz="1400" b="1" i="1" dirty="0" err="1"/>
              <a:t>esse</a:t>
            </a:r>
            <a:r>
              <a:rPr lang="cs-CZ" sz="1400" b="1" i="1" dirty="0"/>
              <a:t> </a:t>
            </a:r>
            <a:r>
              <a:rPr lang="cs-CZ" sz="1400" i="1" dirty="0" err="1"/>
              <a:t>dicuntur</a:t>
            </a:r>
            <a:r>
              <a:rPr lang="cs-CZ" sz="1400" i="1" dirty="0"/>
              <a:t>. </a:t>
            </a:r>
            <a:r>
              <a:rPr lang="cs-CZ" sz="1400" dirty="0"/>
              <a:t>Říká se, že andělé </a:t>
            </a:r>
            <a:r>
              <a:rPr lang="cs-CZ" sz="1400" b="1" dirty="0"/>
              <a:t>byli opěvováni.</a:t>
            </a:r>
          </a:p>
          <a:p>
            <a:pPr lvl="1"/>
            <a:r>
              <a:rPr lang="cs-CZ" sz="1400" dirty="0" err="1"/>
              <a:t>Inf</a:t>
            </a:r>
            <a:r>
              <a:rPr lang="cs-CZ" sz="1400" dirty="0"/>
              <a:t>. futura aktiva: </a:t>
            </a:r>
            <a:r>
              <a:rPr lang="cs-CZ" sz="1400" i="1" dirty="0" err="1"/>
              <a:t>Angeli</a:t>
            </a:r>
            <a:r>
              <a:rPr lang="cs-CZ" sz="1400" i="1" dirty="0"/>
              <a:t> </a:t>
            </a:r>
            <a:r>
              <a:rPr lang="cs-CZ" sz="1400" b="1" i="1" dirty="0" err="1"/>
              <a:t>cantaturi</a:t>
            </a:r>
            <a:r>
              <a:rPr lang="cs-CZ" sz="1400" b="1" i="1" dirty="0"/>
              <a:t> </a:t>
            </a:r>
            <a:r>
              <a:rPr lang="cs-CZ" sz="1400" b="1" i="1" dirty="0" err="1"/>
              <a:t>esse</a:t>
            </a:r>
            <a:r>
              <a:rPr lang="cs-CZ" sz="1400" b="1" i="1" dirty="0"/>
              <a:t> </a:t>
            </a:r>
            <a:r>
              <a:rPr lang="cs-CZ" sz="1400" i="1" dirty="0" err="1"/>
              <a:t>dicuntur</a:t>
            </a:r>
            <a:r>
              <a:rPr lang="cs-CZ" sz="1400" i="1" dirty="0"/>
              <a:t>. </a:t>
            </a:r>
            <a:r>
              <a:rPr lang="cs-CZ" sz="1400" dirty="0"/>
              <a:t>Říká se, že andělé </a:t>
            </a:r>
            <a:r>
              <a:rPr lang="cs-CZ" sz="1400" b="1" dirty="0"/>
              <a:t>budou zpívat.</a:t>
            </a:r>
          </a:p>
          <a:p>
            <a:pPr lvl="1"/>
            <a:r>
              <a:rPr lang="cs-CZ" sz="1400" dirty="0" err="1"/>
              <a:t>Inf</a:t>
            </a:r>
            <a:r>
              <a:rPr lang="cs-CZ" sz="1400" dirty="0"/>
              <a:t>. futura pasiva: </a:t>
            </a:r>
            <a:r>
              <a:rPr lang="cs-CZ" sz="1400" i="1" dirty="0" err="1"/>
              <a:t>Angeli</a:t>
            </a:r>
            <a:r>
              <a:rPr lang="cs-CZ" sz="1400" i="1" dirty="0"/>
              <a:t> </a:t>
            </a:r>
            <a:r>
              <a:rPr lang="cs-CZ" sz="1400" b="1" i="1" dirty="0" err="1"/>
              <a:t>cantatum</a:t>
            </a:r>
            <a:r>
              <a:rPr lang="cs-CZ" sz="1400" b="1" i="1" dirty="0"/>
              <a:t> </a:t>
            </a:r>
            <a:r>
              <a:rPr lang="cs-CZ" sz="1400" b="1" i="1" dirty="0" err="1"/>
              <a:t>iri</a:t>
            </a:r>
            <a:r>
              <a:rPr lang="cs-CZ" sz="1400" b="1" i="1" dirty="0"/>
              <a:t> </a:t>
            </a:r>
            <a:r>
              <a:rPr lang="cs-CZ" sz="1400" i="1" dirty="0" err="1"/>
              <a:t>dicuntur</a:t>
            </a:r>
            <a:r>
              <a:rPr lang="cs-CZ" sz="1400" dirty="0"/>
              <a:t>. Říká se, že andělé </a:t>
            </a:r>
            <a:r>
              <a:rPr lang="cs-CZ" sz="1400" b="1" dirty="0"/>
              <a:t>budou opěvováni.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E1CC2B-A9C4-8145-69E4-92ECCF7368F6}"/>
              </a:ext>
            </a:extLst>
          </p:cNvPr>
          <p:cNvSpPr txBox="1"/>
          <p:nvPr/>
        </p:nvSpPr>
        <p:spPr>
          <a:xfrm>
            <a:off x="0" y="6550223"/>
            <a:ext cx="3195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Jan van </a:t>
            </a:r>
            <a:r>
              <a:rPr lang="cs-CZ" sz="1400" dirty="0" err="1">
                <a:solidFill>
                  <a:schemeClr val="bg1"/>
                </a:solidFill>
              </a:rPr>
              <a:t>Eyck</a:t>
            </a:r>
            <a:r>
              <a:rPr lang="cs-CZ" sz="1400" dirty="0">
                <a:solidFill>
                  <a:schemeClr val="bg1"/>
                </a:solidFill>
              </a:rPr>
              <a:t>, Gentský oltář, 1</a:t>
            </a:r>
            <a:r>
              <a:rPr lang="cs-CZ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427-1429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22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620</Words>
  <Application>Microsoft Office PowerPoint</Application>
  <PresentationFormat>Širokoúhlá obrazovka</PresentationFormat>
  <Paragraphs>65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Graphik Web</vt:lpstr>
      <vt:lpstr>Wingdings</vt:lpstr>
      <vt:lpstr>Motiv Office</vt:lpstr>
      <vt:lpstr>Nominativ s infinitivem</vt:lpstr>
      <vt:lpstr>Nominativ s infinitivem</vt:lpstr>
      <vt:lpstr>Kdy se nominativ s infinitivem používá?</vt:lpstr>
      <vt:lpstr>Překlad nominativu s infinitivem</vt:lpstr>
      <vt:lpstr>Příklad: Amici mei dicuntur omnia bene intelligere. </vt:lpstr>
      <vt:lpstr>Časy infinitivů ve vazbě nominativu s infinitivem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 Čermáková Lukšová</dc:creator>
  <cp:lastModifiedBy>Zuzana Čermáková Lukšová</cp:lastModifiedBy>
  <cp:revision>3</cp:revision>
  <dcterms:created xsi:type="dcterms:W3CDTF">2024-12-11T08:28:00Z</dcterms:created>
  <dcterms:modified xsi:type="dcterms:W3CDTF">2024-12-11T10:30:08Z</dcterms:modified>
</cp:coreProperties>
</file>