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260" r:id="rId3"/>
    <p:sldId id="287" r:id="rId4"/>
    <p:sldId id="288" r:id="rId5"/>
    <p:sldId id="289" r:id="rId6"/>
    <p:sldId id="29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91" r:id="rId17"/>
    <p:sldId id="292" r:id="rId18"/>
    <p:sldId id="293" r:id="rId19"/>
    <p:sldId id="294" r:id="rId20"/>
    <p:sldId id="298" r:id="rId21"/>
    <p:sldId id="280" r:id="rId22"/>
    <p:sldId id="281" r:id="rId23"/>
    <p:sldId id="284" r:id="rId24"/>
    <p:sldId id="282" r:id="rId25"/>
    <p:sldId id="271" r:id="rId26"/>
    <p:sldId id="285" r:id="rId27"/>
    <p:sldId id="272" r:id="rId28"/>
    <p:sldId id="286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95" r:id="rId37"/>
    <p:sldId id="296" r:id="rId38"/>
    <p:sldId id="297" r:id="rId39"/>
    <p:sldId id="257" r:id="rId40"/>
    <p:sldId id="258" r:id="rId4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idas Šeferis" userId="0c9cd00a-df69-4a92-b8a7-13a2645860c9" providerId="ADAL" clId="{32110735-F5F5-4E92-B28D-43885755EF36}"/>
    <pc:docChg chg="custSel modSld">
      <pc:chgData name="Vaidas Šeferis" userId="0c9cd00a-df69-4a92-b8a7-13a2645860c9" providerId="ADAL" clId="{32110735-F5F5-4E92-B28D-43885755EF36}" dt="2023-11-08T08:22:05.857" v="15" actId="20577"/>
      <pc:docMkLst>
        <pc:docMk/>
      </pc:docMkLst>
      <pc:sldChg chg="modSp mod">
        <pc:chgData name="Vaidas Šeferis" userId="0c9cd00a-df69-4a92-b8a7-13a2645860c9" providerId="ADAL" clId="{32110735-F5F5-4E92-B28D-43885755EF36}" dt="2023-11-08T08:09:03.254" v="0" actId="20577"/>
        <pc:sldMkLst>
          <pc:docMk/>
          <pc:sldMk cId="568119171" sldId="262"/>
        </pc:sldMkLst>
        <pc:spChg chg="mod">
          <ac:chgData name="Vaidas Šeferis" userId="0c9cd00a-df69-4a92-b8a7-13a2645860c9" providerId="ADAL" clId="{32110735-F5F5-4E92-B28D-43885755EF36}" dt="2023-11-08T08:09:03.254" v="0" actId="20577"/>
          <ac:spMkLst>
            <pc:docMk/>
            <pc:sldMk cId="568119171" sldId="262"/>
            <ac:spMk id="3" creationId="{00000000-0000-0000-0000-000000000000}"/>
          </ac:spMkLst>
        </pc:spChg>
      </pc:sldChg>
      <pc:sldChg chg="modSp mod">
        <pc:chgData name="Vaidas Šeferis" userId="0c9cd00a-df69-4a92-b8a7-13a2645860c9" providerId="ADAL" clId="{32110735-F5F5-4E92-B28D-43885755EF36}" dt="2023-11-08T08:22:05.857" v="15" actId="20577"/>
        <pc:sldMkLst>
          <pc:docMk/>
          <pc:sldMk cId="425959152" sldId="278"/>
        </pc:sldMkLst>
        <pc:spChg chg="mod">
          <ac:chgData name="Vaidas Šeferis" userId="0c9cd00a-df69-4a92-b8a7-13a2645860c9" providerId="ADAL" clId="{32110735-F5F5-4E92-B28D-43885755EF36}" dt="2023-11-08T08:22:05.857" v="15" actId="20577"/>
          <ac:spMkLst>
            <pc:docMk/>
            <pc:sldMk cId="425959152" sldId="278"/>
            <ac:spMk id="3" creationId="{00000000-0000-0000-0000-000000000000}"/>
          </ac:spMkLst>
        </pc:spChg>
      </pc:sldChg>
      <pc:sldChg chg="delSp mod">
        <pc:chgData name="Vaidas Šeferis" userId="0c9cd00a-df69-4a92-b8a7-13a2645860c9" providerId="ADAL" clId="{32110735-F5F5-4E92-B28D-43885755EF36}" dt="2023-11-08T08:16:54.348" v="1" actId="478"/>
        <pc:sldMkLst>
          <pc:docMk/>
          <pc:sldMk cId="4071847345" sldId="285"/>
        </pc:sldMkLst>
        <pc:spChg chg="del">
          <ac:chgData name="Vaidas Šeferis" userId="0c9cd00a-df69-4a92-b8a7-13a2645860c9" providerId="ADAL" clId="{32110735-F5F5-4E92-B28D-43885755EF36}" dt="2023-11-08T08:16:54.348" v="1" actId="478"/>
          <ac:spMkLst>
            <pc:docMk/>
            <pc:sldMk cId="4071847345" sldId="285"/>
            <ac:spMk id="4" creationId="{3C147E61-37F4-AD35-CE63-3654C19D86F1}"/>
          </ac:spMkLst>
        </pc:spChg>
      </pc:sldChg>
    </pc:docChg>
  </pc:docChgLst>
  <pc:docChgLst>
    <pc:chgData name="Vaidas Šeferis" userId="0c9cd00a-df69-4a92-b8a7-13a2645860c9" providerId="ADAL" clId="{EB6C5CBA-790C-457C-90B3-031CA5A4E9D2}"/>
    <pc:docChg chg="undo custSel addSld delSld modSld sldOrd">
      <pc:chgData name="Vaidas Šeferis" userId="0c9cd00a-df69-4a92-b8a7-13a2645860c9" providerId="ADAL" clId="{EB6C5CBA-790C-457C-90B3-031CA5A4E9D2}" dt="2023-11-08T09:50:17.635" v="209"/>
      <pc:docMkLst>
        <pc:docMk/>
      </pc:docMkLst>
      <pc:sldChg chg="addSp modSp mod">
        <pc:chgData name="Vaidas Šeferis" userId="0c9cd00a-df69-4a92-b8a7-13a2645860c9" providerId="ADAL" clId="{EB6C5CBA-790C-457C-90B3-031CA5A4E9D2}" dt="2023-11-08T09:43:16.395" v="138" actId="20577"/>
        <pc:sldMkLst>
          <pc:docMk/>
          <pc:sldMk cId="676004969" sldId="286"/>
        </pc:sldMkLst>
        <pc:spChg chg="add mod">
          <ac:chgData name="Vaidas Šeferis" userId="0c9cd00a-df69-4a92-b8a7-13a2645860c9" providerId="ADAL" clId="{EB6C5CBA-790C-457C-90B3-031CA5A4E9D2}" dt="2023-11-08T09:43:16.395" v="138" actId="20577"/>
          <ac:spMkLst>
            <pc:docMk/>
            <pc:sldMk cId="676004969" sldId="286"/>
            <ac:spMk id="5" creationId="{8B784244-5550-ABAA-814C-E333DD4AD2BB}"/>
          </ac:spMkLst>
        </pc:spChg>
      </pc:sldChg>
      <pc:sldChg chg="modSp mod">
        <pc:chgData name="Vaidas Šeferis" userId="0c9cd00a-df69-4a92-b8a7-13a2645860c9" providerId="ADAL" clId="{EB6C5CBA-790C-457C-90B3-031CA5A4E9D2}" dt="2023-11-08T09:37:20.583" v="6" actId="20577"/>
        <pc:sldMkLst>
          <pc:docMk/>
          <pc:sldMk cId="361794504" sldId="294"/>
        </pc:sldMkLst>
        <pc:spChg chg="mod">
          <ac:chgData name="Vaidas Šeferis" userId="0c9cd00a-df69-4a92-b8a7-13a2645860c9" providerId="ADAL" clId="{EB6C5CBA-790C-457C-90B3-031CA5A4E9D2}" dt="2023-11-08T09:37:20.583" v="6" actId="20577"/>
          <ac:spMkLst>
            <pc:docMk/>
            <pc:sldMk cId="361794504" sldId="294"/>
            <ac:spMk id="2" creationId="{40A93237-7DAC-4D7B-8E2E-59EFA8B9F54F}"/>
          </ac:spMkLst>
        </pc:spChg>
      </pc:sldChg>
      <pc:sldChg chg="addSp delSp modSp new mod setBg">
        <pc:chgData name="Vaidas Šeferis" userId="0c9cd00a-df69-4a92-b8a7-13a2645860c9" providerId="ADAL" clId="{EB6C5CBA-790C-457C-90B3-031CA5A4E9D2}" dt="2023-11-08T09:49:33.362" v="207" actId="20577"/>
        <pc:sldMkLst>
          <pc:docMk/>
          <pc:sldMk cId="882551185" sldId="298"/>
        </pc:sldMkLst>
        <pc:spChg chg="mod ord">
          <ac:chgData name="Vaidas Šeferis" userId="0c9cd00a-df69-4a92-b8a7-13a2645860c9" providerId="ADAL" clId="{EB6C5CBA-790C-457C-90B3-031CA5A4E9D2}" dt="2023-11-08T09:49:33.362" v="207" actId="20577"/>
          <ac:spMkLst>
            <pc:docMk/>
            <pc:sldMk cId="882551185" sldId="298"/>
            <ac:spMk id="2" creationId="{8778073D-AE66-74B2-A3C1-C561DCF72F96}"/>
          </ac:spMkLst>
        </pc:spChg>
        <pc:spChg chg="del">
          <ac:chgData name="Vaidas Šeferis" userId="0c9cd00a-df69-4a92-b8a7-13a2645860c9" providerId="ADAL" clId="{EB6C5CBA-790C-457C-90B3-031CA5A4E9D2}" dt="2023-11-08T09:38:14.595" v="18" actId="21"/>
          <ac:spMkLst>
            <pc:docMk/>
            <pc:sldMk cId="882551185" sldId="298"/>
            <ac:spMk id="3" creationId="{BCA6840B-CB99-5B0D-7284-0048A1B7A5BB}"/>
          </ac:spMkLst>
        </pc:spChg>
        <pc:spChg chg="add">
          <ac:chgData name="Vaidas Šeferis" userId="0c9cd00a-df69-4a92-b8a7-13a2645860c9" providerId="ADAL" clId="{EB6C5CBA-790C-457C-90B3-031CA5A4E9D2}" dt="2023-11-08T09:38:39.473" v="22" actId="26606"/>
          <ac:spMkLst>
            <pc:docMk/>
            <pc:sldMk cId="882551185" sldId="298"/>
            <ac:spMk id="10" creationId="{C1DD1A8A-57D5-4A81-AD04-532B043C5611}"/>
          </ac:spMkLst>
        </pc:spChg>
        <pc:spChg chg="add">
          <ac:chgData name="Vaidas Šeferis" userId="0c9cd00a-df69-4a92-b8a7-13a2645860c9" providerId="ADAL" clId="{EB6C5CBA-790C-457C-90B3-031CA5A4E9D2}" dt="2023-11-08T09:38:39.473" v="22" actId="26606"/>
          <ac:spMkLst>
            <pc:docMk/>
            <pc:sldMk cId="882551185" sldId="298"/>
            <ac:spMk id="12" creationId="{007891EC-4501-44ED-A8C8-B11B6DB767AB}"/>
          </ac:spMkLst>
        </pc:spChg>
        <pc:picChg chg="add mod">
          <ac:chgData name="Vaidas Šeferis" userId="0c9cd00a-df69-4a92-b8a7-13a2645860c9" providerId="ADAL" clId="{EB6C5CBA-790C-457C-90B3-031CA5A4E9D2}" dt="2023-11-08T09:38:46.270" v="24" actId="962"/>
          <ac:picMkLst>
            <pc:docMk/>
            <pc:sldMk cId="882551185" sldId="298"/>
            <ac:picMk id="5" creationId="{A3A39816-747E-6DD5-B5A0-C304FBFD1CD2}"/>
          </ac:picMkLst>
        </pc:picChg>
      </pc:sldChg>
      <pc:sldChg chg="new del">
        <pc:chgData name="Vaidas Šeferis" userId="0c9cd00a-df69-4a92-b8a7-13a2645860c9" providerId="ADAL" clId="{EB6C5CBA-790C-457C-90B3-031CA5A4E9D2}" dt="2023-11-08T09:37:51.872" v="8" actId="47"/>
        <pc:sldMkLst>
          <pc:docMk/>
          <pc:sldMk cId="2411828223" sldId="298"/>
        </pc:sldMkLst>
      </pc:sldChg>
      <pc:sldChg chg="addSp delSp modSp new mod ord setBg addAnim delAnim setClrOvrMap">
        <pc:chgData name="Vaidas Šeferis" userId="0c9cd00a-df69-4a92-b8a7-13a2645860c9" providerId="ADAL" clId="{EB6C5CBA-790C-457C-90B3-031CA5A4E9D2}" dt="2023-11-08T09:50:17.635" v="209"/>
        <pc:sldMkLst>
          <pc:docMk/>
          <pc:sldMk cId="3816863984" sldId="299"/>
        </pc:sldMkLst>
        <pc:spChg chg="mod ord">
          <ac:chgData name="Vaidas Šeferis" userId="0c9cd00a-df69-4a92-b8a7-13a2645860c9" providerId="ADAL" clId="{EB6C5CBA-790C-457C-90B3-031CA5A4E9D2}" dt="2023-11-08T09:49:03.060" v="189" actId="1076"/>
          <ac:spMkLst>
            <pc:docMk/>
            <pc:sldMk cId="3816863984" sldId="299"/>
            <ac:spMk id="2" creationId="{F153A269-2DAF-5B80-E93B-25FF1C98AA8C}"/>
          </ac:spMkLst>
        </pc:spChg>
        <pc:spChg chg="del">
          <ac:chgData name="Vaidas Šeferis" userId="0c9cd00a-df69-4a92-b8a7-13a2645860c9" providerId="ADAL" clId="{EB6C5CBA-790C-457C-90B3-031CA5A4E9D2}" dt="2023-11-08T09:47:17.593" v="166" actId="21"/>
          <ac:spMkLst>
            <pc:docMk/>
            <pc:sldMk cId="3816863984" sldId="299"/>
            <ac:spMk id="3" creationId="{FBEF8583-4E57-5844-C900-D31FDFBD5B9A}"/>
          </ac:spMkLst>
        </pc:spChg>
        <pc:spChg chg="add del">
          <ac:chgData name="Vaidas Šeferis" userId="0c9cd00a-df69-4a92-b8a7-13a2645860c9" providerId="ADAL" clId="{EB6C5CBA-790C-457C-90B3-031CA5A4E9D2}" dt="2023-11-08T09:47:42.509" v="172" actId="26606"/>
          <ac:spMkLst>
            <pc:docMk/>
            <pc:sldMk cId="3816863984" sldId="299"/>
            <ac:spMk id="10" creationId="{C1DD1A8A-57D5-4A81-AD04-532B043C5611}"/>
          </ac:spMkLst>
        </pc:spChg>
        <pc:spChg chg="add del">
          <ac:chgData name="Vaidas Šeferis" userId="0c9cd00a-df69-4a92-b8a7-13a2645860c9" providerId="ADAL" clId="{EB6C5CBA-790C-457C-90B3-031CA5A4E9D2}" dt="2023-11-08T09:47:42.509" v="172" actId="26606"/>
          <ac:spMkLst>
            <pc:docMk/>
            <pc:sldMk cId="3816863984" sldId="299"/>
            <ac:spMk id="12" creationId="{007891EC-4501-44ED-A8C8-B11B6DB767AB}"/>
          </ac:spMkLst>
        </pc:spChg>
        <pc:spChg chg="add del">
          <ac:chgData name="Vaidas Šeferis" userId="0c9cd00a-df69-4a92-b8a7-13a2645860c9" providerId="ADAL" clId="{EB6C5CBA-790C-457C-90B3-031CA5A4E9D2}" dt="2023-11-08T09:47:57.321" v="174" actId="26606"/>
          <ac:spMkLst>
            <pc:docMk/>
            <pc:sldMk cId="3816863984" sldId="299"/>
            <ac:spMk id="15" creationId="{37C89E4B-3C9F-44B9-8B86-D9E3D112D8EC}"/>
          </ac:spMkLst>
        </pc:spChg>
        <pc:spChg chg="add del">
          <ac:chgData name="Vaidas Šeferis" userId="0c9cd00a-df69-4a92-b8a7-13a2645860c9" providerId="ADAL" clId="{EB6C5CBA-790C-457C-90B3-031CA5A4E9D2}" dt="2023-11-08T09:47:59.059" v="176" actId="26606"/>
          <ac:spMkLst>
            <pc:docMk/>
            <pc:sldMk cId="3816863984" sldId="299"/>
            <ac:spMk id="18" creationId="{D4771268-CB57-404A-9271-370EB28F6090}"/>
          </ac:spMkLst>
        </pc:spChg>
        <pc:spChg chg="add del">
          <ac:chgData name="Vaidas Šeferis" userId="0c9cd00a-df69-4a92-b8a7-13a2645860c9" providerId="ADAL" clId="{EB6C5CBA-790C-457C-90B3-031CA5A4E9D2}" dt="2023-11-08T09:48:10.383" v="179" actId="26606"/>
          <ac:spMkLst>
            <pc:docMk/>
            <pc:sldMk cId="3816863984" sldId="299"/>
            <ac:spMk id="20" creationId="{71B2258F-86CA-4D4D-8270-BC05FCDEBFB3}"/>
          </ac:spMkLst>
        </pc:spChg>
        <pc:spChg chg="add del">
          <ac:chgData name="Vaidas Šeferis" userId="0c9cd00a-df69-4a92-b8a7-13a2645860c9" providerId="ADAL" clId="{EB6C5CBA-790C-457C-90B3-031CA5A4E9D2}" dt="2023-11-08T09:48:43.642" v="187" actId="26606"/>
          <ac:spMkLst>
            <pc:docMk/>
            <pc:sldMk cId="3816863984" sldId="299"/>
            <ac:spMk id="22" creationId="{026A84AF-6F58-471A-BF1F-10D8C03511C4}"/>
          </ac:spMkLst>
        </pc:spChg>
        <pc:spChg chg="add">
          <ac:chgData name="Vaidas Šeferis" userId="0c9cd00a-df69-4a92-b8a7-13a2645860c9" providerId="ADAL" clId="{EB6C5CBA-790C-457C-90B3-031CA5A4E9D2}" dt="2023-11-08T09:48:43.642" v="187" actId="26606"/>
          <ac:spMkLst>
            <pc:docMk/>
            <pc:sldMk cId="3816863984" sldId="299"/>
            <ac:spMk id="27" creationId="{C1DD1A8A-57D5-4A81-AD04-532B043C5611}"/>
          </ac:spMkLst>
        </pc:spChg>
        <pc:spChg chg="add">
          <ac:chgData name="Vaidas Šeferis" userId="0c9cd00a-df69-4a92-b8a7-13a2645860c9" providerId="ADAL" clId="{EB6C5CBA-790C-457C-90B3-031CA5A4E9D2}" dt="2023-11-08T09:48:43.642" v="187" actId="26606"/>
          <ac:spMkLst>
            <pc:docMk/>
            <pc:sldMk cId="3816863984" sldId="299"/>
            <ac:spMk id="29" creationId="{007891EC-4501-44ED-A8C8-B11B6DB767AB}"/>
          </ac:spMkLst>
        </pc:spChg>
        <pc:picChg chg="add mod">
          <ac:chgData name="Vaidas Šeferis" userId="0c9cd00a-df69-4a92-b8a7-13a2645860c9" providerId="ADAL" clId="{EB6C5CBA-790C-457C-90B3-031CA5A4E9D2}" dt="2023-11-08T09:48:43.642" v="187" actId="26606"/>
          <ac:picMkLst>
            <pc:docMk/>
            <pc:sldMk cId="3816863984" sldId="299"/>
            <ac:picMk id="5" creationId="{E0F79232-1C6E-CAED-EB2A-6387902B3E12}"/>
          </ac:picMkLst>
        </pc:picChg>
        <pc:cxnChg chg="add del">
          <ac:chgData name="Vaidas Šeferis" userId="0c9cd00a-df69-4a92-b8a7-13a2645860c9" providerId="ADAL" clId="{EB6C5CBA-790C-457C-90B3-031CA5A4E9D2}" dt="2023-11-08T09:47:57.321" v="174" actId="26606"/>
          <ac:cxnSpMkLst>
            <pc:docMk/>
            <pc:sldMk cId="3816863984" sldId="299"/>
            <ac:cxnSpMk id="14" creationId="{D891E407-403B-4764-86C9-33A56D3BCAA3}"/>
          </ac:cxnSpMkLst>
        </pc:cxnChg>
        <pc:cxnChg chg="add del">
          <ac:chgData name="Vaidas Šeferis" userId="0c9cd00a-df69-4a92-b8a7-13a2645860c9" providerId="ADAL" clId="{EB6C5CBA-790C-457C-90B3-031CA5A4E9D2}" dt="2023-11-08T09:47:57.321" v="174" actId="26606"/>
          <ac:cxnSpMkLst>
            <pc:docMk/>
            <pc:sldMk cId="3816863984" sldId="299"/>
            <ac:cxnSpMk id="16" creationId="{AA2EAA10-076F-46BD-8F0F-B9A2FB77A85C}"/>
          </ac:cxnSpMkLst>
        </pc:cxnChg>
      </pc:sldChg>
    </pc:docChg>
  </pc:docChgLst>
  <pc:docChgLst>
    <pc:chgData name="Vaidas Šeferis" userId="0c9cd00a-df69-4a92-b8a7-13a2645860c9" providerId="ADAL" clId="{33979A5C-FC2E-4371-B70D-844C97D97B3E}"/>
    <pc:docChg chg="delSld modSld">
      <pc:chgData name="Vaidas Šeferis" userId="0c9cd00a-df69-4a92-b8a7-13a2645860c9" providerId="ADAL" clId="{33979A5C-FC2E-4371-B70D-844C97D97B3E}" dt="2024-09-27T09:34:30.111" v="1" actId="47"/>
      <pc:docMkLst>
        <pc:docMk/>
      </pc:docMkLst>
      <pc:sldChg chg="modSp mod">
        <pc:chgData name="Vaidas Šeferis" userId="0c9cd00a-df69-4a92-b8a7-13a2645860c9" providerId="ADAL" clId="{33979A5C-FC2E-4371-B70D-844C97D97B3E}" dt="2024-09-27T09:33:44.139" v="0" actId="207"/>
        <pc:sldMkLst>
          <pc:docMk/>
          <pc:sldMk cId="3653570494" sldId="257"/>
        </pc:sldMkLst>
        <pc:picChg chg="mod">
          <ac:chgData name="Vaidas Šeferis" userId="0c9cd00a-df69-4a92-b8a7-13a2645860c9" providerId="ADAL" clId="{33979A5C-FC2E-4371-B70D-844C97D97B3E}" dt="2024-09-27T09:33:44.139" v="0" actId="207"/>
          <ac:picMkLst>
            <pc:docMk/>
            <pc:sldMk cId="3653570494" sldId="257"/>
            <ac:picMk id="3" creationId="{00000000-0000-0000-0000-000000000000}"/>
          </ac:picMkLst>
        </pc:picChg>
      </pc:sldChg>
      <pc:sldChg chg="del">
        <pc:chgData name="Vaidas Šeferis" userId="0c9cd00a-df69-4a92-b8a7-13a2645860c9" providerId="ADAL" clId="{33979A5C-FC2E-4371-B70D-844C97D97B3E}" dt="2024-09-27T09:34:30.111" v="1" actId="47"/>
        <pc:sldMkLst>
          <pc:docMk/>
          <pc:sldMk cId="421699301" sldId="259"/>
        </pc:sldMkLst>
      </pc:sldChg>
    </pc:docChg>
  </pc:docChgLst>
  <pc:docChgLst>
    <pc:chgData name="Vaidas Šeferis" userId="0c9cd00a-df69-4a92-b8a7-13a2645860c9" providerId="ADAL" clId="{77728245-BCD8-402A-8A47-E93080D2E50E}"/>
    <pc:docChg chg="custSel addSld delSld modSld sldOrd">
      <pc:chgData name="Vaidas Šeferis" userId="0c9cd00a-df69-4a92-b8a7-13a2645860c9" providerId="ADAL" clId="{77728245-BCD8-402A-8A47-E93080D2E50E}" dt="2022-09-27T07:32:45.670" v="673" actId="47"/>
      <pc:docMkLst>
        <pc:docMk/>
      </pc:docMkLst>
      <pc:sldChg chg="modSp mod">
        <pc:chgData name="Vaidas Šeferis" userId="0c9cd00a-df69-4a92-b8a7-13a2645860c9" providerId="ADAL" clId="{77728245-BCD8-402A-8A47-E93080D2E50E}" dt="2022-09-26T07:35:23.134" v="22" actId="5793"/>
        <pc:sldMkLst>
          <pc:docMk/>
          <pc:sldMk cId="421699301" sldId="259"/>
        </pc:sldMkLst>
        <pc:spChg chg="mod">
          <ac:chgData name="Vaidas Šeferis" userId="0c9cd00a-df69-4a92-b8a7-13a2645860c9" providerId="ADAL" clId="{77728245-BCD8-402A-8A47-E93080D2E50E}" dt="2022-09-26T07:35:23.134" v="22" actId="5793"/>
          <ac:spMkLst>
            <pc:docMk/>
            <pc:sldMk cId="421699301" sldId="259"/>
            <ac:spMk id="2" creationId="{00000000-0000-0000-0000-000000000000}"/>
          </ac:spMkLst>
        </pc:spChg>
      </pc:sldChg>
      <pc:sldChg chg="delSp modSp mod">
        <pc:chgData name="Vaidas Šeferis" userId="0c9cd00a-df69-4a92-b8a7-13a2645860c9" providerId="ADAL" clId="{77728245-BCD8-402A-8A47-E93080D2E50E}" dt="2022-09-26T07:55:50.646" v="183" actId="1076"/>
        <pc:sldMkLst>
          <pc:docMk/>
          <pc:sldMk cId="632241939" sldId="261"/>
        </pc:sldMkLst>
        <pc:spChg chg="mod">
          <ac:chgData name="Vaidas Šeferis" userId="0c9cd00a-df69-4a92-b8a7-13a2645860c9" providerId="ADAL" clId="{77728245-BCD8-402A-8A47-E93080D2E50E}" dt="2022-09-26T07:55:34.502" v="176" actId="1076"/>
          <ac:spMkLst>
            <pc:docMk/>
            <pc:sldMk cId="632241939" sldId="261"/>
            <ac:spMk id="4" creationId="{00000000-0000-0000-0000-000000000000}"/>
          </ac:spMkLst>
        </pc:spChg>
        <pc:picChg chg="del">
          <ac:chgData name="Vaidas Šeferis" userId="0c9cd00a-df69-4a92-b8a7-13a2645860c9" providerId="ADAL" clId="{77728245-BCD8-402A-8A47-E93080D2E50E}" dt="2022-09-26T07:55:16.736" v="170" actId="478"/>
          <ac:picMkLst>
            <pc:docMk/>
            <pc:sldMk cId="632241939" sldId="261"/>
            <ac:picMk id="2" creationId="{00000000-0000-0000-0000-000000000000}"/>
          </ac:picMkLst>
        </pc:picChg>
        <pc:picChg chg="mod">
          <ac:chgData name="Vaidas Šeferis" userId="0c9cd00a-df69-4a92-b8a7-13a2645860c9" providerId="ADAL" clId="{77728245-BCD8-402A-8A47-E93080D2E50E}" dt="2022-09-26T07:55:50.646" v="183" actId="1076"/>
          <ac:picMkLst>
            <pc:docMk/>
            <pc:sldMk cId="632241939" sldId="261"/>
            <ac:picMk id="3" creationId="{00000000-0000-0000-0000-000000000000}"/>
          </ac:picMkLst>
        </pc:picChg>
      </pc:sldChg>
      <pc:sldChg chg="del">
        <pc:chgData name="Vaidas Šeferis" userId="0c9cd00a-df69-4a92-b8a7-13a2645860c9" providerId="ADAL" clId="{77728245-BCD8-402A-8A47-E93080D2E50E}" dt="2022-09-27T06:30:14.004" v="191" actId="47"/>
        <pc:sldMkLst>
          <pc:docMk/>
          <pc:sldMk cId="3250513563" sldId="270"/>
        </pc:sldMkLst>
      </pc:sldChg>
      <pc:sldChg chg="modSp mod">
        <pc:chgData name="Vaidas Šeferis" userId="0c9cd00a-df69-4a92-b8a7-13a2645860c9" providerId="ADAL" clId="{77728245-BCD8-402A-8A47-E93080D2E50E}" dt="2022-09-26T07:25:34.096" v="4" actId="20577"/>
        <pc:sldMkLst>
          <pc:docMk/>
          <pc:sldMk cId="603098539" sldId="271"/>
        </pc:sldMkLst>
        <pc:spChg chg="mod">
          <ac:chgData name="Vaidas Šeferis" userId="0c9cd00a-df69-4a92-b8a7-13a2645860c9" providerId="ADAL" clId="{77728245-BCD8-402A-8A47-E93080D2E50E}" dt="2022-09-26T07:25:34.096" v="4" actId="20577"/>
          <ac:spMkLst>
            <pc:docMk/>
            <pc:sldMk cId="603098539" sldId="271"/>
            <ac:spMk id="3" creationId="{00000000-0000-0000-0000-000000000000}"/>
          </ac:spMkLst>
        </pc:spChg>
      </pc:sldChg>
      <pc:sldChg chg="modSp mod">
        <pc:chgData name="Vaidas Šeferis" userId="0c9cd00a-df69-4a92-b8a7-13a2645860c9" providerId="ADAL" clId="{77728245-BCD8-402A-8A47-E93080D2E50E}" dt="2022-09-27T07:17:15.610" v="541" actId="255"/>
        <pc:sldMkLst>
          <pc:docMk/>
          <pc:sldMk cId="874814413" sldId="272"/>
        </pc:sldMkLst>
        <pc:spChg chg="mod">
          <ac:chgData name="Vaidas Šeferis" userId="0c9cd00a-df69-4a92-b8a7-13a2645860c9" providerId="ADAL" clId="{77728245-BCD8-402A-8A47-E93080D2E50E}" dt="2022-09-27T07:17:15.610" v="541" actId="255"/>
          <ac:spMkLst>
            <pc:docMk/>
            <pc:sldMk cId="874814413" sldId="272"/>
            <ac:spMk id="3" creationId="{00000000-0000-0000-0000-000000000000}"/>
          </ac:spMkLst>
        </pc:spChg>
        <pc:picChg chg="mod">
          <ac:chgData name="Vaidas Šeferis" userId="0c9cd00a-df69-4a92-b8a7-13a2645860c9" providerId="ADAL" clId="{77728245-BCD8-402A-8A47-E93080D2E50E}" dt="2022-09-27T07:16:57.951" v="535" actId="1076"/>
          <ac:picMkLst>
            <pc:docMk/>
            <pc:sldMk cId="874814413" sldId="272"/>
            <ac:picMk id="2" creationId="{00000000-0000-0000-0000-000000000000}"/>
          </ac:picMkLst>
        </pc:picChg>
      </pc:sldChg>
      <pc:sldChg chg="modSp mod">
        <pc:chgData name="Vaidas Šeferis" userId="0c9cd00a-df69-4a92-b8a7-13a2645860c9" providerId="ADAL" clId="{77728245-BCD8-402A-8A47-E93080D2E50E}" dt="2022-09-27T07:24:16.856" v="550" actId="255"/>
        <pc:sldMkLst>
          <pc:docMk/>
          <pc:sldMk cId="2953367058" sldId="274"/>
        </pc:sldMkLst>
        <pc:spChg chg="mod">
          <ac:chgData name="Vaidas Šeferis" userId="0c9cd00a-df69-4a92-b8a7-13a2645860c9" providerId="ADAL" clId="{77728245-BCD8-402A-8A47-E93080D2E50E}" dt="2022-09-27T07:24:16.856" v="550" actId="255"/>
          <ac:spMkLst>
            <pc:docMk/>
            <pc:sldMk cId="2953367058" sldId="274"/>
            <ac:spMk id="3" creationId="{00000000-0000-0000-0000-000000000000}"/>
          </ac:spMkLst>
        </pc:spChg>
        <pc:picChg chg="mod">
          <ac:chgData name="Vaidas Šeferis" userId="0c9cd00a-df69-4a92-b8a7-13a2645860c9" providerId="ADAL" clId="{77728245-BCD8-402A-8A47-E93080D2E50E}" dt="2022-09-27T07:24:03.117" v="544" actId="1076"/>
          <ac:picMkLst>
            <pc:docMk/>
            <pc:sldMk cId="2953367058" sldId="274"/>
            <ac:picMk id="2" creationId="{00000000-0000-0000-0000-000000000000}"/>
          </ac:picMkLst>
        </pc:picChg>
      </pc:sldChg>
      <pc:sldChg chg="modSp mod">
        <pc:chgData name="Vaidas Šeferis" userId="0c9cd00a-df69-4a92-b8a7-13a2645860c9" providerId="ADAL" clId="{77728245-BCD8-402A-8A47-E93080D2E50E}" dt="2022-09-27T07:24:55.427" v="551" actId="20577"/>
        <pc:sldMkLst>
          <pc:docMk/>
          <pc:sldMk cId="2538496227" sldId="275"/>
        </pc:sldMkLst>
        <pc:spChg chg="mod">
          <ac:chgData name="Vaidas Šeferis" userId="0c9cd00a-df69-4a92-b8a7-13a2645860c9" providerId="ADAL" clId="{77728245-BCD8-402A-8A47-E93080D2E50E}" dt="2022-09-27T07:24:55.427" v="551" actId="20577"/>
          <ac:spMkLst>
            <pc:docMk/>
            <pc:sldMk cId="2538496227" sldId="275"/>
            <ac:spMk id="4" creationId="{00000000-0000-0000-0000-000000000000}"/>
          </ac:spMkLst>
        </pc:spChg>
      </pc:sldChg>
      <pc:sldChg chg="delSp del mod">
        <pc:chgData name="Vaidas Šeferis" userId="0c9cd00a-df69-4a92-b8a7-13a2645860c9" providerId="ADAL" clId="{77728245-BCD8-402A-8A47-E93080D2E50E}" dt="2022-09-27T07:32:45.670" v="673" actId="47"/>
        <pc:sldMkLst>
          <pc:docMk/>
          <pc:sldMk cId="1765315555" sldId="283"/>
        </pc:sldMkLst>
        <pc:picChg chg="del">
          <ac:chgData name="Vaidas Šeferis" userId="0c9cd00a-df69-4a92-b8a7-13a2645860c9" providerId="ADAL" clId="{77728245-BCD8-402A-8A47-E93080D2E50E}" dt="2022-09-27T07:32:30.699" v="672" actId="478"/>
          <ac:picMkLst>
            <pc:docMk/>
            <pc:sldMk cId="1765315555" sldId="283"/>
            <ac:picMk id="2" creationId="{00000000-0000-0000-0000-000000000000}"/>
          </ac:picMkLst>
        </pc:picChg>
      </pc:sldChg>
      <pc:sldChg chg="addSp modSp mod">
        <pc:chgData name="Vaidas Šeferis" userId="0c9cd00a-df69-4a92-b8a7-13a2645860c9" providerId="ADAL" clId="{77728245-BCD8-402A-8A47-E93080D2E50E}" dt="2022-09-27T07:23:49.423" v="542" actId="21"/>
        <pc:sldMkLst>
          <pc:docMk/>
          <pc:sldMk cId="4071847345" sldId="285"/>
        </pc:sldMkLst>
        <pc:spChg chg="add mod">
          <ac:chgData name="Vaidas Šeferis" userId="0c9cd00a-df69-4a92-b8a7-13a2645860c9" providerId="ADAL" clId="{77728245-BCD8-402A-8A47-E93080D2E50E}" dt="2022-09-27T07:23:49.423" v="542" actId="21"/>
          <ac:spMkLst>
            <pc:docMk/>
            <pc:sldMk cId="4071847345" sldId="285"/>
            <ac:spMk id="4" creationId="{3C147E61-37F4-AD35-CE63-3654C19D86F1}"/>
          </ac:spMkLst>
        </pc:spChg>
        <pc:picChg chg="mod">
          <ac:chgData name="Vaidas Šeferis" userId="0c9cd00a-df69-4a92-b8a7-13a2645860c9" providerId="ADAL" clId="{77728245-BCD8-402A-8A47-E93080D2E50E}" dt="2022-09-27T07:12:32.695" v="526" actId="1076"/>
          <ac:picMkLst>
            <pc:docMk/>
            <pc:sldMk cId="4071847345" sldId="285"/>
            <ac:picMk id="2" creationId="{00000000-0000-0000-0000-000000000000}"/>
          </ac:picMkLst>
        </pc:picChg>
      </pc:sldChg>
      <pc:sldChg chg="addSp delSp modSp add mod">
        <pc:chgData name="Vaidas Šeferis" userId="0c9cd00a-df69-4a92-b8a7-13a2645860c9" providerId="ADAL" clId="{77728245-BCD8-402A-8A47-E93080D2E50E}" dt="2022-09-26T07:49:23.557" v="96" actId="1076"/>
        <pc:sldMkLst>
          <pc:docMk/>
          <pc:sldMk cId="1068502554" sldId="287"/>
        </pc:sldMkLst>
        <pc:spChg chg="mod">
          <ac:chgData name="Vaidas Šeferis" userId="0c9cd00a-df69-4a92-b8a7-13a2645860c9" providerId="ADAL" clId="{77728245-BCD8-402A-8A47-E93080D2E50E}" dt="2022-09-26T07:48:49.175" v="95" actId="313"/>
          <ac:spMkLst>
            <pc:docMk/>
            <pc:sldMk cId="1068502554" sldId="287"/>
            <ac:spMk id="3" creationId="{00000000-0000-0000-0000-000000000000}"/>
          </ac:spMkLst>
        </pc:spChg>
        <pc:picChg chg="del">
          <ac:chgData name="Vaidas Šeferis" userId="0c9cd00a-df69-4a92-b8a7-13a2645860c9" providerId="ADAL" clId="{77728245-BCD8-402A-8A47-E93080D2E50E}" dt="2022-09-26T07:44:35.865" v="24" actId="478"/>
          <ac:picMkLst>
            <pc:docMk/>
            <pc:sldMk cId="1068502554" sldId="287"/>
            <ac:picMk id="2" creationId="{00000000-0000-0000-0000-000000000000}"/>
          </ac:picMkLst>
        </pc:picChg>
        <pc:picChg chg="add mod">
          <ac:chgData name="Vaidas Šeferis" userId="0c9cd00a-df69-4a92-b8a7-13a2645860c9" providerId="ADAL" clId="{77728245-BCD8-402A-8A47-E93080D2E50E}" dt="2022-09-26T07:49:23.557" v="96" actId="1076"/>
          <ac:picMkLst>
            <pc:docMk/>
            <pc:sldMk cId="1068502554" sldId="287"/>
            <ac:picMk id="1026" creationId="{AFE13551-E14C-F578-9DE2-346B2229A634}"/>
          </ac:picMkLst>
        </pc:picChg>
      </pc:sldChg>
      <pc:sldChg chg="addSp delSp modSp new mod ord">
        <pc:chgData name="Vaidas Šeferis" userId="0c9cd00a-df69-4a92-b8a7-13a2645860c9" providerId="ADAL" clId="{77728245-BCD8-402A-8A47-E93080D2E50E}" dt="2022-09-26T07:56:01.902" v="184" actId="1076"/>
        <pc:sldMkLst>
          <pc:docMk/>
          <pc:sldMk cId="3805760281" sldId="288"/>
        </pc:sldMkLst>
        <pc:spChg chg="add mod">
          <ac:chgData name="Vaidas Šeferis" userId="0c9cd00a-df69-4a92-b8a7-13a2645860c9" providerId="ADAL" clId="{77728245-BCD8-402A-8A47-E93080D2E50E}" dt="2022-09-26T07:54:19.105" v="154" actId="113"/>
          <ac:spMkLst>
            <pc:docMk/>
            <pc:sldMk cId="3805760281" sldId="288"/>
            <ac:spMk id="2" creationId="{E8A9DD10-52EB-81B1-D39E-9F18A812F9F1}"/>
          </ac:spMkLst>
        </pc:spChg>
        <pc:picChg chg="add mod">
          <ac:chgData name="Vaidas Šeferis" userId="0c9cd00a-df69-4a92-b8a7-13a2645860c9" providerId="ADAL" clId="{77728245-BCD8-402A-8A47-E93080D2E50E}" dt="2022-09-26T07:56:01.902" v="184" actId="1076"/>
          <ac:picMkLst>
            <pc:docMk/>
            <pc:sldMk cId="3805760281" sldId="288"/>
            <ac:picMk id="2050" creationId="{B09D7AA7-479A-A3EF-71EA-11E6ED03B50A}"/>
          </ac:picMkLst>
        </pc:picChg>
        <pc:picChg chg="add del mod">
          <ac:chgData name="Vaidas Šeferis" userId="0c9cd00a-df69-4a92-b8a7-13a2645860c9" providerId="ADAL" clId="{77728245-BCD8-402A-8A47-E93080D2E50E}" dt="2022-09-26T07:52:54.868" v="104" actId="478"/>
          <ac:picMkLst>
            <pc:docMk/>
            <pc:sldMk cId="3805760281" sldId="288"/>
            <ac:picMk id="2052" creationId="{1F47666F-2BD1-F906-846C-87CDE2580DE6}"/>
          </ac:picMkLst>
        </pc:picChg>
        <pc:picChg chg="add del">
          <ac:chgData name="Vaidas Šeferis" userId="0c9cd00a-df69-4a92-b8a7-13a2645860c9" providerId="ADAL" clId="{77728245-BCD8-402A-8A47-E93080D2E50E}" dt="2022-09-26T07:54:11.235" v="135"/>
          <ac:picMkLst>
            <pc:docMk/>
            <pc:sldMk cId="3805760281" sldId="288"/>
            <ac:picMk id="2054" creationId="{E4730E44-CB09-2D8D-9705-8F6E2DA5240F}"/>
          </ac:picMkLst>
        </pc:picChg>
      </pc:sldChg>
      <pc:sldChg chg="addSp modSp new mod ord">
        <pc:chgData name="Vaidas Šeferis" userId="0c9cd00a-df69-4a92-b8a7-13a2645860c9" providerId="ADAL" clId="{77728245-BCD8-402A-8A47-E93080D2E50E}" dt="2022-09-26T07:54:26.422" v="158"/>
        <pc:sldMkLst>
          <pc:docMk/>
          <pc:sldMk cId="511856339" sldId="289"/>
        </pc:sldMkLst>
        <pc:spChg chg="add mod">
          <ac:chgData name="Vaidas Šeferis" userId="0c9cd00a-df69-4a92-b8a7-13a2645860c9" providerId="ADAL" clId="{77728245-BCD8-402A-8A47-E93080D2E50E}" dt="2022-09-26T07:53:33.408" v="127" actId="122"/>
          <ac:spMkLst>
            <pc:docMk/>
            <pc:sldMk cId="511856339" sldId="289"/>
            <ac:spMk id="2" creationId="{DB0CA9B2-0D30-C9E0-002F-6454BEFAC650}"/>
          </ac:spMkLst>
        </pc:spChg>
        <pc:picChg chg="add mod">
          <ac:chgData name="Vaidas Šeferis" userId="0c9cd00a-df69-4a92-b8a7-13a2645860c9" providerId="ADAL" clId="{77728245-BCD8-402A-8A47-E93080D2E50E}" dt="2022-09-26T07:53:12.597" v="107" actId="1076"/>
          <ac:picMkLst>
            <pc:docMk/>
            <pc:sldMk cId="511856339" sldId="289"/>
            <ac:picMk id="3074" creationId="{C020BC87-60D4-77AC-5AE8-BDC3C0E7B599}"/>
          </ac:picMkLst>
        </pc:picChg>
      </pc:sldChg>
      <pc:sldChg chg="delSp modSp add mod ord">
        <pc:chgData name="Vaidas Šeferis" userId="0c9cd00a-df69-4a92-b8a7-13a2645860c9" providerId="ADAL" clId="{77728245-BCD8-402A-8A47-E93080D2E50E}" dt="2022-09-26T07:55:14.135" v="169"/>
        <pc:sldMkLst>
          <pc:docMk/>
          <pc:sldMk cId="3636258776" sldId="290"/>
        </pc:sldMkLst>
        <pc:spChg chg="mod">
          <ac:chgData name="Vaidas Šeferis" userId="0c9cd00a-df69-4a92-b8a7-13a2645860c9" providerId="ADAL" clId="{77728245-BCD8-402A-8A47-E93080D2E50E}" dt="2022-09-26T07:54:53.670" v="161" actId="1076"/>
          <ac:spMkLst>
            <pc:docMk/>
            <pc:sldMk cId="3636258776" sldId="290"/>
            <ac:spMk id="4" creationId="{00000000-0000-0000-0000-000000000000}"/>
          </ac:spMkLst>
        </pc:spChg>
        <pc:picChg chg="mod">
          <ac:chgData name="Vaidas Šeferis" userId="0c9cd00a-df69-4a92-b8a7-13a2645860c9" providerId="ADAL" clId="{77728245-BCD8-402A-8A47-E93080D2E50E}" dt="2022-09-26T07:55:08.214" v="167" actId="1076"/>
          <ac:picMkLst>
            <pc:docMk/>
            <pc:sldMk cId="3636258776" sldId="290"/>
            <ac:picMk id="2" creationId="{00000000-0000-0000-0000-000000000000}"/>
          </ac:picMkLst>
        </pc:picChg>
        <pc:picChg chg="del">
          <ac:chgData name="Vaidas Šeferis" userId="0c9cd00a-df69-4a92-b8a7-13a2645860c9" providerId="ADAL" clId="{77728245-BCD8-402A-8A47-E93080D2E50E}" dt="2022-09-26T07:54:47.843" v="160" actId="478"/>
          <ac:picMkLst>
            <pc:docMk/>
            <pc:sldMk cId="3636258776" sldId="290"/>
            <ac:picMk id="3" creationId="{00000000-0000-0000-0000-000000000000}"/>
          </ac:picMkLst>
        </pc:picChg>
      </pc:sldChg>
      <pc:sldChg chg="addSp delSp modSp new mod">
        <pc:chgData name="Vaidas Šeferis" userId="0c9cd00a-df69-4a92-b8a7-13a2645860c9" providerId="ADAL" clId="{77728245-BCD8-402A-8A47-E93080D2E50E}" dt="2022-09-27T06:38:08.010" v="257" actId="20577"/>
        <pc:sldMkLst>
          <pc:docMk/>
          <pc:sldMk cId="1989732841" sldId="291"/>
        </pc:sldMkLst>
        <pc:spChg chg="add mod">
          <ac:chgData name="Vaidas Šeferis" userId="0c9cd00a-df69-4a92-b8a7-13a2645860c9" providerId="ADAL" clId="{77728245-BCD8-402A-8A47-E93080D2E50E}" dt="2022-09-27T06:38:08.010" v="257" actId="20577"/>
          <ac:spMkLst>
            <pc:docMk/>
            <pc:sldMk cId="1989732841" sldId="291"/>
            <ac:spMk id="8" creationId="{EA82B9AA-536B-31D7-19F8-7BCD997CCB57}"/>
          </ac:spMkLst>
        </pc:spChg>
        <pc:picChg chg="add del">
          <ac:chgData name="Vaidas Šeferis" userId="0c9cd00a-df69-4a92-b8a7-13a2645860c9" providerId="ADAL" clId="{77728245-BCD8-402A-8A47-E93080D2E50E}" dt="2022-09-27T06:32:08.341" v="194" actId="478"/>
          <ac:picMkLst>
            <pc:docMk/>
            <pc:sldMk cId="1989732841" sldId="291"/>
            <ac:picMk id="3" creationId="{07EC8201-8E7F-2AC3-0BC6-83C23DEB7218}"/>
          </ac:picMkLst>
        </pc:picChg>
        <pc:picChg chg="add del">
          <ac:chgData name="Vaidas Šeferis" userId="0c9cd00a-df69-4a92-b8a7-13a2645860c9" providerId="ADAL" clId="{77728245-BCD8-402A-8A47-E93080D2E50E}" dt="2022-09-27T06:33:03.740" v="196" actId="478"/>
          <ac:picMkLst>
            <pc:docMk/>
            <pc:sldMk cId="1989732841" sldId="291"/>
            <ac:picMk id="5" creationId="{5BB7F9EF-6581-2511-8CDB-259D43424005}"/>
          </ac:picMkLst>
        </pc:picChg>
        <pc:picChg chg="add mod">
          <ac:chgData name="Vaidas Šeferis" userId="0c9cd00a-df69-4a92-b8a7-13a2645860c9" providerId="ADAL" clId="{77728245-BCD8-402A-8A47-E93080D2E50E}" dt="2022-09-27T06:34:41.706" v="202" actId="14100"/>
          <ac:picMkLst>
            <pc:docMk/>
            <pc:sldMk cId="1989732841" sldId="291"/>
            <ac:picMk id="7" creationId="{01202AA9-10B8-5555-314C-5DA6A3AC39EE}"/>
          </ac:picMkLst>
        </pc:picChg>
      </pc:sldChg>
      <pc:sldChg chg="add del ord">
        <pc:chgData name="Vaidas Šeferis" userId="0c9cd00a-df69-4a92-b8a7-13a2645860c9" providerId="ADAL" clId="{77728245-BCD8-402A-8A47-E93080D2E50E}" dt="2022-09-27T06:29:03.619" v="190" actId="47"/>
        <pc:sldMkLst>
          <pc:docMk/>
          <pc:sldMk cId="3845644166" sldId="291"/>
        </pc:sldMkLst>
      </pc:sldChg>
      <pc:sldChg chg="addSp delSp modSp add mod">
        <pc:chgData name="Vaidas Šeferis" userId="0c9cd00a-df69-4a92-b8a7-13a2645860c9" providerId="ADAL" clId="{77728245-BCD8-402A-8A47-E93080D2E50E}" dt="2022-09-27T06:46:06.112" v="267" actId="1076"/>
        <pc:sldMkLst>
          <pc:docMk/>
          <pc:sldMk cId="3911219099" sldId="292"/>
        </pc:sldMkLst>
        <pc:spChg chg="mod">
          <ac:chgData name="Vaidas Šeferis" userId="0c9cd00a-df69-4a92-b8a7-13a2645860c9" providerId="ADAL" clId="{77728245-BCD8-402A-8A47-E93080D2E50E}" dt="2022-09-27T06:38:01.511" v="255" actId="20577"/>
          <ac:spMkLst>
            <pc:docMk/>
            <pc:sldMk cId="3911219099" sldId="292"/>
            <ac:spMk id="8" creationId="{EA82B9AA-536B-31D7-19F8-7BCD997CCB57}"/>
          </ac:spMkLst>
        </pc:spChg>
        <pc:picChg chg="del mod">
          <ac:chgData name="Vaidas Šeferis" userId="0c9cd00a-df69-4a92-b8a7-13a2645860c9" providerId="ADAL" clId="{77728245-BCD8-402A-8A47-E93080D2E50E}" dt="2022-09-27T06:36:26.645" v="253" actId="478"/>
          <ac:picMkLst>
            <pc:docMk/>
            <pc:sldMk cId="3911219099" sldId="292"/>
            <ac:picMk id="7" creationId="{01202AA9-10B8-5555-314C-5DA6A3AC39EE}"/>
          </ac:picMkLst>
        </pc:picChg>
        <pc:picChg chg="add mod">
          <ac:chgData name="Vaidas Šeferis" userId="0c9cd00a-df69-4a92-b8a7-13a2645860c9" providerId="ADAL" clId="{77728245-BCD8-402A-8A47-E93080D2E50E}" dt="2022-09-27T06:46:06.112" v="267" actId="1076"/>
          <ac:picMkLst>
            <pc:docMk/>
            <pc:sldMk cId="3911219099" sldId="292"/>
            <ac:picMk id="1026" creationId="{1BD738D7-A6E5-9CB3-3A31-F69E44087991}"/>
          </ac:picMkLst>
        </pc:picChg>
        <pc:picChg chg="add del mod">
          <ac:chgData name="Vaidas Šeferis" userId="0c9cd00a-df69-4a92-b8a7-13a2645860c9" providerId="ADAL" clId="{77728245-BCD8-402A-8A47-E93080D2E50E}" dt="2022-09-27T06:45:58.067" v="265" actId="478"/>
          <ac:picMkLst>
            <pc:docMk/>
            <pc:sldMk cId="3911219099" sldId="292"/>
            <ac:picMk id="1028" creationId="{39644E2B-D818-E0CC-0D53-1BF6845EA595}"/>
          </ac:picMkLst>
        </pc:picChg>
      </pc:sldChg>
      <pc:sldChg chg="delSp modSp add">
        <pc:chgData name="Vaidas Šeferis" userId="0c9cd00a-df69-4a92-b8a7-13a2645860c9" providerId="ADAL" clId="{77728245-BCD8-402A-8A47-E93080D2E50E}" dt="2022-09-27T06:46:20.656" v="270" actId="1076"/>
        <pc:sldMkLst>
          <pc:docMk/>
          <pc:sldMk cId="1748931881" sldId="293"/>
        </pc:sldMkLst>
        <pc:picChg chg="del">
          <ac:chgData name="Vaidas Šeferis" userId="0c9cd00a-df69-4a92-b8a7-13a2645860c9" providerId="ADAL" clId="{77728245-BCD8-402A-8A47-E93080D2E50E}" dt="2022-09-27T06:46:13.393" v="268" actId="478"/>
          <ac:picMkLst>
            <pc:docMk/>
            <pc:sldMk cId="1748931881" sldId="293"/>
            <ac:picMk id="1026" creationId="{1BD738D7-A6E5-9CB3-3A31-F69E44087991}"/>
          </ac:picMkLst>
        </pc:picChg>
        <pc:picChg chg="mod">
          <ac:chgData name="Vaidas Šeferis" userId="0c9cd00a-df69-4a92-b8a7-13a2645860c9" providerId="ADAL" clId="{77728245-BCD8-402A-8A47-E93080D2E50E}" dt="2022-09-27T06:46:20.656" v="270" actId="1076"/>
          <ac:picMkLst>
            <pc:docMk/>
            <pc:sldMk cId="1748931881" sldId="293"/>
            <ac:picMk id="1028" creationId="{39644E2B-D818-E0CC-0D53-1BF6845EA595}"/>
          </ac:picMkLst>
        </pc:picChg>
      </pc:sldChg>
      <pc:sldChg chg="addSp modSp new mod">
        <pc:chgData name="Vaidas Šeferis" userId="0c9cd00a-df69-4a92-b8a7-13a2645860c9" providerId="ADAL" clId="{77728245-BCD8-402A-8A47-E93080D2E50E}" dt="2022-09-27T07:02:11.001" v="520" actId="20577"/>
        <pc:sldMkLst>
          <pc:docMk/>
          <pc:sldMk cId="361794504" sldId="294"/>
        </pc:sldMkLst>
        <pc:spChg chg="add mod">
          <ac:chgData name="Vaidas Šeferis" userId="0c9cd00a-df69-4a92-b8a7-13a2645860c9" providerId="ADAL" clId="{77728245-BCD8-402A-8A47-E93080D2E50E}" dt="2022-09-27T07:02:11.001" v="520" actId="20577"/>
          <ac:spMkLst>
            <pc:docMk/>
            <pc:sldMk cId="361794504" sldId="294"/>
            <ac:spMk id="2" creationId="{40A93237-7DAC-4D7B-8E2E-59EFA8B9F54F}"/>
          </ac:spMkLst>
        </pc:spChg>
      </pc:sldChg>
      <pc:sldChg chg="addSp modSp new mod">
        <pc:chgData name="Vaidas Šeferis" userId="0c9cd00a-df69-4a92-b8a7-13a2645860c9" providerId="ADAL" clId="{77728245-BCD8-402A-8A47-E93080D2E50E}" dt="2022-09-27T07:28:43.526" v="629" actId="1076"/>
        <pc:sldMkLst>
          <pc:docMk/>
          <pc:sldMk cId="3545230646" sldId="295"/>
        </pc:sldMkLst>
        <pc:spChg chg="add mod">
          <ac:chgData name="Vaidas Šeferis" userId="0c9cd00a-df69-4a92-b8a7-13a2645860c9" providerId="ADAL" clId="{77728245-BCD8-402A-8A47-E93080D2E50E}" dt="2022-09-27T07:28:32.279" v="625" actId="122"/>
          <ac:spMkLst>
            <pc:docMk/>
            <pc:sldMk cId="3545230646" sldId="295"/>
            <ac:spMk id="4" creationId="{E2753241-6417-3EB9-348C-5BA12F6DD80A}"/>
          </ac:spMkLst>
        </pc:spChg>
        <pc:picChg chg="add mod">
          <ac:chgData name="Vaidas Šeferis" userId="0c9cd00a-df69-4a92-b8a7-13a2645860c9" providerId="ADAL" clId="{77728245-BCD8-402A-8A47-E93080D2E50E}" dt="2022-09-27T07:28:43.526" v="629" actId="1076"/>
          <ac:picMkLst>
            <pc:docMk/>
            <pc:sldMk cId="3545230646" sldId="295"/>
            <ac:picMk id="3" creationId="{2FA99603-6F12-D101-6974-20961C6B7C25}"/>
          </ac:picMkLst>
        </pc:picChg>
      </pc:sldChg>
      <pc:sldChg chg="addSp delSp modSp add mod">
        <pc:chgData name="Vaidas Šeferis" userId="0c9cd00a-df69-4a92-b8a7-13a2645860c9" providerId="ADAL" clId="{77728245-BCD8-402A-8A47-E93080D2E50E}" dt="2022-09-27T07:31:51.352" v="671" actId="20577"/>
        <pc:sldMkLst>
          <pc:docMk/>
          <pc:sldMk cId="909276761" sldId="296"/>
        </pc:sldMkLst>
        <pc:spChg chg="mod">
          <ac:chgData name="Vaidas Šeferis" userId="0c9cd00a-df69-4a92-b8a7-13a2645860c9" providerId="ADAL" clId="{77728245-BCD8-402A-8A47-E93080D2E50E}" dt="2022-09-27T07:31:51.352" v="671" actId="20577"/>
          <ac:spMkLst>
            <pc:docMk/>
            <pc:sldMk cId="909276761" sldId="296"/>
            <ac:spMk id="4" creationId="{E2753241-6417-3EB9-348C-5BA12F6DD80A}"/>
          </ac:spMkLst>
        </pc:spChg>
        <pc:picChg chg="del">
          <ac:chgData name="Vaidas Šeferis" userId="0c9cd00a-df69-4a92-b8a7-13a2645860c9" providerId="ADAL" clId="{77728245-BCD8-402A-8A47-E93080D2E50E}" dt="2022-09-27T07:28:53.995" v="631" actId="478"/>
          <ac:picMkLst>
            <pc:docMk/>
            <pc:sldMk cId="909276761" sldId="296"/>
            <ac:picMk id="3" creationId="{2FA99603-6F12-D101-6974-20961C6B7C25}"/>
          </ac:picMkLst>
        </pc:picChg>
        <pc:picChg chg="add mod">
          <ac:chgData name="Vaidas Šeferis" userId="0c9cd00a-df69-4a92-b8a7-13a2645860c9" providerId="ADAL" clId="{77728245-BCD8-402A-8A47-E93080D2E50E}" dt="2022-09-27T07:29:20.925" v="634" actId="1076"/>
          <ac:picMkLst>
            <pc:docMk/>
            <pc:sldMk cId="909276761" sldId="296"/>
            <ac:picMk id="2050" creationId="{70312195-FAA8-9ABB-E886-DF16DAEA3C5B}"/>
          </ac:picMkLst>
        </pc:picChg>
      </pc:sldChg>
      <pc:sldChg chg="addSp new mod">
        <pc:chgData name="Vaidas Šeferis" userId="0c9cd00a-df69-4a92-b8a7-13a2645860c9" providerId="ADAL" clId="{77728245-BCD8-402A-8A47-E93080D2E50E}" dt="2022-09-27T07:31:15.097" v="636" actId="22"/>
        <pc:sldMkLst>
          <pc:docMk/>
          <pc:sldMk cId="2141655888" sldId="297"/>
        </pc:sldMkLst>
        <pc:picChg chg="add">
          <ac:chgData name="Vaidas Šeferis" userId="0c9cd00a-df69-4a92-b8a7-13a2645860c9" providerId="ADAL" clId="{77728245-BCD8-402A-8A47-E93080D2E50E}" dt="2022-09-27T07:31:15.097" v="636" actId="22"/>
          <ac:picMkLst>
            <pc:docMk/>
            <pc:sldMk cId="2141655888" sldId="297"/>
            <ac:picMk id="3" creationId="{90976DE5-58B4-3270-5238-A481692469B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27.09.2024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3082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27.09.2024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7965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27.09.2024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0465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27.09.2024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8044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27.09.2024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8122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27.09.2024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2519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27.09.2024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3298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27.09.2024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2992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27.09.2024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7299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27.09.2024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5680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27.09.2024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4898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9CA81-BFBB-4F1D-876D-61B6A8B1548F}" type="datetimeFigureOut">
              <a:rPr lang="cs-CZ" smtClean="0"/>
              <a:t>27.09.2024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0837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ebp"/><Relationship Id="rId2" Type="http://schemas.openxmlformats.org/officeDocument/2006/relationships/image" Target="../media/image16.web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sd68KDW3uY&amp;ab_channel=Dabasaizsardz%C4%ABbasp%C4%81rvalde" TargetMode="External"/><Relationship Id="rId2" Type="http://schemas.openxmlformats.org/officeDocument/2006/relationships/hyperlink" Target="https://www.youtube.com/watch?v=J6i0OChC20o&amp;ab_channel=Skolot%C4%81jaDaba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wPTvRoyimAo&amp;ab_channel=Dabasaizsardz%C4%ABbasp%C4%81rvalde" TargetMode="External"/><Relationship Id="rId4" Type="http://schemas.openxmlformats.org/officeDocument/2006/relationships/hyperlink" Target="https://www.youtube.com/watch?v=uvhXb0qrHuA&amp;ab_channel=Dronology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youtube.com/watch?v=qbj_plQHXro&amp;ab_channel=JauntLithuania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fI59zCD6V54&amp;ab_channel=ChojusEurope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VNL7NYTY6s&amp;ab_channel=ZygimantasKaminskas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mapa, atlas, text&#10;&#10;Popis byl vytvořen automaticky">
            <a:extLst>
              <a:ext uri="{FF2B5EF4-FFF2-40B4-BE49-F238E27FC236}">
                <a16:creationId xmlns:a16="http://schemas.microsoft.com/office/drawing/2014/main" id="{E0F79232-1C6E-CAED-EB2A-6387902B3E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4" b="15249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153A269-2DAF-5B80-E93B-25FF1C98A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841" y="1249376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>
                <a:solidFill>
                  <a:srgbClr val="FFFFFF"/>
                </a:solidFill>
              </a:rPr>
              <a:t>LATVIJA</a:t>
            </a:r>
            <a:r>
              <a:rPr lang="en-US" sz="5200">
                <a:solidFill>
                  <a:srgbClr val="FFFFFF"/>
                </a:solidFill>
              </a:rPr>
              <a:t>     LOTYŠSKO</a:t>
            </a:r>
          </a:p>
        </p:txBody>
      </p:sp>
    </p:spTree>
    <p:extLst>
      <p:ext uri="{BB962C8B-B14F-4D97-AF65-F5344CB8AC3E}">
        <p14:creationId xmlns:p14="http://schemas.microsoft.com/office/powerpoint/2010/main" val="381686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94" y="706582"/>
            <a:ext cx="10790843" cy="606984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988723" y="274320"/>
            <a:ext cx="4039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Poloha </a:t>
            </a:r>
            <a:r>
              <a:rPr lang="lv-LV" dirty="0"/>
              <a:t>Lubān</a:t>
            </a:r>
            <a:r>
              <a:rPr lang="cs-CZ" dirty="0"/>
              <a:t>u na mapě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826512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597205" y="344361"/>
            <a:ext cx="49312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b="1" dirty="0"/>
              <a:t>Rāznas ezers</a:t>
            </a:r>
            <a:endParaRPr lang="cs-CZ" b="1" dirty="0"/>
          </a:p>
          <a:p>
            <a:pPr algn="ctr"/>
            <a:r>
              <a:rPr lang="cs-CZ" dirty="0"/>
              <a:t>Dle rozlohy druhé největší lotyšské jezero (57 km2)</a:t>
            </a:r>
          </a:p>
          <a:p>
            <a:pPr algn="ctr"/>
            <a:r>
              <a:rPr lang="cs-CZ" dirty="0"/>
              <a:t>Dle vodního objemu – největší.</a:t>
            </a:r>
            <a:endParaRPr lang="lv-LV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757" y="1267691"/>
            <a:ext cx="7453745" cy="559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461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518" y="774700"/>
            <a:ext cx="10483614" cy="589703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518728" y="224444"/>
            <a:ext cx="4763193" cy="374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/>
              <a:t>Rāznas ezers</a:t>
            </a:r>
            <a:r>
              <a:rPr lang="cs-CZ" b="1" dirty="0"/>
              <a:t> </a:t>
            </a:r>
            <a:r>
              <a:rPr lang="cs-CZ" dirty="0"/>
              <a:t>– poloha na mapě</a:t>
            </a:r>
          </a:p>
        </p:txBody>
      </p:sp>
    </p:spTree>
    <p:extLst>
      <p:ext uri="{BB962C8B-B14F-4D97-AF65-F5344CB8AC3E}">
        <p14:creationId xmlns:p14="http://schemas.microsoft.com/office/powerpoint/2010/main" val="416559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629" y="1255839"/>
            <a:ext cx="5469774" cy="545696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355868" y="332509"/>
            <a:ext cx="3915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/>
              <a:t>Rīgas jūras līcis</a:t>
            </a:r>
            <a:r>
              <a:rPr lang="cs-CZ" dirty="0"/>
              <a:t>: Rižský záliv</a:t>
            </a:r>
          </a:p>
          <a:p>
            <a:pPr algn="ctr"/>
            <a:r>
              <a:rPr lang="cs-CZ" dirty="0"/>
              <a:t>(</a:t>
            </a:r>
            <a:r>
              <a:rPr lang="cs-CZ" dirty="0" err="1"/>
              <a:t>est</a:t>
            </a:r>
            <a:r>
              <a:rPr lang="cs-CZ" dirty="0"/>
              <a:t>. </a:t>
            </a:r>
            <a:r>
              <a:rPr lang="et-EE" i="1" dirty="0"/>
              <a:t>Liivi laht</a:t>
            </a:r>
            <a:r>
              <a:rPr lang="cs-CZ" i="1" dirty="0"/>
              <a:t>)</a:t>
            </a:r>
            <a:r>
              <a:rPr lang="et-EE" dirty="0"/>
              <a:t> </a:t>
            </a:r>
            <a:endParaRPr lang="lv-LV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1925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377" y="2335878"/>
            <a:ext cx="5863242" cy="439743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923608" y="224443"/>
            <a:ext cx="5112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/>
              <a:t>Kolkas</a:t>
            </a:r>
            <a:r>
              <a:rPr lang="cs-CZ" b="1" dirty="0"/>
              <a:t> </a:t>
            </a:r>
            <a:r>
              <a:rPr lang="cs-CZ" b="1" dirty="0" err="1"/>
              <a:t>rags</a:t>
            </a:r>
            <a:r>
              <a:rPr lang="cs-CZ" dirty="0"/>
              <a:t>: mys Kolka</a:t>
            </a:r>
          </a:p>
          <a:p>
            <a:pPr algn="ctr"/>
            <a:r>
              <a:rPr lang="cs-CZ" dirty="0"/>
              <a:t>Nejsevernější bod </a:t>
            </a:r>
            <a:r>
              <a:rPr lang="cs-CZ" dirty="0" err="1"/>
              <a:t>Kuronska</a:t>
            </a:r>
            <a:r>
              <a:rPr lang="cs-CZ" dirty="0"/>
              <a:t>, potkávají se tady Rižský záliv a Baltské moře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7" y="1504604"/>
            <a:ext cx="5793047" cy="325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87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249" y="3256598"/>
            <a:ext cx="5449536" cy="352658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3" y="261851"/>
            <a:ext cx="6226234" cy="311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09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1202AA9-10B8-5555-314C-5DA6A3AC3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470" y="989305"/>
            <a:ext cx="10433236" cy="586869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A82B9AA-536B-31D7-19F8-7BCD997CCB57}"/>
              </a:ext>
            </a:extLst>
          </p:cNvPr>
          <p:cNvSpPr txBox="1"/>
          <p:nvPr/>
        </p:nvSpPr>
        <p:spPr>
          <a:xfrm>
            <a:off x="2947386" y="239697"/>
            <a:ext cx="6604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Gaiziņkalns (31</a:t>
            </a:r>
            <a:r>
              <a:rPr lang="cs-CZ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lv-LV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m) Nejv</a:t>
            </a:r>
            <a:r>
              <a:rPr lang="cs-CZ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yšší</a:t>
            </a:r>
            <a:r>
              <a:rPr lang="cs-CZ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lotyšský kopec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9732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EA82B9AA-536B-31D7-19F8-7BCD997CCB57}"/>
              </a:ext>
            </a:extLst>
          </p:cNvPr>
          <p:cNvSpPr txBox="1"/>
          <p:nvPr/>
        </p:nvSpPr>
        <p:spPr>
          <a:xfrm>
            <a:off x="2947386" y="239697"/>
            <a:ext cx="6604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Gaiziņkalns (31</a:t>
            </a:r>
            <a:r>
              <a:rPr lang="cs-CZ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lv-LV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m) Nejv</a:t>
            </a:r>
            <a:r>
              <a:rPr lang="cs-CZ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yšší</a:t>
            </a:r>
            <a:r>
              <a:rPr lang="cs-CZ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lotyšský kopec</a:t>
            </a:r>
            <a:endParaRPr lang="cs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BD738D7-A6E5-9CB3-3A31-F69E44087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569" y="539318"/>
            <a:ext cx="8424909" cy="631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219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EA82B9AA-536B-31D7-19F8-7BCD997CCB57}"/>
              </a:ext>
            </a:extLst>
          </p:cNvPr>
          <p:cNvSpPr txBox="1"/>
          <p:nvPr/>
        </p:nvSpPr>
        <p:spPr>
          <a:xfrm>
            <a:off x="2947386" y="239697"/>
            <a:ext cx="6604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Gaiziņkalns (31</a:t>
            </a:r>
            <a:r>
              <a:rPr lang="cs-CZ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lv-LV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m) Nejv</a:t>
            </a:r>
            <a:r>
              <a:rPr lang="cs-CZ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yšší</a:t>
            </a:r>
            <a:r>
              <a:rPr lang="cs-CZ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lotyšský kopec</a:t>
            </a:r>
            <a:endParaRPr lang="cs-CZ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9644E2B-D818-E0CC-0D53-1BF6845EA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976" y="696897"/>
            <a:ext cx="8052047" cy="603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931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0A93237-7DAC-4D7B-8E2E-59EFA8B9F54F}"/>
              </a:ext>
            </a:extLst>
          </p:cNvPr>
          <p:cNvSpPr txBox="1"/>
          <p:nvPr/>
        </p:nvSpPr>
        <p:spPr>
          <a:xfrm>
            <a:off x="1322773" y="399495"/>
            <a:ext cx="990747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b="1" dirty="0"/>
          </a:p>
          <a:p>
            <a:pPr algn="ctr"/>
            <a:endParaRPr lang="cs-CZ" b="1" dirty="0"/>
          </a:p>
          <a:p>
            <a:pPr algn="ctr"/>
            <a:r>
              <a:rPr lang="cs-CZ" b="1" dirty="0"/>
              <a:t>Lotyšsko: několik video odkazů</a:t>
            </a:r>
          </a:p>
          <a:p>
            <a:endParaRPr lang="cs-CZ" dirty="0"/>
          </a:p>
          <a:p>
            <a:r>
              <a:rPr lang="cs-CZ" dirty="0"/>
              <a:t>Lotyšská krajina (v lotyštině): </a:t>
            </a:r>
          </a:p>
          <a:p>
            <a:r>
              <a:rPr lang="cs-CZ" dirty="0">
                <a:hlinkClick r:id="rId2"/>
              </a:rPr>
              <a:t>https://www.youtube.com/watch?v=J6i0OChC20o&amp;ab_channel=Skolot%C4%81jaDaba</a:t>
            </a:r>
            <a:endParaRPr lang="cs-CZ" dirty="0"/>
          </a:p>
          <a:p>
            <a:endParaRPr lang="cs-CZ" dirty="0"/>
          </a:p>
          <a:p>
            <a:r>
              <a:rPr lang="cs-CZ" dirty="0"/>
              <a:t>Lotyšská příroda (v angličtině):</a:t>
            </a:r>
          </a:p>
          <a:p>
            <a:r>
              <a:rPr lang="cs-CZ" dirty="0">
                <a:hlinkClick r:id="rId3"/>
              </a:rPr>
              <a:t>https://www.youtube.com/watch?v=1sd68KDW3uY&amp;ab_channel=Dabasaizsardz%C4%ABbasp%C4%81rvalde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Daugava</a:t>
            </a:r>
            <a:r>
              <a:rPr lang="cs-CZ" dirty="0"/>
              <a:t>:</a:t>
            </a:r>
          </a:p>
          <a:p>
            <a:r>
              <a:rPr lang="cs-CZ" dirty="0">
                <a:hlinkClick r:id="rId4"/>
              </a:rPr>
              <a:t>https://www.youtube.com/watch?v=uvhXb0qrHuA&amp;ab_channel=Dronology</a:t>
            </a:r>
            <a:endParaRPr lang="cs-CZ" dirty="0"/>
          </a:p>
          <a:p>
            <a:endParaRPr lang="cs-CZ" dirty="0"/>
          </a:p>
          <a:p>
            <a:r>
              <a:rPr lang="cs-CZ" dirty="0"/>
              <a:t>Národní park </a:t>
            </a:r>
            <a:r>
              <a:rPr lang="cs-CZ" dirty="0" err="1"/>
              <a:t>Gauja</a:t>
            </a:r>
            <a:r>
              <a:rPr lang="cs-CZ" dirty="0"/>
              <a:t>:</a:t>
            </a:r>
          </a:p>
          <a:p>
            <a:r>
              <a:rPr lang="cs-CZ" dirty="0">
                <a:hlinkClick r:id="rId5"/>
              </a:rPr>
              <a:t>https://www.youtube.com/watch?v=wPTvRoyimAo&amp;ab_channel=Dabasaizsardz%C4%ABbasp%C4%81rvalde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794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596" y="1224378"/>
            <a:ext cx="9398924" cy="533636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682538" y="241069"/>
            <a:ext cx="5519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Největší lotyšská řeka </a:t>
            </a:r>
            <a:r>
              <a:rPr lang="cs-CZ" b="1" dirty="0" err="1"/>
              <a:t>Daugava</a:t>
            </a:r>
            <a:endParaRPr lang="cs-CZ" b="1" dirty="0"/>
          </a:p>
          <a:p>
            <a:pPr algn="ctr"/>
            <a:r>
              <a:rPr lang="cs-CZ" dirty="0"/>
              <a:t>(něm. </a:t>
            </a:r>
            <a:r>
              <a:rPr lang="de-DE" dirty="0" err="1"/>
              <a:t>Düna</a:t>
            </a:r>
            <a:r>
              <a:rPr lang="de-DE" dirty="0"/>
              <a:t>, </a:t>
            </a:r>
            <a:r>
              <a:rPr lang="cs-CZ" dirty="0" err="1"/>
              <a:t>rus</a:t>
            </a:r>
            <a:r>
              <a:rPr lang="cs-CZ" dirty="0"/>
              <a:t>. Dvina)</a:t>
            </a:r>
          </a:p>
          <a:p>
            <a:pPr algn="ctr"/>
            <a:r>
              <a:rPr lang="cs-CZ" dirty="0"/>
              <a:t>Celková délka 1020 km, z toho v Lotyšsku 357</a:t>
            </a:r>
          </a:p>
        </p:txBody>
      </p:sp>
    </p:spTree>
    <p:extLst>
      <p:ext uri="{BB962C8B-B14F-4D97-AF65-F5344CB8AC3E}">
        <p14:creationId xmlns:p14="http://schemas.microsoft.com/office/powerpoint/2010/main" val="2343591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mapa, text, atlas">
            <a:extLst>
              <a:ext uri="{FF2B5EF4-FFF2-40B4-BE49-F238E27FC236}">
                <a16:creationId xmlns:a16="http://schemas.microsoft.com/office/drawing/2014/main" id="{A3A39816-747E-6DD5-B5A0-C304FBFD1C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5" b="10599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778073D-AE66-74B2-A3C1-C561DCF72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5200">
                <a:solidFill>
                  <a:srgbClr val="FFFFFF"/>
                </a:solidFill>
              </a:rPr>
              <a:t>LIETUVA         </a:t>
            </a:r>
            <a:r>
              <a:rPr lang="en-US" sz="5200">
                <a:solidFill>
                  <a:srgbClr val="FFFFFF"/>
                </a:solidFill>
              </a:rPr>
              <a:t>LITVA</a:t>
            </a:r>
          </a:p>
        </p:txBody>
      </p:sp>
    </p:spTree>
    <p:extLst>
      <p:ext uri="{BB962C8B-B14F-4D97-AF65-F5344CB8AC3E}">
        <p14:creationId xmlns:p14="http://schemas.microsoft.com/office/powerpoint/2010/main" val="882551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840480" y="199505"/>
            <a:ext cx="5428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/>
              <a:t>Drūkšiai: </a:t>
            </a:r>
            <a:r>
              <a:rPr lang="cs-CZ" dirty="0"/>
              <a:t>největší litevské přírodní jezero</a:t>
            </a:r>
            <a:endParaRPr lang="lt-LT" dirty="0"/>
          </a:p>
          <a:p>
            <a:pPr algn="ctr"/>
            <a:r>
              <a:rPr lang="lt-LT" dirty="0"/>
              <a:t>44,87 km</a:t>
            </a:r>
            <a:r>
              <a:rPr lang="lt-LT" baseline="30000" dirty="0"/>
              <a:t>2</a:t>
            </a:r>
            <a:endParaRPr lang="cs-CZ" baseline="30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382" y="123963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324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656" y="882612"/>
            <a:ext cx="10290402" cy="578835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840480" y="199505"/>
            <a:ext cx="5428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/>
              <a:t>Drūkšiai: </a:t>
            </a:r>
            <a:r>
              <a:rPr lang="cs-CZ" dirty="0"/>
              <a:t>největší litevské přírodní jezero</a:t>
            </a:r>
          </a:p>
        </p:txBody>
      </p:sp>
    </p:spTree>
    <p:extLst>
      <p:ext uri="{BB962C8B-B14F-4D97-AF65-F5344CB8AC3E}">
        <p14:creationId xmlns:p14="http://schemas.microsoft.com/office/powerpoint/2010/main" val="38239611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244" y="647316"/>
            <a:ext cx="8899812" cy="6103788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923309" y="98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lt-LT" dirty="0"/>
              <a:t>Kauno marios – </a:t>
            </a:r>
            <a:r>
              <a:rPr lang="lt-LT" dirty="0" err="1"/>
              <a:t>Kaunask</a:t>
            </a:r>
            <a:r>
              <a:rPr lang="cs-CZ" dirty="0"/>
              <a:t>á přehrada</a:t>
            </a:r>
          </a:p>
          <a:p>
            <a:pPr algn="ctr"/>
            <a:r>
              <a:rPr lang="cs-CZ" dirty="0"/>
              <a:t>(</a:t>
            </a:r>
            <a:r>
              <a:rPr lang="lt-LT" dirty="0"/>
              <a:t>65,4 km</a:t>
            </a:r>
            <a:r>
              <a:rPr lang="lt-LT" baseline="30000" dirty="0"/>
              <a:t>2</a:t>
            </a:r>
            <a:r>
              <a:rPr lang="lt-LT" dirty="0"/>
              <a:t> - </a:t>
            </a:r>
            <a:r>
              <a:rPr lang="cs-CZ" dirty="0"/>
              <a:t>největší litevské umělé vodní dílo)</a:t>
            </a:r>
          </a:p>
        </p:txBody>
      </p:sp>
    </p:spTree>
    <p:extLst>
      <p:ext uri="{BB962C8B-B14F-4D97-AF65-F5344CB8AC3E}">
        <p14:creationId xmlns:p14="http://schemas.microsoft.com/office/powerpoint/2010/main" val="23880854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049" y="1003300"/>
            <a:ext cx="10032059" cy="564303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592721" y="356969"/>
            <a:ext cx="5494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/>
              <a:t>Kauno marios – Kaunask</a:t>
            </a:r>
            <a:r>
              <a:rPr lang="cs-CZ" dirty="0"/>
              <a:t>á přehrada</a:t>
            </a:r>
          </a:p>
          <a:p>
            <a:pPr algn="ctr"/>
            <a:r>
              <a:rPr lang="cs-CZ" dirty="0"/>
              <a:t>(</a:t>
            </a:r>
            <a:r>
              <a:rPr lang="lt-LT" dirty="0"/>
              <a:t>65,4 km</a:t>
            </a:r>
            <a:r>
              <a:rPr lang="lt-LT" baseline="30000" dirty="0"/>
              <a:t>2</a:t>
            </a:r>
            <a:r>
              <a:rPr lang="lt-LT" dirty="0"/>
              <a:t> - </a:t>
            </a:r>
            <a:r>
              <a:rPr lang="cs-CZ" dirty="0"/>
              <a:t>největší litevské umělé vodní dílo)</a:t>
            </a:r>
          </a:p>
        </p:txBody>
      </p:sp>
    </p:spTree>
    <p:extLst>
      <p:ext uri="{BB962C8B-B14F-4D97-AF65-F5344CB8AC3E}">
        <p14:creationId xmlns:p14="http://schemas.microsoft.com/office/powerpoint/2010/main" val="3985550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682538" y="241069"/>
            <a:ext cx="5519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Největší litevská řeka </a:t>
            </a:r>
            <a:r>
              <a:rPr lang="cs-CZ" b="1" dirty="0" err="1"/>
              <a:t>Nemunas</a:t>
            </a:r>
            <a:endParaRPr lang="cs-CZ" b="1" dirty="0"/>
          </a:p>
          <a:p>
            <a:pPr algn="ctr"/>
            <a:r>
              <a:rPr lang="cs-CZ" dirty="0"/>
              <a:t>(něm. </a:t>
            </a:r>
            <a:r>
              <a:rPr lang="cs-CZ" dirty="0" err="1"/>
              <a:t>Memel</a:t>
            </a:r>
            <a:r>
              <a:rPr lang="cs-CZ" dirty="0"/>
              <a:t>, </a:t>
            </a:r>
            <a:r>
              <a:rPr lang="cs-CZ" dirty="0" err="1"/>
              <a:t>rus</a:t>
            </a:r>
            <a:r>
              <a:rPr lang="cs-CZ" dirty="0"/>
              <a:t>. </a:t>
            </a:r>
            <a:r>
              <a:rPr lang="cs-CZ" dirty="0" err="1"/>
              <a:t>Neman</a:t>
            </a:r>
            <a:r>
              <a:rPr lang="cs-CZ" dirty="0"/>
              <a:t>,)</a:t>
            </a:r>
          </a:p>
          <a:p>
            <a:pPr algn="ctr"/>
            <a:r>
              <a:rPr lang="cs-CZ" dirty="0"/>
              <a:t>Celková délka 937 km, z toho v Litvě 359 km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064" y="1356880"/>
            <a:ext cx="7413961" cy="52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985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6" y="1343554"/>
            <a:ext cx="11788307" cy="341860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224678" y="498764"/>
            <a:ext cx="4426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b="1" dirty="0"/>
              <a:t>Nemunas </a:t>
            </a:r>
            <a:r>
              <a:rPr lang="lt-LT" sz="2000" b="1" dirty="0" err="1"/>
              <a:t>ve</a:t>
            </a:r>
            <a:r>
              <a:rPr lang="cs-CZ" sz="2000" b="1" dirty="0"/>
              <a:t> svém dolním toku</a:t>
            </a:r>
          </a:p>
        </p:txBody>
      </p:sp>
    </p:spTree>
    <p:extLst>
      <p:ext uri="{BB962C8B-B14F-4D97-AF65-F5344CB8AC3E}">
        <p14:creationId xmlns:p14="http://schemas.microsoft.com/office/powerpoint/2010/main" val="40718473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682538" y="241069"/>
            <a:ext cx="5519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Druhá největší litevská řeka </a:t>
            </a:r>
            <a:r>
              <a:rPr lang="cs-CZ" b="1" dirty="0" err="1"/>
              <a:t>Neris</a:t>
            </a:r>
            <a:r>
              <a:rPr lang="cs-CZ" b="1" dirty="0"/>
              <a:t> </a:t>
            </a:r>
            <a:r>
              <a:rPr lang="cs-CZ" dirty="0"/>
              <a:t>nebo </a:t>
            </a:r>
            <a:r>
              <a:rPr lang="cs-CZ" b="1" dirty="0" err="1"/>
              <a:t>Vilija</a:t>
            </a:r>
            <a:endParaRPr lang="cs-CZ" b="1" dirty="0"/>
          </a:p>
          <a:p>
            <a:pPr algn="ctr"/>
            <a:r>
              <a:rPr lang="cs-CZ" dirty="0"/>
              <a:t>Celková délka 510 km, z toho v Litvě 235 km</a:t>
            </a:r>
          </a:p>
          <a:p>
            <a:pPr algn="ctr"/>
            <a:r>
              <a:rPr lang="cs-CZ" dirty="0"/>
              <a:t>Teče přes hlavní město Vilnius</a:t>
            </a:r>
            <a:endParaRPr lang="lt-LT" dirty="0"/>
          </a:p>
          <a:p>
            <a:pPr algn="ctr"/>
            <a:r>
              <a:rPr lang="cs-CZ" sz="1200" dirty="0">
                <a:hlinkClick r:id="rId2"/>
              </a:rPr>
              <a:t>https://www.youtube.com/watch?v=qbj_plQHXro&amp;ab_channel=JauntLithuania</a:t>
            </a:r>
            <a:r>
              <a:rPr lang="lt-LT" dirty="0"/>
              <a:t>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019" y="1392317"/>
            <a:ext cx="7012986" cy="533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144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31508"/>
            <a:ext cx="6196445" cy="411825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209" y="2836718"/>
            <a:ext cx="5877791" cy="391852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8136081" y="1226126"/>
            <a:ext cx="256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Neris</a:t>
            </a:r>
            <a:r>
              <a:rPr lang="cs-CZ" sz="2400" dirty="0"/>
              <a:t> ve Vilniusu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B784244-5550-ABAA-814C-E333DD4AD2BB}"/>
              </a:ext>
            </a:extLst>
          </p:cNvPr>
          <p:cNvSpPr txBox="1"/>
          <p:nvPr/>
        </p:nvSpPr>
        <p:spPr>
          <a:xfrm>
            <a:off x="316871" y="5305331"/>
            <a:ext cx="545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Procházka ve Vilniusu: Street Music </a:t>
            </a:r>
            <a:r>
              <a:rPr lang="cs-CZ" dirty="0" err="1"/>
              <a:t>Day</a:t>
            </a:r>
            <a:endParaRPr lang="cs-CZ" dirty="0"/>
          </a:p>
          <a:p>
            <a:r>
              <a:rPr lang="cs-CZ" dirty="0">
                <a:hlinkClick r:id="rId4"/>
              </a:rPr>
              <a:t>https://www.youtube.com/watch?v=fI59zCD6V54&amp;ab_channel=ChojusEurope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60049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705" y="2238721"/>
            <a:ext cx="5571605" cy="417870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5" y="250564"/>
            <a:ext cx="5436488" cy="413258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276109" y="250564"/>
            <a:ext cx="5079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Nemunas</a:t>
            </a:r>
            <a:r>
              <a:rPr lang="cs-CZ" dirty="0"/>
              <a:t> a </a:t>
            </a:r>
            <a:r>
              <a:rPr lang="cs-CZ" dirty="0" err="1"/>
              <a:t>Neris</a:t>
            </a:r>
            <a:r>
              <a:rPr lang="cs-CZ" dirty="0"/>
              <a:t> se slévají u Kaunasu</a:t>
            </a:r>
          </a:p>
          <a:p>
            <a:pPr algn="ctr"/>
            <a:r>
              <a:rPr lang="cs-CZ" dirty="0"/>
              <a:t>(druhého největšího litevského města)</a:t>
            </a:r>
          </a:p>
        </p:txBody>
      </p:sp>
    </p:spTree>
    <p:extLst>
      <p:ext uri="{BB962C8B-B14F-4D97-AF65-F5344CB8AC3E}">
        <p14:creationId xmlns:p14="http://schemas.microsoft.com/office/powerpoint/2010/main" val="487833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682538" y="241069"/>
            <a:ext cx="5519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Nejdelší lotyšská řeka </a:t>
            </a:r>
            <a:r>
              <a:rPr lang="cs-CZ" b="1" dirty="0" err="1"/>
              <a:t>Gauja</a:t>
            </a:r>
            <a:endParaRPr lang="cs-CZ" b="1" dirty="0"/>
          </a:p>
          <a:p>
            <a:pPr algn="ctr"/>
            <a:r>
              <a:rPr lang="cs-CZ" dirty="0"/>
              <a:t>(něm. </a:t>
            </a:r>
            <a:r>
              <a:rPr lang="cs-CZ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Livländische</a:t>
            </a:r>
            <a:r>
              <a:rPr lang="cs-CZ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Aa</a:t>
            </a:r>
            <a:r>
              <a:rPr lang="de-DE" dirty="0"/>
              <a:t>, </a:t>
            </a:r>
            <a:r>
              <a:rPr lang="cs-CZ" dirty="0" err="1"/>
              <a:t>est</a:t>
            </a:r>
            <a:r>
              <a:rPr lang="cs-CZ" dirty="0"/>
              <a:t>. </a:t>
            </a:r>
            <a:r>
              <a:rPr lang="cs-CZ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Koiva</a:t>
            </a:r>
            <a:r>
              <a:rPr lang="cs-CZ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jõgi</a:t>
            </a:r>
            <a:r>
              <a:rPr lang="cs-CZ" dirty="0"/>
              <a:t>)</a:t>
            </a:r>
          </a:p>
          <a:p>
            <a:pPr algn="ctr"/>
            <a:r>
              <a:rPr lang="cs-CZ" dirty="0"/>
              <a:t>Celková délka 453 km; začíná a ústí na území Lotyšska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FE13551-E14C-F578-9DE2-346B2229A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15" y="1258529"/>
            <a:ext cx="8966169" cy="559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5025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426" y="1233109"/>
            <a:ext cx="7378930" cy="553419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316778" y="365760"/>
            <a:ext cx="5960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Nemunas</a:t>
            </a:r>
            <a:r>
              <a:rPr lang="cs-CZ" dirty="0"/>
              <a:t> ústí do </a:t>
            </a:r>
            <a:r>
              <a:rPr lang="cs-CZ" dirty="0" err="1"/>
              <a:t>Kuršské</a:t>
            </a:r>
            <a:r>
              <a:rPr lang="cs-CZ" dirty="0"/>
              <a:t> zátoky</a:t>
            </a:r>
          </a:p>
          <a:p>
            <a:pPr algn="ctr"/>
            <a:r>
              <a:rPr lang="cs-CZ" dirty="0"/>
              <a:t>(</a:t>
            </a:r>
            <a:r>
              <a:rPr lang="cs-CZ" b="1" dirty="0" err="1"/>
              <a:t>Kurši</a:t>
            </a:r>
            <a:r>
              <a:rPr lang="lt-LT" b="1" dirty="0"/>
              <a:t>ų marios</a:t>
            </a:r>
            <a:r>
              <a:rPr lang="lt-LT" dirty="0"/>
              <a:t>)</a:t>
            </a:r>
          </a:p>
          <a:p>
            <a:pPr algn="ctr"/>
            <a:r>
              <a:rPr lang="cs-CZ" sz="1100" dirty="0">
                <a:hlinkClick r:id="rId3"/>
              </a:rPr>
              <a:t>https://www.youtube.com/watch?v=yVNL7NYTY6s&amp;ab_channel=ZygimantasKaminskas</a:t>
            </a:r>
            <a:r>
              <a:rPr lang="lt-LT" sz="1800" dirty="0"/>
              <a:t> 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9533670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87" y="731520"/>
            <a:ext cx="4054819" cy="577569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226" y="349135"/>
            <a:ext cx="3415123" cy="62254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399576" y="1221971"/>
            <a:ext cx="2468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/>
              <a:t>Kuršių marios</a:t>
            </a:r>
          </a:p>
          <a:p>
            <a:pPr algn="ctr"/>
            <a:r>
              <a:rPr lang="cs-CZ" dirty="0"/>
              <a:t>Kurská zátoka</a:t>
            </a:r>
          </a:p>
        </p:txBody>
      </p:sp>
    </p:spTree>
    <p:extLst>
      <p:ext uri="{BB962C8B-B14F-4D97-AF65-F5344CB8AC3E}">
        <p14:creationId xmlns:p14="http://schemas.microsoft.com/office/powerpoint/2010/main" val="25384962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471" y="758537"/>
            <a:ext cx="8854712" cy="591043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649287" y="207818"/>
            <a:ext cx="5529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Litevský mořský přístav </a:t>
            </a:r>
            <a:r>
              <a:rPr lang="lt-LT" b="1" dirty="0"/>
              <a:t>Klaipėda</a:t>
            </a:r>
            <a:r>
              <a:rPr lang="lt-LT" dirty="0"/>
              <a:t> (</a:t>
            </a:r>
            <a:r>
              <a:rPr lang="cs-CZ" dirty="0"/>
              <a:t>něm. </a:t>
            </a:r>
            <a:r>
              <a:rPr lang="cs-CZ" dirty="0" err="1"/>
              <a:t>Memel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404264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263" y="931025"/>
            <a:ext cx="4054819" cy="577569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158836" y="157942"/>
            <a:ext cx="5793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b="1" dirty="0"/>
              <a:t>Kuršių Nerija</a:t>
            </a:r>
            <a:r>
              <a:rPr lang="lt-LT" dirty="0"/>
              <a:t> – </a:t>
            </a:r>
            <a:r>
              <a:rPr lang="cs-CZ" dirty="0"/>
              <a:t>Kurská kosa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10633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857" y="1029130"/>
            <a:ext cx="9857047" cy="554458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597561" y="299259"/>
            <a:ext cx="4987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/>
              <a:t>Kuršių Nerija</a:t>
            </a:r>
            <a:r>
              <a:rPr lang="cs-CZ"/>
              <a:t> (Kurská kosa)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9591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2" y="2599979"/>
            <a:ext cx="5994170" cy="415792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718" y="282633"/>
            <a:ext cx="5271790" cy="351628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914400" y="465513"/>
            <a:ext cx="4538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Písečné duny v Kurské kose</a:t>
            </a:r>
          </a:p>
        </p:txBody>
      </p:sp>
    </p:spTree>
    <p:extLst>
      <p:ext uri="{BB962C8B-B14F-4D97-AF65-F5344CB8AC3E}">
        <p14:creationId xmlns:p14="http://schemas.microsoft.com/office/powerpoint/2010/main" val="6372948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FA99603-6F12-D101-6974-20961C6B7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01" y="683579"/>
            <a:ext cx="11158244" cy="627651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2753241-6417-3EB9-348C-5BA12F6DD80A}"/>
              </a:ext>
            </a:extLst>
          </p:cNvPr>
          <p:cNvSpPr txBox="1"/>
          <p:nvPr/>
        </p:nvSpPr>
        <p:spPr>
          <a:xfrm>
            <a:off x="2006353" y="213064"/>
            <a:ext cx="8646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b="1" dirty="0" err="1"/>
              <a:t>Aukštojas</a:t>
            </a:r>
            <a:r>
              <a:rPr lang="lt-LT" b="1" dirty="0"/>
              <a:t> (294 m): </a:t>
            </a:r>
            <a:r>
              <a:rPr lang="cs-CZ" b="1" dirty="0"/>
              <a:t>nejvyšší litevský kopec </a:t>
            </a:r>
          </a:p>
        </p:txBody>
      </p:sp>
    </p:spTree>
    <p:extLst>
      <p:ext uri="{BB962C8B-B14F-4D97-AF65-F5344CB8AC3E}">
        <p14:creationId xmlns:p14="http://schemas.microsoft.com/office/powerpoint/2010/main" val="35452306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E2753241-6417-3EB9-348C-5BA12F6DD80A}"/>
              </a:ext>
            </a:extLst>
          </p:cNvPr>
          <p:cNvSpPr txBox="1"/>
          <p:nvPr/>
        </p:nvSpPr>
        <p:spPr>
          <a:xfrm>
            <a:off x="2006353" y="213064"/>
            <a:ext cx="8646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b="1" dirty="0" err="1"/>
              <a:t>Aukštojas</a:t>
            </a:r>
            <a:r>
              <a:rPr lang="lt-LT" b="1" dirty="0"/>
              <a:t> (294 m): </a:t>
            </a:r>
            <a:r>
              <a:rPr lang="cs-CZ" b="1" dirty="0"/>
              <a:t>nejvyšší litevský geografický bod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312195-FAA8-9ABB-E886-DF16DAEA3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253" y="710213"/>
            <a:ext cx="8197049" cy="614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2767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0976DE5-58B4-3270-5238-A48169246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558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1000"/>
            <a:lum/>
          </a:blip>
          <a:srcRect/>
          <a:stretch>
            <a:fillRect t="-64000" b="-6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75509" y="623455"/>
            <a:ext cx="9923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Hymna Lotyšské republiky</a:t>
            </a:r>
          </a:p>
          <a:p>
            <a:pPr algn="ctr"/>
            <a:r>
              <a:rPr lang="cs-CZ" sz="2400" dirty="0"/>
              <a:t>Slova a hudba: </a:t>
            </a:r>
            <a:r>
              <a:rPr lang="cs-CZ" sz="2400" dirty="0" err="1"/>
              <a:t>Kārlis</a:t>
            </a:r>
            <a:r>
              <a:rPr lang="cs-CZ" sz="2400" dirty="0"/>
              <a:t> </a:t>
            </a:r>
            <a:r>
              <a:rPr lang="cs-CZ" sz="2400" dirty="0" err="1"/>
              <a:t>Baumanis</a:t>
            </a:r>
            <a:r>
              <a:rPr lang="cs-CZ" sz="2400" dirty="0"/>
              <a:t>, 1873</a:t>
            </a:r>
            <a:r>
              <a:rPr lang="cs-CZ" dirty="0"/>
              <a:t> </a:t>
            </a:r>
          </a:p>
        </p:txBody>
      </p:sp>
      <p:pic>
        <p:nvPicPr>
          <p:cNvPr id="3" name="Himnas_Latvij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909" y="2889674"/>
            <a:ext cx="609600" cy="60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168" y="1531195"/>
            <a:ext cx="5433913" cy="271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7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09D7AA7-479A-A3EF-71EA-11E6ED03B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64" y="789280"/>
            <a:ext cx="10394272" cy="584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8A9DD10-52EB-81B1-D39E-9F18A812F9F1}"/>
              </a:ext>
            </a:extLst>
          </p:cNvPr>
          <p:cNvSpPr txBox="1"/>
          <p:nvPr/>
        </p:nvSpPr>
        <p:spPr>
          <a:xfrm>
            <a:off x="3062796" y="221942"/>
            <a:ext cx="6462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Střední tok </a:t>
            </a:r>
            <a:r>
              <a:rPr lang="cs-CZ" b="1" dirty="0" err="1"/>
              <a:t>Gauji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8057602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1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75509" y="623455"/>
            <a:ext cx="9923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Hymna Litevské republiky</a:t>
            </a:r>
          </a:p>
          <a:p>
            <a:pPr algn="ctr"/>
            <a:r>
              <a:rPr lang="cs-CZ" sz="2400" dirty="0"/>
              <a:t>Slova a hudba: </a:t>
            </a:r>
            <a:r>
              <a:rPr lang="cs-CZ" sz="2400" dirty="0" err="1"/>
              <a:t>Vincas</a:t>
            </a:r>
            <a:r>
              <a:rPr lang="cs-CZ" sz="2400" dirty="0"/>
              <a:t> </a:t>
            </a:r>
            <a:r>
              <a:rPr lang="cs-CZ" sz="2400" dirty="0" err="1"/>
              <a:t>Kudirka</a:t>
            </a:r>
            <a:r>
              <a:rPr lang="cs-CZ" sz="2400" dirty="0"/>
              <a:t>, 1</a:t>
            </a:r>
            <a:r>
              <a:rPr lang="lt-LT" sz="2400" dirty="0"/>
              <a:t>898</a:t>
            </a:r>
            <a:r>
              <a:rPr lang="cs-CZ" dirty="0"/>
              <a:t>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46" y="1550749"/>
            <a:ext cx="4314093" cy="2588455"/>
          </a:xfrm>
          <a:prstGeom prst="rect">
            <a:avLst/>
          </a:prstGeom>
        </p:spPr>
      </p:pic>
      <p:pic>
        <p:nvPicPr>
          <p:cNvPr id="6" name="Himnas_Lietuv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81645" y="3086446"/>
            <a:ext cx="609600" cy="609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58307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020BC87-60D4-77AC-5AE8-BDC3C0E7B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91096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B0CA9B2-0D30-C9E0-002F-6454BEFAC650}"/>
              </a:ext>
            </a:extLst>
          </p:cNvPr>
          <p:cNvSpPr txBox="1"/>
          <p:nvPr/>
        </p:nvSpPr>
        <p:spPr>
          <a:xfrm>
            <a:off x="2388093" y="142043"/>
            <a:ext cx="7517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Střední tok </a:t>
            </a:r>
            <a:r>
              <a:rPr lang="cs-CZ" b="1" dirty="0" err="1"/>
              <a:t>Gauji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511856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448" y="764530"/>
            <a:ext cx="7987103" cy="599032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448396" y="183041"/>
            <a:ext cx="5162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Daugava</a:t>
            </a:r>
            <a:r>
              <a:rPr lang="cs-CZ" dirty="0"/>
              <a:t> v Rize</a:t>
            </a:r>
          </a:p>
        </p:txBody>
      </p:sp>
    </p:spTree>
    <p:extLst>
      <p:ext uri="{BB962C8B-B14F-4D97-AF65-F5344CB8AC3E}">
        <p14:creationId xmlns:p14="http://schemas.microsoft.com/office/powerpoint/2010/main" val="3636258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083" y="630315"/>
            <a:ext cx="9187833" cy="609992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514898" y="127762"/>
            <a:ext cx="5162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Daugava</a:t>
            </a:r>
            <a:r>
              <a:rPr lang="cs-CZ" dirty="0"/>
              <a:t> v Rize</a:t>
            </a:r>
          </a:p>
        </p:txBody>
      </p:sp>
    </p:spTree>
    <p:extLst>
      <p:ext uri="{BB962C8B-B14F-4D97-AF65-F5344CB8AC3E}">
        <p14:creationId xmlns:p14="http://schemas.microsoft.com/office/powerpoint/2010/main" val="632241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416" y="1271847"/>
            <a:ext cx="7696436" cy="512895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120550" y="257694"/>
            <a:ext cx="6118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Rižský přístav </a:t>
            </a:r>
          </a:p>
        </p:txBody>
      </p:sp>
    </p:spTree>
    <p:extLst>
      <p:ext uri="{BB962C8B-B14F-4D97-AF65-F5344CB8AC3E}">
        <p14:creationId xmlns:p14="http://schemas.microsoft.com/office/powerpoint/2010/main" val="568119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591" y="1341645"/>
            <a:ext cx="8676699" cy="524976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207133" y="232756"/>
            <a:ext cx="41896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/>
              <a:t>Lubāns</a:t>
            </a:r>
            <a:endParaRPr lang="cs-CZ" b="1" dirty="0"/>
          </a:p>
          <a:p>
            <a:pPr algn="ctr"/>
            <a:r>
              <a:rPr lang="cs-CZ" dirty="0"/>
              <a:t>(největší </a:t>
            </a:r>
            <a:r>
              <a:rPr lang="cs-CZ" dirty="0" err="1"/>
              <a:t>Loytšské</a:t>
            </a:r>
            <a:r>
              <a:rPr lang="cs-CZ" dirty="0"/>
              <a:t> jezero, rozloha proměnná, od 25 do 100 km2)</a:t>
            </a:r>
            <a:endParaRPr lang="lv-LV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110993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542</Words>
  <Application>Microsoft Office PowerPoint</Application>
  <PresentationFormat>Širokoúhlá obrazovka</PresentationFormat>
  <Paragraphs>77</Paragraphs>
  <Slides>40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Motiv Office</vt:lpstr>
      <vt:lpstr>LATVIJA     LOTYŠSKO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LIETUVA         LITVA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FFMU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Vaidas Šeferis</dc:creator>
  <cp:lastModifiedBy>Vaidas Šeferis</cp:lastModifiedBy>
  <cp:revision>28</cp:revision>
  <dcterms:created xsi:type="dcterms:W3CDTF">2019-11-14T20:15:17Z</dcterms:created>
  <dcterms:modified xsi:type="dcterms:W3CDTF">2024-09-27T09:34:39Z</dcterms:modified>
</cp:coreProperties>
</file>