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02F83-D9CF-667E-6EA3-B79FA4BC2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CBB20E-741B-148C-189E-2F58DF4A0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CB409D-0672-E439-D8E3-86949DF6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6B2FED-3685-59DE-8FFD-799119697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6F8EAA-06E7-FF5C-BA5F-D92346C5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431F3-37B0-B754-DD85-639D03202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59C341-CAA0-797A-5346-7CD45A263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DB9B7B-913F-52FC-C3CE-DCF992D1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72A3A8-1433-D946-A357-B37359723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09A71E-644A-615F-B117-7E7AFA18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15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6F454F-61F9-8A8F-CE8D-C5276DD3B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3BF9B0-4677-C03D-8574-CA0363B2C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9F34C3-512C-CC26-BC62-9744D7FAA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D174C7-412E-CC82-22A9-0DF43F64D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521085-D727-A706-BF30-598E310B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12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595BD-7714-C833-D951-B989CFEA6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26503B-E8CC-BC7F-8673-78573FBF4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6AE8C1-7D0B-0933-57C9-68215E65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639979-E9AD-8E48-2515-A3798232A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4E6C2E-E492-9ED5-11AE-3E5283A1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61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479741-A0E7-9965-D96B-8B55C9657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4AEDDF-E689-F057-715A-D895F0662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E53110-70CD-2320-4CA8-7D1943EBA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54DA33-C896-B1C7-2517-934B78ACE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7A2488-A3BE-5A64-44B5-2FA572A29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15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999E5-DF52-2C87-61FA-3B799E890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225271-7E67-F710-2A7D-4AADA2677D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19969C-7C18-EBED-21B2-8394A9F30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3F5EB9-0381-09F8-C338-37F0AB4B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09D537-7351-843E-B6E7-2C9AD52F4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38F95B-149E-2CD6-541A-7A12BCEED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14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1D32F1-B447-B395-2765-1E8398477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78E6B1-9D70-5E55-F9C5-F6558A8BE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2E3A73-B2A3-7FE3-4A66-EE55E5FBB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ED856AE-31A3-76A3-5496-BDDA48275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636C38A-E01D-64A7-ADD4-7200242BC9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A7AC00B-9D84-77C9-688C-A6079F0A7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E44C75-022A-117F-3EAD-86B83839D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8D2DEC-E101-6223-9279-153D06709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77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82A6E-5E84-7BE3-4A5E-3874D6572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27DF643-A026-68F6-FDAB-14310FE28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9CE255-40F9-B172-ED01-79C435922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865C43-D8C1-FBE3-76DF-2F948BDE5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32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06D47B8-ECBA-CADE-A76A-2FB58B2FA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DECF81F-5257-164B-0DB8-E8307E110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48DC02-87C0-D584-83CA-A14B065F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67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C32DE-F3D2-E7A2-193A-29817FE21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17AFDF-F20B-763A-FB21-B521B17BF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0C3FE57-F6BF-ADD4-CC2C-313AD49F7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501A89-957C-4EC2-1471-BCDA9A0B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5845B4-63F7-510B-1ED7-BF3F58AF1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802CE4-657C-4532-55AE-B5D7CCDD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63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8E3B94-CE61-B4F0-9520-74EBF078A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68009F6-D485-71A6-6FDD-111DAC44EA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3472F7-FE60-9985-C88D-C803C75D1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29B1F3-1721-DAB5-2368-342F41287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669C78-F490-C68A-E30E-A7109B39F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6CA2BE-C330-6C01-0694-C98A8F9F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91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6B3170-1C5B-16EE-3679-8768F8E6D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327247-483B-8316-CCA9-0C80F388F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A04547-651D-3020-BBCA-A4AA08F60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4BD3F-922B-486E-9A6A-80CF3C9C001F}" type="datetimeFigureOut">
              <a:rPr lang="cs-CZ" smtClean="0"/>
              <a:t>26.11.2024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D4BFAB-69C3-03CE-F443-41FC6CBB0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86D5B6-CD7A-AA99-66FD-D733C81272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9C7C3-65B8-4443-8920-512FA625F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07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200" y="1690688"/>
            <a:ext cx="10515600" cy="47493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programově od 80. let 19. století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mladofinové kolem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Päivälehti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(dnes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Helsingin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Sanomat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)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X</a:t>
            </a:r>
          </a:p>
          <a:p>
            <a:pPr lvl="1" algn="just"/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starofinové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kolem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Uusi Suometar/Uusi Suomi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kansankuvaus x vlivy ze zahraničí (Ibsen, </a:t>
            </a:r>
            <a:r>
              <a:rPr lang="cs-CZ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Bjørnson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, Tolstoj)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literární salóny – dva v Kuopiu: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Salón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Minny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Canth</a:t>
            </a: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latin typeface="Century" panose="02040604050505020304" pitchFamily="18" charset="0"/>
            </a:endParaRP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Tzv. Škola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Järnefeltových</a:t>
            </a: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latin typeface="Century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Minna Canth (1844–1897)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1. žena v kánonu finské literatury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žila v </a:t>
            </a:r>
            <a:r>
              <a:rPr lang="cs-CZ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Kuopiu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, s manželem Johanem Ferdinandem v </a:t>
            </a:r>
            <a:r>
              <a:rPr lang="cs-CZ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Jyväskylä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(do 1879) a opět v </a:t>
            </a:r>
            <a:r>
              <a:rPr lang="cs-CZ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Kuopiu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  <a:latin typeface="Century" panose="02040604050505020304" pitchFamily="18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Dělníkova žena (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Työmiehen vaimo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, 1885), Děti smůly (</a:t>
            </a:r>
            <a:r>
              <a:rPr lang="cs-CZ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Kovan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cs-CZ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onnen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lapsia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, 1888), Pastorova rodina (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Papin perhe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, 1891)</a:t>
            </a: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38200" y="391886"/>
            <a:ext cx="10515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6000" cap="small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Realismus ve Finsku</a:t>
            </a:r>
            <a:endParaRPr lang="cs-CZ" sz="6000" cap="small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489" y="-337281"/>
            <a:ext cx="6457950" cy="813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67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0486" y="408668"/>
            <a:ext cx="10515600" cy="1325563"/>
          </a:xfrm>
        </p:spPr>
        <p:txBody>
          <a:bodyPr>
            <a:normAutofit/>
          </a:bodyPr>
          <a:lstStyle/>
          <a:p>
            <a:r>
              <a:rPr lang="cs-CZ" sz="6000" cap="small" dirty="0">
                <a:latin typeface="Century" panose="02040604050505020304" pitchFamily="18" charset="0"/>
              </a:rPr>
              <a:t>Juhani Aho </a:t>
            </a:r>
            <a:r>
              <a:rPr lang="cs-CZ" sz="4800" dirty="0">
                <a:latin typeface="Century" panose="02040604050505020304" pitchFamily="18" charset="0"/>
              </a:rPr>
              <a:t>(1862–1921)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100" y="1487252"/>
            <a:ext cx="3130262" cy="3843962"/>
          </a:xfr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838200" y="1487252"/>
            <a:ext cx="6993700" cy="50732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Elisabet </a:t>
            </a:r>
            <a:r>
              <a:rPr lang="cs-CZ" sz="3600" dirty="0" err="1"/>
              <a:t>Järnefelt</a:t>
            </a:r>
            <a:r>
              <a:rPr lang="cs-CZ" sz="3600" dirty="0"/>
              <a:t>: salón, děti </a:t>
            </a:r>
            <a:r>
              <a:rPr lang="cs-CZ" sz="3600" dirty="0" err="1"/>
              <a:t>Kasper</a:t>
            </a:r>
            <a:r>
              <a:rPr lang="cs-CZ" sz="3600" dirty="0"/>
              <a:t>, </a:t>
            </a:r>
            <a:r>
              <a:rPr lang="cs-CZ" sz="3600" dirty="0" err="1"/>
              <a:t>Arvid</a:t>
            </a:r>
            <a:r>
              <a:rPr lang="cs-CZ" sz="3600" dirty="0"/>
              <a:t>, </a:t>
            </a:r>
            <a:r>
              <a:rPr lang="cs-CZ" sz="3600" dirty="0" err="1"/>
              <a:t>Eero</a:t>
            </a:r>
            <a:r>
              <a:rPr lang="cs-CZ" sz="3600" dirty="0"/>
              <a:t>, </a:t>
            </a:r>
            <a:r>
              <a:rPr lang="cs-CZ" sz="3600" dirty="0" err="1"/>
              <a:t>Armas</a:t>
            </a:r>
            <a:r>
              <a:rPr lang="cs-CZ" sz="3600" dirty="0"/>
              <a:t>, </a:t>
            </a:r>
            <a:r>
              <a:rPr lang="cs-CZ" sz="3600" dirty="0" err="1"/>
              <a:t>Aino</a:t>
            </a:r>
            <a:r>
              <a:rPr lang="cs-CZ" sz="3600" dirty="0"/>
              <a:t>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„první profesionální finský spisovatel“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realismus, novoromantismus, novorealismus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Železnice (</a:t>
            </a:r>
            <a:r>
              <a:rPr lang="cs-CZ" sz="3600" i="1" dirty="0"/>
              <a:t>Rautatie</a:t>
            </a:r>
            <a:r>
              <a:rPr lang="cs-CZ" sz="3600" dirty="0"/>
              <a:t>, 1884)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Pastorova dcera (</a:t>
            </a:r>
            <a:r>
              <a:rPr lang="cs-CZ" sz="3600" i="1" dirty="0"/>
              <a:t>Papin tytär</a:t>
            </a:r>
            <a:r>
              <a:rPr lang="cs-CZ" sz="3600" dirty="0"/>
              <a:t>, 1885) – Elli x pietismus (hnutí probuzených, </a:t>
            </a:r>
            <a:r>
              <a:rPr lang="cs-CZ" sz="3600" i="1" dirty="0"/>
              <a:t>herätysliike</a:t>
            </a:r>
            <a:r>
              <a:rPr lang="cs-CZ" sz="3600" dirty="0"/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Do Helsinek (</a:t>
            </a:r>
            <a:r>
              <a:rPr lang="cs-CZ" sz="3600" i="1" dirty="0"/>
              <a:t>Helsinkiin</a:t>
            </a:r>
            <a:r>
              <a:rPr lang="cs-CZ" sz="3600" dirty="0"/>
              <a:t>, 1889), Osamělý (</a:t>
            </a:r>
            <a:r>
              <a:rPr lang="cs-CZ" sz="3600" i="1" dirty="0" err="1"/>
              <a:t>Yksin</a:t>
            </a:r>
            <a:r>
              <a:rPr lang="cs-CZ" sz="3600" dirty="0"/>
              <a:t>, 1890)</a:t>
            </a:r>
          </a:p>
        </p:txBody>
      </p:sp>
    </p:spTree>
    <p:extLst>
      <p:ext uri="{BB962C8B-B14F-4D97-AF65-F5344CB8AC3E}">
        <p14:creationId xmlns:p14="http://schemas.microsoft.com/office/powerpoint/2010/main" val="317767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2300" cy="779463"/>
          </a:xfrm>
        </p:spPr>
        <p:txBody>
          <a:bodyPr>
            <a:normAutofit fontScale="90000"/>
          </a:bodyPr>
          <a:lstStyle/>
          <a:p>
            <a:r>
              <a:rPr lang="cs-CZ" sz="5400" cap="small" dirty="0">
                <a:latin typeface="Century" panose="02040604050505020304" pitchFamily="18" charset="0"/>
              </a:rPr>
              <a:t>Přelom století ve Skandinávii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200" y="993422"/>
            <a:ext cx="10642600" cy="5183541"/>
          </a:xfrm>
        </p:spPr>
        <p:txBody>
          <a:bodyPr>
            <a:noAutofit/>
          </a:bodyPr>
          <a:lstStyle/>
          <a:p>
            <a:r>
              <a:rPr lang="cs-CZ" dirty="0" err="1"/>
              <a:t>Knut</a:t>
            </a:r>
            <a:r>
              <a:rPr lang="cs-CZ" dirty="0"/>
              <a:t> Hamsun (1859–1952)</a:t>
            </a:r>
          </a:p>
          <a:p>
            <a:pPr lvl="1"/>
            <a:r>
              <a:rPr lang="cs-CZ" dirty="0"/>
              <a:t>předchůdce modernismu, nositel Nobelovy ceny 1920</a:t>
            </a:r>
          </a:p>
          <a:p>
            <a:pPr lvl="1"/>
            <a:r>
              <a:rPr lang="cs-CZ" i="1" dirty="0"/>
              <a:t>Hlad</a:t>
            </a:r>
            <a:r>
              <a:rPr lang="cs-CZ" dirty="0"/>
              <a:t> (1890) – člověk jako individualita, člověk x velkoměsto</a:t>
            </a:r>
          </a:p>
          <a:p>
            <a:pPr lvl="1"/>
            <a:r>
              <a:rPr lang="cs-CZ" i="1" dirty="0"/>
              <a:t>Matka země</a:t>
            </a:r>
            <a:r>
              <a:rPr lang="cs-CZ" dirty="0"/>
              <a:t> (1917) – tendenčně zabarvená oslava primitivního soužití člověka a nezkažené přírody</a:t>
            </a:r>
          </a:p>
          <a:p>
            <a:r>
              <a:rPr lang="cs-CZ" dirty="0"/>
              <a:t>„pozapomenutí nobelisté“: Selma Lagerlöfová (Šv., 1909), Verner von Heidenstam (Šv., 1916), Karl Gjellerup + Henrik Pontoppidan (Dán., 1917), Sigrid Undsetová (Nor., 1928), Erik Axel Karlfeldt (Šv., 1931) </a:t>
            </a:r>
          </a:p>
          <a:p>
            <a:r>
              <a:rPr lang="cs-CZ" dirty="0"/>
              <a:t>úkol: vyhledat si všechny skandinávské nositele NC</a:t>
            </a:r>
          </a:p>
          <a:p>
            <a:r>
              <a:rPr lang="cs-CZ" dirty="0"/>
              <a:t>Selma Lagerlöfová (1858–1940)</a:t>
            </a:r>
          </a:p>
          <a:p>
            <a:pPr lvl="1"/>
            <a:r>
              <a:rPr lang="cs-CZ" i="1" dirty="0"/>
              <a:t>Gösta Berling </a:t>
            </a:r>
            <a:r>
              <a:rPr lang="cs-CZ" dirty="0"/>
              <a:t>(1891)</a:t>
            </a:r>
          </a:p>
          <a:p>
            <a:pPr lvl="1"/>
            <a:r>
              <a:rPr lang="cs-CZ" i="1" dirty="0"/>
              <a:t>Podivuhodná cesta Nilse Holgerssona Švédskem </a:t>
            </a:r>
            <a:r>
              <a:rPr lang="cs-CZ" dirty="0"/>
              <a:t>(1906–1907)</a:t>
            </a:r>
          </a:p>
          <a:p>
            <a:pPr lvl="1"/>
            <a:r>
              <a:rPr lang="cs-CZ" i="1" dirty="0"/>
              <a:t>Vozka smrti </a:t>
            </a:r>
            <a:r>
              <a:rPr lang="cs-CZ" dirty="0"/>
              <a:t>(1912) – Victor Sjöström (pro Svensk filmindustri, 1921)</a:t>
            </a:r>
          </a:p>
          <a:p>
            <a:pPr lvl="2"/>
            <a:r>
              <a:rPr lang="cs-CZ" dirty="0"/>
              <a:t>https://www.youtube.com/watch?v=_if61qAZ044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128" y="-883"/>
            <a:ext cx="48187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Širokoúhlá obrazovka</PresentationFormat>
  <Paragraphs>32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</vt:lpstr>
      <vt:lpstr>Motiv Office</vt:lpstr>
      <vt:lpstr>Prezentace aplikace PowerPoint</vt:lpstr>
      <vt:lpstr>Juhani Aho (1862–1921)</vt:lpstr>
      <vt:lpstr>Přelom století ve Skandinávii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Jan-Marek Šík</dc:creator>
  <cp:lastModifiedBy>Jan-Marek Šík</cp:lastModifiedBy>
  <cp:revision>1</cp:revision>
  <dcterms:created xsi:type="dcterms:W3CDTF">2024-11-26T11:10:44Z</dcterms:created>
  <dcterms:modified xsi:type="dcterms:W3CDTF">2024-11-26T11:11:16Z</dcterms:modified>
</cp:coreProperties>
</file>