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9" r:id="rId2"/>
    <p:sldId id="256" r:id="rId3"/>
    <p:sldId id="260" r:id="rId4"/>
    <p:sldId id="261" r:id="rId5"/>
    <p:sldId id="263" r:id="rId6"/>
    <p:sldId id="264" r:id="rId7"/>
    <p:sldId id="301" r:id="rId8"/>
    <p:sldId id="257" r:id="rId9"/>
    <p:sldId id="258" r:id="rId10"/>
    <p:sldId id="305" r:id="rId11"/>
    <p:sldId id="306" r:id="rId12"/>
    <p:sldId id="308" r:id="rId13"/>
    <p:sldId id="311" r:id="rId14"/>
    <p:sldId id="304" r:id="rId15"/>
    <p:sldId id="313" r:id="rId16"/>
    <p:sldId id="299" r:id="rId17"/>
    <p:sldId id="296" r:id="rId18"/>
    <p:sldId id="298" r:id="rId19"/>
    <p:sldId id="271" r:id="rId20"/>
    <p:sldId id="289" r:id="rId21"/>
    <p:sldId id="288" r:id="rId22"/>
    <p:sldId id="273" r:id="rId23"/>
    <p:sldId id="282" r:id="rId24"/>
    <p:sldId id="290" r:id="rId25"/>
    <p:sldId id="314" r:id="rId26"/>
    <p:sldId id="283" r:id="rId27"/>
    <p:sldId id="275" r:id="rId28"/>
    <p:sldId id="285" r:id="rId29"/>
    <p:sldId id="292" r:id="rId30"/>
    <p:sldId id="291" r:id="rId31"/>
    <p:sldId id="326" r:id="rId32"/>
    <p:sldId id="331" r:id="rId33"/>
    <p:sldId id="327" r:id="rId34"/>
    <p:sldId id="319" r:id="rId35"/>
    <p:sldId id="329" r:id="rId36"/>
    <p:sldId id="330" r:id="rId37"/>
    <p:sldId id="325" r:id="rId38"/>
    <p:sldId id="265" r:id="rId39"/>
    <p:sldId id="266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386" autoAdjust="0"/>
  </p:normalViewPr>
  <p:slideViewPr>
    <p:cSldViewPr snapToGrid="0">
      <p:cViewPr varScale="1">
        <p:scale>
          <a:sx n="55" d="100"/>
          <a:sy n="55" d="100"/>
        </p:scale>
        <p:origin x="10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AF4B5-809E-45E1-89FA-85F0C3CDE42B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4DEBE-EAD5-445F-9765-93BA14A43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57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4DEBE-EAD5-445F-9765-93BA14A43CF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85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4DEBE-EAD5-445F-9765-93BA14A43CF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18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4DEBE-EAD5-445F-9765-93BA14A43CF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62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A714E-9208-CFB8-E06F-ABAA21D13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52555C-6E13-9307-E65D-B96207493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AC060A-CE6E-B9EE-92DF-95D71DE3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5C126-9A56-8B82-55EC-85D27E65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8B9269-FF66-3D62-1F09-93B9F87F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54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6DFD5-C8F7-505D-3EE1-9DEF1D2E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AC18F5-8288-86E7-B8EB-995E88A1F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7243BE-62C3-0DB8-A6D5-3478E3D1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54B1E-50F0-04BA-D9E2-BD78D1F56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38B888-375E-D59A-7955-8D34BC88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90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22EBC3-B879-7CEC-0842-0F509ABCD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28E53E-01CA-AAA3-CCCD-2FD1B8772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6F0864-06C6-C17E-D359-204F4424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4E9C20-A842-9F0E-B86A-5B59352D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D2ADAE-F094-93F8-11F8-8ED2C704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E487F-D906-FD0D-2417-6F47462C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8CE08-C610-7809-EAD9-3650A0994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2523AD-0A6A-44B3-1D78-D9ABA324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057D0A-AE0F-6F1F-B3B3-3DED599A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FFB729-5995-CB64-A98B-DBAAB955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0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11131-B9B7-7F05-2FEB-A2F0EFC6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CE3BFF-18B5-B25D-7926-380CA5EF2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F8DE3F-9566-65FD-BD09-D1A8C322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F39B4E-25F6-3655-C18D-D2C5CB1E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A035D4-8696-26D6-A4EE-955E1611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94CF7-B94A-3B2A-FEB8-4CA2D053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E87ACD-07B9-3D76-6DC4-79F57E826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1A6031-19AD-AC14-AB84-266FA6E9E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83714E-3498-429D-8FDD-7B25753DD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14A1AD-3142-75D6-41C3-864ECD7C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A6FA97-7F10-2B23-26C7-88B4E10A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8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FEB4E-8314-9A91-1B40-E4C4D35C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9C23BA-DE68-DBA9-D3FE-1EC4E1349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34D620-CE5C-E4EF-26F8-E568ADA87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70FFE82-9AFB-1C97-FD43-327CD617B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884FF-D9FD-9F5A-E2F3-63FA23B62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A754BE-8E6A-DA04-51C7-96CA286F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7647C67-EA12-8A4E-744E-2B9A3249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A6F1F3-0D48-84CA-7FE0-736768EF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05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8D0F6-9D10-EC8D-0E0B-F84C8741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C66E67-B2F8-E110-A4CA-CAF716AC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36C0D0-552D-3E2D-D872-3A89122E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5A2D63-F132-B1E3-69CC-A86DD66C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5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756CF1-CAD2-9C37-317C-BFAA56F7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8F900E-6854-A594-A4AA-06B8556E3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4DFCB2-D53A-513E-81E1-7BCE2B84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9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F7AFF-1D6C-DF75-E2A9-4E3E3B77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2C85F-2447-737B-7959-20B6A2475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76BA45-C5AC-05E5-583B-7E20B030F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E7753F-AD59-85DF-6497-745037DB2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6C2C3E-5107-9590-AB01-E71E28B7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6A2F22-BBCE-E0B9-E198-D96731EA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64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DE0A3-32E4-FFDB-542B-453AB4CF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01128C-59E6-01E0-1700-19DCE8DB9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117EE3-FAB0-BC1E-ECBF-C6380D6C3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90AD0B-1A19-838C-1CF6-36EF5CD5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BDEF68-215B-9D3A-04FA-CDDA31B8C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F17295-B7CA-DF89-74EE-B49C8B24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77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1F6F8B-B864-7ECD-E320-3B49DEAD7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CA9CB9-FB79-AA54-1DE0-D3A346933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9726ED-CEB2-85FE-A28A-3D4E82926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2FA6A0-C094-441D-B3AF-68B34122EC8D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4E605C-89F7-DA44-EB10-77B8AC379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FBB3DB-324D-FC73-E330-9DFEC76FC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B50284-B0FA-420E-A0B3-5AB080BBF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04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1592AC9E-0222-74D6-2751-528D4DA2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9" y="435429"/>
            <a:ext cx="9492342" cy="642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18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AC5CB91-FE5A-5115-868E-07E31911B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89" y="-6670"/>
            <a:ext cx="7998106" cy="662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1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E438BF2-9554-5121-FC73-4DBEEFB06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85" y="-756637"/>
            <a:ext cx="7924054" cy="687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5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6C9AC688-7E4B-7191-D4FA-1D4E57549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8103" y="-1217034"/>
            <a:ext cx="10543582" cy="747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12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BF8B983-2739-BB70-83F4-B578AE9B6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0824" y="-1070166"/>
            <a:ext cx="9477116" cy="703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778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75ECA5FC-D226-A6F3-652B-5B1977B61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08" y="-138615"/>
            <a:ext cx="7677311" cy="669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26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FCE8A-6A53-0853-F6DF-396E38675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250" y="281842"/>
            <a:ext cx="8684548" cy="731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2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9BA1690-55E6-834D-96D9-1051BBFFD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537" y="-1567309"/>
            <a:ext cx="9283767" cy="7690316"/>
          </a:xfrm>
          <a:prstGeom prst="rect">
            <a:avLst/>
          </a:prstGeom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CA49E7A8-F34A-5207-6269-5AEA7D97AE3F}"/>
              </a:ext>
            </a:extLst>
          </p:cNvPr>
          <p:cNvCxnSpPr/>
          <p:nvPr/>
        </p:nvCxnSpPr>
        <p:spPr>
          <a:xfrm flipH="1">
            <a:off x="5602147" y="1307939"/>
            <a:ext cx="2731625" cy="40627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137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D11A43B-700C-6BC3-C9BC-CE6C8B323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39" y="-1021206"/>
            <a:ext cx="8137945" cy="7445155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F743E4B-7E2F-5147-C3C0-503C55BD8BDD}"/>
              </a:ext>
            </a:extLst>
          </p:cNvPr>
          <p:cNvSpPr txBox="1"/>
          <p:nvPr/>
        </p:nvSpPr>
        <p:spPr>
          <a:xfrm>
            <a:off x="9086127" y="6054617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readjustment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94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D0DA61D-BABC-E803-8FD7-10BA3010C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897" y="-1121018"/>
            <a:ext cx="8482552" cy="73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137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9B1FFBF-A429-4C57-0BF3-DAA640CA1F07}"/>
              </a:ext>
            </a:extLst>
          </p:cNvPr>
          <p:cNvSpPr txBox="1"/>
          <p:nvPr/>
        </p:nvSpPr>
        <p:spPr>
          <a:xfrm>
            <a:off x="1306286" y="1132114"/>
            <a:ext cx="7837714" cy="1037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200"/>
              </a:spcAft>
            </a:pP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Paul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wonders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cs-CZ" sz="24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Jane]</a:t>
            </a:r>
          </a:p>
          <a:p>
            <a:pPr indent="269875" algn="just">
              <a:lnSpc>
                <a:spcPct val="150000"/>
              </a:lnSpc>
              <a:spcAft>
                <a:spcPts val="200"/>
              </a:spcAft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0583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6E755F6-5F8E-6D38-1E18-F123021FE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86" y="76200"/>
            <a:ext cx="11952514" cy="6553200"/>
          </a:xfrm>
        </p:spPr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B82D1BA-F8F9-09C4-2275-707021828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86" y="76200"/>
            <a:ext cx="9395844" cy="528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90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57D9A4C-542F-DF16-A20D-3595E92AF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20" y="-1161782"/>
            <a:ext cx="8036958" cy="770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40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287E11E-00F8-CAD9-2823-4337E3407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5789" y="-1524039"/>
            <a:ext cx="8868928" cy="849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48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42CB456-D399-16FD-91E0-ACADC58B5590}"/>
              </a:ext>
            </a:extLst>
          </p:cNvPr>
          <p:cNvSpPr txBox="1"/>
          <p:nvPr/>
        </p:nvSpPr>
        <p:spPr>
          <a:xfrm>
            <a:off x="983848" y="1316183"/>
            <a:ext cx="6756721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200"/>
              </a:spcAft>
            </a:pP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Jane?</a:t>
            </a:r>
          </a:p>
        </p:txBody>
      </p:sp>
    </p:spTree>
    <p:extLst>
      <p:ext uri="{BB962C8B-B14F-4D97-AF65-F5344CB8AC3E}">
        <p14:creationId xmlns:p14="http://schemas.microsoft.com/office/powerpoint/2010/main" val="402035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3B8FAC52-281D-CDDC-F1B1-4E8B9F1DD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36" y="-1112681"/>
            <a:ext cx="8179946" cy="783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74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EB44002-7752-6D84-F9AC-74F1AA41C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45" y="-1356873"/>
            <a:ext cx="8498538" cy="777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787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3F8B19E-8005-5AA1-84C4-6ED92CFCB40B}"/>
              </a:ext>
            </a:extLst>
          </p:cNvPr>
          <p:cNvSpPr txBox="1"/>
          <p:nvPr/>
        </p:nvSpPr>
        <p:spPr>
          <a:xfrm>
            <a:off x="1481560" y="1053297"/>
            <a:ext cx="6050665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200"/>
              </a:spcAft>
            </a:pP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Jane?</a:t>
            </a:r>
          </a:p>
        </p:txBody>
      </p:sp>
    </p:spTree>
    <p:extLst>
      <p:ext uri="{BB962C8B-B14F-4D97-AF65-F5344CB8AC3E}">
        <p14:creationId xmlns:p14="http://schemas.microsoft.com/office/powerpoint/2010/main" val="743381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4A4D8E4-4E5F-DE21-FD52-B8AA392BD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58" y="-1107350"/>
            <a:ext cx="8267045" cy="792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13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1EB6D9B-B939-5770-8179-1C37DFEADECF}"/>
              </a:ext>
            </a:extLst>
          </p:cNvPr>
          <p:cNvSpPr txBox="1"/>
          <p:nvPr/>
        </p:nvSpPr>
        <p:spPr>
          <a:xfrm>
            <a:off x="1565476" y="1314255"/>
            <a:ext cx="60940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will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man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ask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11588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31C3916A-E9B2-F113-5E03-8B4A96A6F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886" y="-1419249"/>
            <a:ext cx="8787906" cy="838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38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1F543B7-3320-73FC-FB34-0ED8BC0D02AB}"/>
              </a:ext>
            </a:extLst>
          </p:cNvPr>
          <p:cNvSpPr txBox="1"/>
          <p:nvPr/>
        </p:nvSpPr>
        <p:spPr>
          <a:xfrm>
            <a:off x="1901143" y="1640274"/>
            <a:ext cx="609407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200"/>
              </a:spcAft>
            </a:pP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asking</a:t>
            </a:r>
            <a:r>
              <a:rPr lang="cs-CZ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Jane</a:t>
            </a:r>
          </a:p>
        </p:txBody>
      </p:sp>
    </p:spTree>
    <p:extLst>
      <p:ext uri="{BB962C8B-B14F-4D97-AF65-F5344CB8AC3E}">
        <p14:creationId xmlns:p14="http://schemas.microsoft.com/office/powerpoint/2010/main" val="262506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6C8DC291-FB96-BD71-A2E5-F3C1F0975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78" y="0"/>
            <a:ext cx="10562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6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7A8017CF-B8E0-497C-5B1C-DEA6CA37D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766" y="-740780"/>
            <a:ext cx="6832541" cy="740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8409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9D17EA77-49F6-0E63-2576-DC415BACD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979" y="140418"/>
            <a:ext cx="10482042" cy="504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96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9BC7E22-11F0-37B9-C35C-0141D635C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97" y="-868102"/>
            <a:ext cx="11075806" cy="584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447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380862F5-BED7-4CF2-563C-824264EDF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587" y="-571994"/>
            <a:ext cx="8391563" cy="677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2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16C25D6-A3EA-F3FE-99BB-5DA1E9EC2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78" y="-1"/>
            <a:ext cx="8926797" cy="468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945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3DE84EC-8C95-83FE-2058-1BB2EB136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92" y="-810228"/>
            <a:ext cx="7449749" cy="777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33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96876A63-7895-4FCB-8A9B-D28D98341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949" y="-960699"/>
            <a:ext cx="8274508" cy="685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350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61AB5C4-4B01-4858-A66C-86C0486C9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423" y="-1"/>
            <a:ext cx="7530455" cy="590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079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7F385F1-0C3B-E165-CC40-6EC1378F9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51" y="217715"/>
            <a:ext cx="8703413" cy="538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831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9F736A6-F655-3669-8C72-65353F9A6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411" y="968829"/>
            <a:ext cx="9011675" cy="361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88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143E03C-507D-0021-1F57-3BAA2E1D3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30" y="359229"/>
            <a:ext cx="10650546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9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CC89C45-8F91-A9F4-0E44-5B691C19C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2" y="237841"/>
            <a:ext cx="8230035" cy="653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732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45BB9D0-AFAF-B025-53E3-996D3F5F1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657" y="195319"/>
            <a:ext cx="8317121" cy="702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3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61655D62-6AD9-A557-E643-E1B589B30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2078" y="-409830"/>
            <a:ext cx="11133383" cy="68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59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99FA776-348E-C355-0FFC-AD4D94C28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85763"/>
            <a:ext cx="9648370" cy="542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9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FAD17A9-D097-A3D6-6F76-5E66952FB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507" y="453060"/>
            <a:ext cx="9156986" cy="510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36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37</Words>
  <Application>Microsoft Office PowerPoint</Application>
  <PresentationFormat>Širokoúhlá obrazovka</PresentationFormat>
  <Paragraphs>10</Paragraphs>
  <Slides>39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Aptos</vt:lpstr>
      <vt:lpstr>Aptos Display</vt:lpstr>
      <vt:lpstr>Arial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Karlík</dc:creator>
  <cp:lastModifiedBy>Petr Karlík</cp:lastModifiedBy>
  <cp:revision>66</cp:revision>
  <dcterms:created xsi:type="dcterms:W3CDTF">2024-10-28T18:15:35Z</dcterms:created>
  <dcterms:modified xsi:type="dcterms:W3CDTF">2024-11-14T08:34:11Z</dcterms:modified>
</cp:coreProperties>
</file>