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sldIdLst>
    <p:sldId id="256" r:id="rId2"/>
    <p:sldId id="263" r:id="rId3"/>
    <p:sldId id="266" r:id="rId4"/>
    <p:sldId id="260" r:id="rId5"/>
    <p:sldId id="258" r:id="rId6"/>
    <p:sldId id="264" r:id="rId7"/>
    <p:sldId id="265" r:id="rId8"/>
    <p:sldId id="259" r:id="rId9"/>
    <p:sldId id="261" r:id="rId10"/>
    <p:sldId id="262"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1594"/>
    <p:restoredTop sz="94650"/>
  </p:normalViewPr>
  <p:slideViewPr>
    <p:cSldViewPr snapToGrid="0" snapToObjects="1">
      <p:cViewPr varScale="1">
        <p:scale>
          <a:sx n="120" d="100"/>
          <a:sy n="120" d="100"/>
        </p:scale>
        <p:origin x="256" y="1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grpSp>
        <p:nvGrpSpPr>
          <p:cNvPr id="89" name="Group 88"/>
          <p:cNvGrpSpPr/>
          <p:nvPr/>
        </p:nvGrpSpPr>
        <p:grpSpPr>
          <a:xfrm>
            <a:off x="-329674" y="-59376"/>
            <a:ext cx="12515851" cy="6923798"/>
            <a:chOff x="-329674" y="-51881"/>
            <a:chExt cx="12515851" cy="6923798"/>
          </a:xfrm>
        </p:grpSpPr>
        <p:sp>
          <p:nvSpPr>
            <p:cNvPr id="90" name="Freeform 5"/>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6"/>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7"/>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3" name="Freeform 8"/>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9"/>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10"/>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11"/>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7" name="Freeform 12"/>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8" name="Freeform 13"/>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9" name="Freeform 14"/>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00" name="Freeform 15"/>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101" name="Freeform 16"/>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102" name="Freeform 17"/>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3" name="Freeform 18"/>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4" name="Freeform 19"/>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5" name="Freeform 20"/>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6" name="Freeform 21"/>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7" name="Freeform 22"/>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08" name="Freeform 23"/>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9" name="Group 8"/>
          <p:cNvGrpSpPr/>
          <p:nvPr/>
        </p:nvGrpSpPr>
        <p:grpSpPr>
          <a:xfrm>
            <a:off x="1669293" y="1186483"/>
            <a:ext cx="8848345" cy="4477933"/>
            <a:chOff x="1669293" y="1186483"/>
            <a:chExt cx="8848345" cy="4477933"/>
          </a:xfrm>
        </p:grpSpPr>
        <p:sp>
          <p:nvSpPr>
            <p:cNvPr id="39" name="Rectangle 38"/>
            <p:cNvSpPr/>
            <p:nvPr/>
          </p:nvSpPr>
          <p:spPr>
            <a:xfrm>
              <a:off x="1674042" y="1186483"/>
              <a:ext cx="8843596" cy="7161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0" name="Isosceles Triangle 39"/>
            <p:cNvSpPr/>
            <p:nvPr/>
          </p:nvSpPr>
          <p:spPr>
            <a:xfrm rot="10800000">
              <a:off x="5892384" y="5313353"/>
              <a:ext cx="407233" cy="35106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1" name="Rectangle 40"/>
            <p:cNvSpPr/>
            <p:nvPr/>
          </p:nvSpPr>
          <p:spPr>
            <a:xfrm>
              <a:off x="1669293" y="1991156"/>
              <a:ext cx="8845667" cy="332219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ctrTitle"/>
          </p:nvPr>
        </p:nvSpPr>
        <p:spPr>
          <a:xfrm>
            <a:off x="1759236" y="2075504"/>
            <a:ext cx="8679915" cy="1748729"/>
          </a:xfrm>
        </p:spPr>
        <p:txBody>
          <a:bodyPr bIns="0" anchor="b">
            <a:normAutofit/>
          </a:bodyPr>
          <a:lstStyle>
            <a:lvl1pPr algn="ctr">
              <a:lnSpc>
                <a:spcPct val="80000"/>
              </a:lnSpc>
              <a:defRPr sz="5400" spc="-150">
                <a:solidFill>
                  <a:srgbClr val="FFFEFF"/>
                </a:solidFill>
              </a:defRPr>
            </a:lvl1pPr>
          </a:lstStyle>
          <a:p>
            <a:r>
              <a:rPr lang="en-GB"/>
              <a:t>Click to edit Master title style</a:t>
            </a:r>
            <a:endParaRPr lang="en-US" dirty="0"/>
          </a:p>
        </p:txBody>
      </p:sp>
      <p:sp>
        <p:nvSpPr>
          <p:cNvPr id="3" name="Subtitle 2"/>
          <p:cNvSpPr>
            <a:spLocks noGrp="1"/>
          </p:cNvSpPr>
          <p:nvPr>
            <p:ph type="subTitle" idx="1"/>
          </p:nvPr>
        </p:nvSpPr>
        <p:spPr>
          <a:xfrm>
            <a:off x="1759237" y="3906266"/>
            <a:ext cx="8673427" cy="1322587"/>
          </a:xfrm>
        </p:spPr>
        <p:txBody>
          <a:bodyPr tIns="0">
            <a:normAutofit/>
          </a:bodyPr>
          <a:lstStyle>
            <a:lvl1pPr marL="0" indent="0" algn="ctr">
              <a:lnSpc>
                <a:spcPct val="100000"/>
              </a:lnSpc>
              <a:buNone/>
              <a:defRPr sz="1800" b="0">
                <a:solidFill>
                  <a:srgbClr val="FFFEFF"/>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dirty="0"/>
          </a:p>
        </p:txBody>
      </p:sp>
      <p:sp>
        <p:nvSpPr>
          <p:cNvPr id="4" name="Date Placeholder 3"/>
          <p:cNvSpPr>
            <a:spLocks noGrp="1"/>
          </p:cNvSpPr>
          <p:nvPr>
            <p:ph type="dt" sz="half" idx="10"/>
          </p:nvPr>
        </p:nvSpPr>
        <p:spPr>
          <a:xfrm>
            <a:off x="804672" y="320040"/>
            <a:ext cx="3657600" cy="320040"/>
          </a:xfrm>
        </p:spPr>
        <p:txBody>
          <a:bodyPr vert="horz" lIns="91440" tIns="45720" rIns="91440" bIns="45720" rtlCol="0" anchor="ctr"/>
          <a:lstStyle>
            <a:lvl1pPr>
              <a:defRPr lang="en-US"/>
            </a:lvl1pPr>
          </a:lstStyle>
          <a:p>
            <a:fld id="{74F2BDBF-CCB5-544B-9C2F-D0CB64CB096D}" type="datetimeFigureOut">
              <a:rPr lang="en-US" smtClean="0"/>
              <a:t>10/3/22</a:t>
            </a:fld>
            <a:endParaRPr lang="en-US"/>
          </a:p>
        </p:txBody>
      </p:sp>
      <p:sp>
        <p:nvSpPr>
          <p:cNvPr id="5" name="Footer Placeholder 4"/>
          <p:cNvSpPr>
            <a:spLocks noGrp="1"/>
          </p:cNvSpPr>
          <p:nvPr>
            <p:ph type="ftr" sz="quarter" idx="11"/>
          </p:nvPr>
        </p:nvSpPr>
        <p:spPr>
          <a:xfrm>
            <a:off x="804672" y="6227064"/>
            <a:ext cx="10588752" cy="320040"/>
          </a:xfrm>
        </p:spPr>
        <p:txBody>
          <a:bodyPr/>
          <a:lstStyle>
            <a:lvl1pPr algn="ctr">
              <a:defRPr/>
            </a:lvl1pPr>
          </a:lstStyle>
          <a:p>
            <a:endParaRPr lang="en-US"/>
          </a:p>
        </p:txBody>
      </p:sp>
      <p:sp>
        <p:nvSpPr>
          <p:cNvPr id="6" name="Slide Number Placeholder 5"/>
          <p:cNvSpPr>
            <a:spLocks noGrp="1"/>
          </p:cNvSpPr>
          <p:nvPr>
            <p:ph type="sldNum" sz="quarter" idx="12"/>
          </p:nvPr>
        </p:nvSpPr>
        <p:spPr>
          <a:xfrm>
            <a:off x="10469880" y="320040"/>
            <a:ext cx="914400" cy="320040"/>
          </a:xfrm>
        </p:spPr>
        <p:txBody>
          <a:bodyPr/>
          <a:lstStyle/>
          <a:p>
            <a:fld id="{691B4742-65CF-2E4D-87FA-4F5F53A591F2}" type="slidenum">
              <a:rPr lang="en-US" smtClean="0"/>
              <a:t>‹#›</a:t>
            </a:fld>
            <a:endParaRPr lang="en-US"/>
          </a:p>
        </p:txBody>
      </p:sp>
    </p:spTree>
    <p:extLst>
      <p:ext uri="{BB962C8B-B14F-4D97-AF65-F5344CB8AC3E}">
        <p14:creationId xmlns:p14="http://schemas.microsoft.com/office/powerpoint/2010/main" val="21255427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grpSp>
        <p:nvGrpSpPr>
          <p:cNvPr id="75" name="Group 74"/>
          <p:cNvGrpSpPr/>
          <p:nvPr/>
        </p:nvGrpSpPr>
        <p:grpSpPr>
          <a:xfrm>
            <a:off x="-417513" y="0"/>
            <a:ext cx="12584114" cy="6853238"/>
            <a:chOff x="-417513" y="0"/>
            <a:chExt cx="12584114" cy="6853238"/>
          </a:xfrm>
        </p:grpSpPr>
        <p:sp>
          <p:nvSpPr>
            <p:cNvPr id="76"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0"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2"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2"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3"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2" name="Group 21"/>
          <p:cNvGrpSpPr/>
          <p:nvPr/>
        </p:nvGrpSpPr>
        <p:grpSpPr>
          <a:xfrm>
            <a:off x="800144" y="1699589"/>
            <a:ext cx="3674476" cy="3470421"/>
            <a:chOff x="697883" y="1816768"/>
            <a:chExt cx="3674476" cy="3470421"/>
          </a:xfrm>
        </p:grpSpPr>
        <p:sp>
          <p:nvSpPr>
            <p:cNvPr id="23" name="Rectangle 22"/>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4"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24"/>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2" y="2349925"/>
            <a:ext cx="3501196" cy="2456441"/>
          </a:xfrm>
        </p:spPr>
        <p:txBody>
          <a:bodyPr/>
          <a:lstStyle>
            <a:lvl1pPr>
              <a:defRPr>
                <a:solidFill>
                  <a:srgbClr val="FFFEFF"/>
                </a:solidFill>
              </a:defRPr>
            </a:lvl1pPr>
          </a:lstStyle>
          <a:p>
            <a:r>
              <a:rPr lang="en-GB"/>
              <a:t>Click to edit Master title style</a:t>
            </a:r>
            <a:endParaRPr lang="en-US" dirty="0"/>
          </a:p>
        </p:txBody>
      </p:sp>
      <p:sp>
        <p:nvSpPr>
          <p:cNvPr id="3" name="Vertical Text Placeholder 2"/>
          <p:cNvSpPr>
            <a:spLocks noGrp="1"/>
          </p:cNvSpPr>
          <p:nvPr>
            <p:ph type="body" orient="vert" idx="1"/>
          </p:nvPr>
        </p:nvSpPr>
        <p:spPr>
          <a:xfrm>
            <a:off x="5109983" y="794719"/>
            <a:ext cx="6275035" cy="5257090"/>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74F2BDBF-CCB5-544B-9C2F-D0CB64CB096D}" type="datetimeFigureOut">
              <a:rPr lang="en-US" smtClean="0"/>
              <a:t>10/3/22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91B4742-65CF-2E4D-87FA-4F5F53A591F2}" type="slidenum">
              <a:rPr lang="en-US" smtClean="0"/>
              <a:t>‹#›</a:t>
            </a:fld>
            <a:endParaRPr lang="en-US"/>
          </a:p>
        </p:txBody>
      </p:sp>
    </p:spTree>
    <p:extLst>
      <p:ext uri="{BB962C8B-B14F-4D97-AF65-F5344CB8AC3E}">
        <p14:creationId xmlns:p14="http://schemas.microsoft.com/office/powerpoint/2010/main" val="9300407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grpSp>
        <p:nvGrpSpPr>
          <p:cNvPr id="75" name="Group 74"/>
          <p:cNvGrpSpPr/>
          <p:nvPr/>
        </p:nvGrpSpPr>
        <p:grpSpPr>
          <a:xfrm flipH="1">
            <a:off x="0" y="0"/>
            <a:ext cx="12584114" cy="6853238"/>
            <a:chOff x="-417513" y="0"/>
            <a:chExt cx="12584114" cy="6853238"/>
          </a:xfrm>
        </p:grpSpPr>
        <p:sp>
          <p:nvSpPr>
            <p:cNvPr id="76"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0"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2"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2"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3"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2" name="Group 21"/>
          <p:cNvGrpSpPr/>
          <p:nvPr/>
        </p:nvGrpSpPr>
        <p:grpSpPr>
          <a:xfrm>
            <a:off x="7718948" y="1699589"/>
            <a:ext cx="3674476" cy="3470421"/>
            <a:chOff x="697883" y="1816768"/>
            <a:chExt cx="3674476" cy="3470421"/>
          </a:xfrm>
        </p:grpSpPr>
        <p:sp>
          <p:nvSpPr>
            <p:cNvPr id="23" name="Rectangle 22"/>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4"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24"/>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Vertical Title 1"/>
          <p:cNvSpPr>
            <a:spLocks noGrp="1"/>
          </p:cNvSpPr>
          <p:nvPr>
            <p:ph type="title" orient="vert"/>
          </p:nvPr>
        </p:nvSpPr>
        <p:spPr>
          <a:xfrm>
            <a:off x="7807437" y="2349925"/>
            <a:ext cx="3501195" cy="2456442"/>
          </a:xfrm>
        </p:spPr>
        <p:txBody>
          <a:bodyPr vert="eaVert"/>
          <a:lstStyle>
            <a:lvl1pPr algn="l">
              <a:lnSpc>
                <a:spcPct val="80000"/>
              </a:lnSpc>
              <a:defRPr>
                <a:solidFill>
                  <a:srgbClr val="FFFEFF"/>
                </a:solidFill>
              </a:defRPr>
            </a:lvl1pPr>
          </a:lstStyle>
          <a:p>
            <a:r>
              <a:rPr lang="en-GB"/>
              <a:t>Click to edit Master title style</a:t>
            </a:r>
            <a:endParaRPr lang="en-US" dirty="0"/>
          </a:p>
        </p:txBody>
      </p:sp>
      <p:sp>
        <p:nvSpPr>
          <p:cNvPr id="3" name="Vertical Text Placeholder 2"/>
          <p:cNvSpPr>
            <a:spLocks noGrp="1"/>
          </p:cNvSpPr>
          <p:nvPr>
            <p:ph type="body" orient="vert" idx="1"/>
          </p:nvPr>
        </p:nvSpPr>
        <p:spPr>
          <a:xfrm>
            <a:off x="802747" y="798444"/>
            <a:ext cx="6268622" cy="5257303"/>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a:xfrm>
            <a:off x="804672" y="320040"/>
            <a:ext cx="3657600" cy="320040"/>
          </a:xfrm>
        </p:spPr>
        <p:txBody>
          <a:bodyPr/>
          <a:lstStyle/>
          <a:p>
            <a:fld id="{74F2BDBF-CCB5-544B-9C2F-D0CB64CB096D}" type="datetimeFigureOut">
              <a:rPr lang="en-US" smtClean="0"/>
              <a:t>10/3/22</a:t>
            </a:fld>
            <a:endParaRPr lang="en-US"/>
          </a:p>
        </p:txBody>
      </p:sp>
      <p:sp>
        <p:nvSpPr>
          <p:cNvPr id="5" name="Footer Placeholder 4"/>
          <p:cNvSpPr>
            <a:spLocks noGrp="1"/>
          </p:cNvSpPr>
          <p:nvPr>
            <p:ph type="ftr" sz="quarter" idx="11"/>
          </p:nvPr>
        </p:nvSpPr>
        <p:spPr>
          <a:xfrm>
            <a:off x="804672" y="6227064"/>
            <a:ext cx="10588752" cy="320040"/>
          </a:xfrm>
        </p:spPr>
        <p:txBody>
          <a:bodyPr/>
          <a:lstStyle/>
          <a:p>
            <a:endParaRPr lang="en-US"/>
          </a:p>
        </p:txBody>
      </p:sp>
      <p:sp>
        <p:nvSpPr>
          <p:cNvPr id="6" name="Slide Number Placeholder 5"/>
          <p:cNvSpPr>
            <a:spLocks noGrp="1"/>
          </p:cNvSpPr>
          <p:nvPr>
            <p:ph type="sldNum" sz="quarter" idx="12"/>
          </p:nvPr>
        </p:nvSpPr>
        <p:spPr>
          <a:xfrm>
            <a:off x="10469880" y="320040"/>
            <a:ext cx="914400" cy="320040"/>
          </a:xfrm>
        </p:spPr>
        <p:txBody>
          <a:bodyPr/>
          <a:lstStyle/>
          <a:p>
            <a:fld id="{691B4742-65CF-2E4D-87FA-4F5F53A591F2}" type="slidenum">
              <a:rPr lang="en-US" smtClean="0"/>
              <a:t>‹#›</a:t>
            </a:fld>
            <a:endParaRPr lang="en-US"/>
          </a:p>
        </p:txBody>
      </p:sp>
    </p:spTree>
    <p:extLst>
      <p:ext uri="{BB962C8B-B14F-4D97-AF65-F5344CB8AC3E}">
        <p14:creationId xmlns:p14="http://schemas.microsoft.com/office/powerpoint/2010/main" val="36415791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grpSp>
        <p:nvGrpSpPr>
          <p:cNvPr id="80" name="Group 79"/>
          <p:cNvGrpSpPr/>
          <p:nvPr/>
        </p:nvGrpSpPr>
        <p:grpSpPr>
          <a:xfrm>
            <a:off x="-417513" y="0"/>
            <a:ext cx="12584114" cy="6853238"/>
            <a:chOff x="-417513" y="0"/>
            <a:chExt cx="12584114" cy="6853238"/>
          </a:xfrm>
        </p:grpSpPr>
        <p:sp>
          <p:nvSpPr>
            <p:cNvPr id="81"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5"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6"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7"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7"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8"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9"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0"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1"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7" name="Group 26"/>
          <p:cNvGrpSpPr/>
          <p:nvPr/>
        </p:nvGrpSpPr>
        <p:grpSpPr>
          <a:xfrm>
            <a:off x="800144" y="1699589"/>
            <a:ext cx="3674476" cy="3470421"/>
            <a:chOff x="697883" y="1816768"/>
            <a:chExt cx="3674476" cy="3470421"/>
          </a:xfrm>
        </p:grpSpPr>
        <p:sp>
          <p:nvSpPr>
            <p:cNvPr id="28" name="Rectangle 27"/>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9"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Rectangle 29"/>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1" y="2349925"/>
            <a:ext cx="3498979" cy="2456442"/>
          </a:xfrm>
        </p:spPr>
        <p:txBody>
          <a:bodyPr/>
          <a:lstStyle>
            <a:lvl1pPr>
              <a:defRPr>
                <a:solidFill>
                  <a:srgbClr val="FFFEFF"/>
                </a:solidFill>
              </a:defRPr>
            </a:lvl1pPr>
          </a:lstStyle>
          <a:p>
            <a:r>
              <a:rPr lang="en-GB"/>
              <a:t>Click to edit Master title style</a:t>
            </a:r>
            <a:endParaRPr lang="en-US" dirty="0"/>
          </a:p>
        </p:txBody>
      </p:sp>
      <p:sp>
        <p:nvSpPr>
          <p:cNvPr id="3" name="Content Placeholder 2"/>
          <p:cNvSpPr>
            <a:spLocks noGrp="1"/>
          </p:cNvSpPr>
          <p:nvPr>
            <p:ph idx="1"/>
          </p:nvPr>
        </p:nvSpPr>
        <p:spPr>
          <a:xfrm>
            <a:off x="5118447" y="803186"/>
            <a:ext cx="6281873" cy="5248622"/>
          </a:xfrm>
        </p:spPr>
        <p:txBody>
          <a:bodyPr anchor="ct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74F2BDBF-CCB5-544B-9C2F-D0CB64CB096D}" type="datetimeFigureOut">
              <a:rPr lang="en-US" smtClean="0"/>
              <a:t>10/3/22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91B4742-65CF-2E4D-87FA-4F5F53A591F2}" type="slidenum">
              <a:rPr lang="en-US" smtClean="0"/>
              <a:t>‹#›</a:t>
            </a:fld>
            <a:endParaRPr lang="en-US"/>
          </a:p>
        </p:txBody>
      </p:sp>
    </p:spTree>
    <p:extLst>
      <p:ext uri="{BB962C8B-B14F-4D97-AF65-F5344CB8AC3E}">
        <p14:creationId xmlns:p14="http://schemas.microsoft.com/office/powerpoint/2010/main" val="41371559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grpSp>
        <p:nvGrpSpPr>
          <p:cNvPr id="77" name="Group 76"/>
          <p:cNvGrpSpPr/>
          <p:nvPr/>
        </p:nvGrpSpPr>
        <p:grpSpPr>
          <a:xfrm>
            <a:off x="-329674" y="-59376"/>
            <a:ext cx="12515851" cy="6923798"/>
            <a:chOff x="-329674" y="-51881"/>
            <a:chExt cx="12515851" cy="6923798"/>
          </a:xfrm>
        </p:grpSpPr>
        <p:sp>
          <p:nvSpPr>
            <p:cNvPr id="78" name="Freeform 5"/>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6"/>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0" name="Freeform 7"/>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8"/>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9"/>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0"/>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1"/>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2"/>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3"/>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7" name="Freeform 14"/>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8" name="Freeform 15"/>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89" name="Freeform 16"/>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0" name="Freeform 17"/>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18"/>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19"/>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20"/>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1"/>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2"/>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6" name="Freeform 23"/>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9" name="Group 8"/>
          <p:cNvGrpSpPr/>
          <p:nvPr/>
        </p:nvGrpSpPr>
        <p:grpSpPr>
          <a:xfrm>
            <a:off x="3259545" y="1186483"/>
            <a:ext cx="5666145" cy="4477933"/>
            <a:chOff x="3259545" y="1186483"/>
            <a:chExt cx="5666145" cy="4477933"/>
          </a:xfrm>
        </p:grpSpPr>
        <p:sp>
          <p:nvSpPr>
            <p:cNvPr id="99" name="Rectangle 98"/>
            <p:cNvSpPr/>
            <p:nvPr/>
          </p:nvSpPr>
          <p:spPr>
            <a:xfrm>
              <a:off x="3259545" y="1186483"/>
              <a:ext cx="5657881" cy="7161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0" name="Isosceles Triangle 39"/>
            <p:cNvSpPr/>
            <p:nvPr/>
          </p:nvSpPr>
          <p:spPr>
            <a:xfrm rot="10800000">
              <a:off x="5892384" y="5313353"/>
              <a:ext cx="407233" cy="35106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1" name="Rectangle 100"/>
            <p:cNvSpPr/>
            <p:nvPr/>
          </p:nvSpPr>
          <p:spPr>
            <a:xfrm>
              <a:off x="3259545" y="1991156"/>
              <a:ext cx="5666145" cy="332219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3344216" y="2074730"/>
            <a:ext cx="5490224" cy="1689390"/>
          </a:xfrm>
        </p:spPr>
        <p:txBody>
          <a:bodyPr bIns="0" anchor="b">
            <a:normAutofit/>
          </a:bodyPr>
          <a:lstStyle>
            <a:lvl1pPr algn="ctr">
              <a:defRPr sz="4400">
                <a:solidFill>
                  <a:srgbClr val="FFFEFF"/>
                </a:solidFill>
              </a:defRPr>
            </a:lvl1pPr>
          </a:lstStyle>
          <a:p>
            <a:r>
              <a:rPr lang="en-GB"/>
              <a:t>Click to edit Master title style</a:t>
            </a:r>
            <a:endParaRPr lang="en-US" dirty="0"/>
          </a:p>
        </p:txBody>
      </p:sp>
      <p:sp>
        <p:nvSpPr>
          <p:cNvPr id="3" name="Text Placeholder 2"/>
          <p:cNvSpPr>
            <a:spLocks noGrp="1"/>
          </p:cNvSpPr>
          <p:nvPr>
            <p:ph type="body" idx="1"/>
          </p:nvPr>
        </p:nvSpPr>
        <p:spPr>
          <a:xfrm>
            <a:off x="3344215" y="3846851"/>
            <a:ext cx="5490223" cy="1383770"/>
          </a:xfrm>
        </p:spPr>
        <p:txBody>
          <a:bodyPr tIns="0">
            <a:normAutofit/>
          </a:bodyPr>
          <a:lstStyle>
            <a:lvl1pPr marL="0" indent="0" algn="ctr">
              <a:buNone/>
              <a:defRPr sz="1800">
                <a:solidFill>
                  <a:srgbClr val="FFFEFF"/>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a:xfrm>
            <a:off x="804672" y="320040"/>
            <a:ext cx="3657600" cy="320040"/>
          </a:xfrm>
        </p:spPr>
        <p:txBody>
          <a:bodyPr/>
          <a:lstStyle/>
          <a:p>
            <a:fld id="{74F2BDBF-CCB5-544B-9C2F-D0CB64CB096D}" type="datetimeFigureOut">
              <a:rPr lang="en-US" smtClean="0"/>
              <a:t>10/3/22</a:t>
            </a:fld>
            <a:endParaRPr lang="en-US"/>
          </a:p>
        </p:txBody>
      </p:sp>
      <p:sp>
        <p:nvSpPr>
          <p:cNvPr id="5" name="Footer Placeholder 4"/>
          <p:cNvSpPr>
            <a:spLocks noGrp="1"/>
          </p:cNvSpPr>
          <p:nvPr>
            <p:ph type="ftr" sz="quarter" idx="11"/>
          </p:nvPr>
        </p:nvSpPr>
        <p:spPr>
          <a:xfrm>
            <a:off x="804672" y="6227064"/>
            <a:ext cx="10588752" cy="320040"/>
          </a:xfrm>
        </p:spPr>
        <p:txBody>
          <a:bodyPr/>
          <a:lstStyle>
            <a:lvl1pPr algn="ctr">
              <a:defRPr/>
            </a:lvl1pPr>
          </a:lstStyle>
          <a:p>
            <a:endParaRPr lang="en-US"/>
          </a:p>
        </p:txBody>
      </p:sp>
      <p:sp>
        <p:nvSpPr>
          <p:cNvPr id="6" name="Slide Number Placeholder 5"/>
          <p:cNvSpPr>
            <a:spLocks noGrp="1"/>
          </p:cNvSpPr>
          <p:nvPr>
            <p:ph type="sldNum" sz="quarter" idx="12"/>
          </p:nvPr>
        </p:nvSpPr>
        <p:spPr>
          <a:xfrm>
            <a:off x="10469880" y="320040"/>
            <a:ext cx="914400" cy="320040"/>
          </a:xfrm>
        </p:spPr>
        <p:txBody>
          <a:bodyPr/>
          <a:lstStyle/>
          <a:p>
            <a:fld id="{691B4742-65CF-2E4D-87FA-4F5F53A591F2}" type="slidenum">
              <a:rPr lang="en-US" smtClean="0"/>
              <a:t>‹#›</a:t>
            </a:fld>
            <a:endParaRPr lang="en-US"/>
          </a:p>
        </p:txBody>
      </p:sp>
    </p:spTree>
    <p:extLst>
      <p:ext uri="{BB962C8B-B14F-4D97-AF65-F5344CB8AC3E}">
        <p14:creationId xmlns:p14="http://schemas.microsoft.com/office/powerpoint/2010/main" val="35114014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grpSp>
        <p:nvGrpSpPr>
          <p:cNvPr id="37" name="Group 36"/>
          <p:cNvGrpSpPr/>
          <p:nvPr/>
        </p:nvGrpSpPr>
        <p:grpSpPr>
          <a:xfrm>
            <a:off x="-417513" y="0"/>
            <a:ext cx="12584114" cy="6853238"/>
            <a:chOff x="-417513" y="0"/>
            <a:chExt cx="12584114" cy="6853238"/>
          </a:xfrm>
        </p:grpSpPr>
        <p:sp>
          <p:nvSpPr>
            <p:cNvPr id="38"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9"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0"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1"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2"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3"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4"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5"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6"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7"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8"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9"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0"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1"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2"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3"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54"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55"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6"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7"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8"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59" name="Group 58"/>
          <p:cNvGrpSpPr/>
          <p:nvPr/>
        </p:nvGrpSpPr>
        <p:grpSpPr>
          <a:xfrm>
            <a:off x="800144" y="1699589"/>
            <a:ext cx="3674476" cy="3470421"/>
            <a:chOff x="697883" y="1816768"/>
            <a:chExt cx="3674476" cy="3470421"/>
          </a:xfrm>
        </p:grpSpPr>
        <p:sp>
          <p:nvSpPr>
            <p:cNvPr id="60" name="Rectangle 59"/>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1"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2" name="Rectangle 61"/>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9000" y="2339669"/>
            <a:ext cx="3500828" cy="2470065"/>
          </a:xfrm>
        </p:spPr>
        <p:txBody>
          <a:bodyPr lIns="91440" tIns="91440" rIns="91440" bIns="91440"/>
          <a:lstStyle>
            <a:lvl1pPr>
              <a:defRPr>
                <a:solidFill>
                  <a:srgbClr val="FFFEFF"/>
                </a:solidFill>
              </a:defRPr>
            </a:lvl1pPr>
          </a:lstStyle>
          <a:p>
            <a:r>
              <a:rPr lang="en-GB"/>
              <a:t>Click to edit Master title style</a:t>
            </a:r>
            <a:endParaRPr lang="en-US" dirty="0"/>
          </a:p>
        </p:txBody>
      </p:sp>
      <p:sp>
        <p:nvSpPr>
          <p:cNvPr id="3" name="Content Placeholder 2"/>
          <p:cNvSpPr>
            <a:spLocks noGrp="1"/>
          </p:cNvSpPr>
          <p:nvPr>
            <p:ph sz="half" idx="1"/>
          </p:nvPr>
        </p:nvSpPr>
        <p:spPr>
          <a:xfrm>
            <a:off x="5120878" y="803187"/>
            <a:ext cx="6269591" cy="2382651"/>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Content Placeholder 3"/>
          <p:cNvSpPr>
            <a:spLocks noGrp="1"/>
          </p:cNvSpPr>
          <p:nvPr>
            <p:ph sz="half" idx="2"/>
          </p:nvPr>
        </p:nvSpPr>
        <p:spPr>
          <a:xfrm>
            <a:off x="5118447" y="3672162"/>
            <a:ext cx="6272022" cy="2383586"/>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Date Placeholder 4"/>
          <p:cNvSpPr>
            <a:spLocks noGrp="1"/>
          </p:cNvSpPr>
          <p:nvPr>
            <p:ph type="dt" sz="half" idx="10"/>
          </p:nvPr>
        </p:nvSpPr>
        <p:spPr>
          <a:xfrm>
            <a:off x="804672" y="320040"/>
            <a:ext cx="3657600" cy="320040"/>
          </a:xfrm>
        </p:spPr>
        <p:txBody>
          <a:bodyPr/>
          <a:lstStyle/>
          <a:p>
            <a:fld id="{74F2BDBF-CCB5-544B-9C2F-D0CB64CB096D}" type="datetimeFigureOut">
              <a:rPr lang="en-US" smtClean="0"/>
              <a:t>10/3/22</a:t>
            </a:fld>
            <a:endParaRPr lang="en-US"/>
          </a:p>
        </p:txBody>
      </p:sp>
      <p:sp>
        <p:nvSpPr>
          <p:cNvPr id="6" name="Footer Placeholder 5"/>
          <p:cNvSpPr>
            <a:spLocks noGrp="1"/>
          </p:cNvSpPr>
          <p:nvPr>
            <p:ph type="ftr" sz="quarter" idx="11"/>
          </p:nvPr>
        </p:nvSpPr>
        <p:spPr>
          <a:xfrm>
            <a:off x="804672" y="6227064"/>
            <a:ext cx="10588752" cy="320040"/>
          </a:xfrm>
        </p:spPr>
        <p:txBody>
          <a:bodyPr/>
          <a:lstStyle/>
          <a:p>
            <a:endParaRPr lang="en-US"/>
          </a:p>
        </p:txBody>
      </p:sp>
      <p:sp>
        <p:nvSpPr>
          <p:cNvPr id="7" name="Slide Number Placeholder 6"/>
          <p:cNvSpPr>
            <a:spLocks noGrp="1"/>
          </p:cNvSpPr>
          <p:nvPr>
            <p:ph type="sldNum" sz="quarter" idx="12"/>
          </p:nvPr>
        </p:nvSpPr>
        <p:spPr>
          <a:xfrm>
            <a:off x="10469880" y="320040"/>
            <a:ext cx="914400" cy="320040"/>
          </a:xfrm>
        </p:spPr>
        <p:txBody>
          <a:bodyPr/>
          <a:lstStyle/>
          <a:p>
            <a:fld id="{691B4742-65CF-2E4D-87FA-4F5F53A591F2}" type="slidenum">
              <a:rPr lang="en-US" smtClean="0"/>
              <a:t>‹#›</a:t>
            </a:fld>
            <a:endParaRPr lang="en-US"/>
          </a:p>
        </p:txBody>
      </p:sp>
    </p:spTree>
    <p:extLst>
      <p:ext uri="{BB962C8B-B14F-4D97-AF65-F5344CB8AC3E}">
        <p14:creationId xmlns:p14="http://schemas.microsoft.com/office/powerpoint/2010/main" val="37212898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grpSp>
        <p:nvGrpSpPr>
          <p:cNvPr id="39" name="Group 38"/>
          <p:cNvGrpSpPr/>
          <p:nvPr/>
        </p:nvGrpSpPr>
        <p:grpSpPr>
          <a:xfrm>
            <a:off x="-417513" y="0"/>
            <a:ext cx="12584114" cy="6853238"/>
            <a:chOff x="-417513" y="0"/>
            <a:chExt cx="12584114" cy="6853238"/>
          </a:xfrm>
        </p:grpSpPr>
        <p:sp>
          <p:nvSpPr>
            <p:cNvPr id="40"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1"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2"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3"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4"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5"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6"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7"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8"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9"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0"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1"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2"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3"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4"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5"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56"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57"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8"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9"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60"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61" name="Group 60"/>
          <p:cNvGrpSpPr/>
          <p:nvPr/>
        </p:nvGrpSpPr>
        <p:grpSpPr>
          <a:xfrm>
            <a:off x="800144" y="1699589"/>
            <a:ext cx="3674476" cy="3470421"/>
            <a:chOff x="697883" y="1816768"/>
            <a:chExt cx="3674476" cy="3470421"/>
          </a:xfrm>
        </p:grpSpPr>
        <p:sp>
          <p:nvSpPr>
            <p:cNvPr id="62" name="Rectangle 61"/>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3"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4" name="Rectangle 63"/>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9001" y="2363915"/>
            <a:ext cx="3500828" cy="2460497"/>
          </a:xfrm>
        </p:spPr>
        <p:txBody>
          <a:bodyPr lIns="91440" tIns="91440" rIns="91440" bIns="91440"/>
          <a:lstStyle>
            <a:lvl1pPr>
              <a:defRPr>
                <a:solidFill>
                  <a:srgbClr val="FFFEFF"/>
                </a:solidFill>
              </a:defRPr>
            </a:lvl1pPr>
          </a:lstStyle>
          <a:p>
            <a:r>
              <a:rPr lang="en-GB"/>
              <a:t>Click to edit Master title style</a:t>
            </a:r>
            <a:endParaRPr lang="en-US" dirty="0"/>
          </a:p>
        </p:txBody>
      </p:sp>
      <p:sp>
        <p:nvSpPr>
          <p:cNvPr id="3" name="Text Placeholder 2"/>
          <p:cNvSpPr>
            <a:spLocks noGrp="1"/>
          </p:cNvSpPr>
          <p:nvPr>
            <p:ph type="body" idx="1"/>
          </p:nvPr>
        </p:nvSpPr>
        <p:spPr>
          <a:xfrm>
            <a:off x="5125137" y="803185"/>
            <a:ext cx="6265088" cy="685800"/>
          </a:xfrm>
        </p:spPr>
        <p:txBody>
          <a:bodyPr anchor="ctr">
            <a:noAutofit/>
          </a:bodyPr>
          <a:lstStyle>
            <a:lvl1pPr marL="0" indent="0" algn="l">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5125305" y="1488985"/>
            <a:ext cx="6264350" cy="1696853"/>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Text Placeholder 4"/>
          <p:cNvSpPr>
            <a:spLocks noGrp="1"/>
          </p:cNvSpPr>
          <p:nvPr>
            <p:ph type="body" sz="quarter" idx="3"/>
          </p:nvPr>
        </p:nvSpPr>
        <p:spPr>
          <a:xfrm>
            <a:off x="5118653" y="3665887"/>
            <a:ext cx="6264414" cy="685800"/>
          </a:xfrm>
        </p:spPr>
        <p:txBody>
          <a:bodyPr anchor="ctr">
            <a:noAutofit/>
          </a:bodyPr>
          <a:lstStyle>
            <a:lvl1pPr marL="0" indent="0" algn="l">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5118447" y="4351687"/>
            <a:ext cx="6265588" cy="1704060"/>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7" name="Date Placeholder 6"/>
          <p:cNvSpPr>
            <a:spLocks noGrp="1"/>
          </p:cNvSpPr>
          <p:nvPr>
            <p:ph type="dt" sz="half" idx="10"/>
          </p:nvPr>
        </p:nvSpPr>
        <p:spPr>
          <a:xfrm>
            <a:off x="804672" y="320040"/>
            <a:ext cx="3657600" cy="320040"/>
          </a:xfrm>
        </p:spPr>
        <p:txBody>
          <a:bodyPr/>
          <a:lstStyle/>
          <a:p>
            <a:fld id="{74F2BDBF-CCB5-544B-9C2F-D0CB64CB096D}" type="datetimeFigureOut">
              <a:rPr lang="en-US" smtClean="0"/>
              <a:t>10/3/22</a:t>
            </a:fld>
            <a:endParaRPr lang="en-US"/>
          </a:p>
        </p:txBody>
      </p:sp>
      <p:sp>
        <p:nvSpPr>
          <p:cNvPr id="8" name="Footer Placeholder 7"/>
          <p:cNvSpPr>
            <a:spLocks noGrp="1"/>
          </p:cNvSpPr>
          <p:nvPr>
            <p:ph type="ftr" sz="quarter" idx="11"/>
          </p:nvPr>
        </p:nvSpPr>
        <p:spPr>
          <a:xfrm>
            <a:off x="804672" y="6227064"/>
            <a:ext cx="10588752" cy="320040"/>
          </a:xfrm>
        </p:spPr>
        <p:txBody>
          <a:bodyPr/>
          <a:lstStyle/>
          <a:p>
            <a:endParaRPr lang="en-US"/>
          </a:p>
        </p:txBody>
      </p:sp>
      <p:sp>
        <p:nvSpPr>
          <p:cNvPr id="9" name="Slide Number Placeholder 8"/>
          <p:cNvSpPr>
            <a:spLocks noGrp="1"/>
          </p:cNvSpPr>
          <p:nvPr>
            <p:ph type="sldNum" sz="quarter" idx="12"/>
          </p:nvPr>
        </p:nvSpPr>
        <p:spPr>
          <a:xfrm>
            <a:off x="10469880" y="320040"/>
            <a:ext cx="914400" cy="320040"/>
          </a:xfrm>
        </p:spPr>
        <p:txBody>
          <a:bodyPr/>
          <a:lstStyle/>
          <a:p>
            <a:fld id="{691B4742-65CF-2E4D-87FA-4F5F53A591F2}" type="slidenum">
              <a:rPr lang="en-US" smtClean="0"/>
              <a:t>‹#›</a:t>
            </a:fld>
            <a:endParaRPr lang="en-US"/>
          </a:p>
        </p:txBody>
      </p:sp>
    </p:spTree>
    <p:extLst>
      <p:ext uri="{BB962C8B-B14F-4D97-AF65-F5344CB8AC3E}">
        <p14:creationId xmlns:p14="http://schemas.microsoft.com/office/powerpoint/2010/main" val="35972187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grpSp>
        <p:nvGrpSpPr>
          <p:cNvPr id="77" name="Group 76"/>
          <p:cNvGrpSpPr/>
          <p:nvPr/>
        </p:nvGrpSpPr>
        <p:grpSpPr>
          <a:xfrm>
            <a:off x="-417513" y="0"/>
            <a:ext cx="12584114" cy="6853238"/>
            <a:chOff x="-417513" y="0"/>
            <a:chExt cx="12584114" cy="6853238"/>
          </a:xfrm>
        </p:grpSpPr>
        <p:sp>
          <p:nvSpPr>
            <p:cNvPr id="78"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0"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1"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2"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3"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4"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4"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5"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7"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8"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4" name="Group 23"/>
          <p:cNvGrpSpPr/>
          <p:nvPr/>
        </p:nvGrpSpPr>
        <p:grpSpPr>
          <a:xfrm>
            <a:off x="800144" y="1699589"/>
            <a:ext cx="3674476" cy="3470421"/>
            <a:chOff x="697883" y="1816768"/>
            <a:chExt cx="3674476" cy="3470421"/>
          </a:xfrm>
        </p:grpSpPr>
        <p:sp>
          <p:nvSpPr>
            <p:cNvPr id="25" name="Rectangle 24"/>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6"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7" name="Rectangle 26"/>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2" y="2349925"/>
            <a:ext cx="3501196" cy="2456442"/>
          </a:xfrm>
        </p:spPr>
        <p:txBody>
          <a:bodyPr/>
          <a:lstStyle>
            <a:lvl1pPr>
              <a:defRPr>
                <a:solidFill>
                  <a:srgbClr val="FFFEFF"/>
                </a:solidFill>
              </a:defRPr>
            </a:lvl1pPr>
          </a:lstStyle>
          <a:p>
            <a:r>
              <a:rPr lang="en-GB"/>
              <a:t>Click to edit Master title style</a:t>
            </a:r>
            <a:endParaRPr lang="en-US" dirty="0"/>
          </a:p>
        </p:txBody>
      </p:sp>
      <p:sp>
        <p:nvSpPr>
          <p:cNvPr id="3" name="Date Placeholder 2"/>
          <p:cNvSpPr>
            <a:spLocks noGrp="1"/>
          </p:cNvSpPr>
          <p:nvPr>
            <p:ph type="dt" sz="half" idx="10"/>
          </p:nvPr>
        </p:nvSpPr>
        <p:spPr/>
        <p:txBody>
          <a:bodyPr/>
          <a:lstStyle/>
          <a:p>
            <a:fld id="{74F2BDBF-CCB5-544B-9C2F-D0CB64CB096D}" type="datetimeFigureOut">
              <a:rPr lang="en-US" smtClean="0"/>
              <a:t>10/3/22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91B4742-65CF-2E4D-87FA-4F5F53A591F2}" type="slidenum">
              <a:rPr lang="en-US" smtClean="0"/>
              <a:t>‹#›</a:t>
            </a:fld>
            <a:endParaRPr lang="en-US"/>
          </a:p>
        </p:txBody>
      </p:sp>
    </p:spTree>
    <p:extLst>
      <p:ext uri="{BB962C8B-B14F-4D97-AF65-F5344CB8AC3E}">
        <p14:creationId xmlns:p14="http://schemas.microsoft.com/office/powerpoint/2010/main" val="11315242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804672" y="320040"/>
            <a:ext cx="3657600" cy="320040"/>
          </a:xfrm>
        </p:spPr>
        <p:txBody>
          <a:bodyPr/>
          <a:lstStyle/>
          <a:p>
            <a:fld id="{74F2BDBF-CCB5-544B-9C2F-D0CB64CB096D}" type="datetimeFigureOut">
              <a:rPr lang="en-US" smtClean="0"/>
              <a:t>10/3/22</a:t>
            </a:fld>
            <a:endParaRPr lang="en-US"/>
          </a:p>
        </p:txBody>
      </p:sp>
      <p:sp>
        <p:nvSpPr>
          <p:cNvPr id="3" name="Footer Placeholder 2"/>
          <p:cNvSpPr>
            <a:spLocks noGrp="1"/>
          </p:cNvSpPr>
          <p:nvPr>
            <p:ph type="ftr" sz="quarter" idx="11"/>
          </p:nvPr>
        </p:nvSpPr>
        <p:spPr>
          <a:xfrm>
            <a:off x="804672" y="6227064"/>
            <a:ext cx="10588752" cy="320040"/>
          </a:xfrm>
        </p:spPr>
        <p:txBody>
          <a:bodyPr/>
          <a:lstStyle/>
          <a:p>
            <a:endParaRPr lang="en-US"/>
          </a:p>
        </p:txBody>
      </p:sp>
      <p:sp>
        <p:nvSpPr>
          <p:cNvPr id="4" name="Slide Number Placeholder 3"/>
          <p:cNvSpPr>
            <a:spLocks noGrp="1"/>
          </p:cNvSpPr>
          <p:nvPr>
            <p:ph type="sldNum" sz="quarter" idx="12"/>
          </p:nvPr>
        </p:nvSpPr>
        <p:spPr>
          <a:xfrm>
            <a:off x="10469880" y="320040"/>
            <a:ext cx="914400" cy="320040"/>
          </a:xfrm>
        </p:spPr>
        <p:txBody>
          <a:bodyPr/>
          <a:lstStyle/>
          <a:p>
            <a:fld id="{691B4742-65CF-2E4D-87FA-4F5F53A591F2}" type="slidenum">
              <a:rPr lang="en-US" smtClean="0"/>
              <a:t>‹#›</a:t>
            </a:fld>
            <a:endParaRPr lang="en-US"/>
          </a:p>
        </p:txBody>
      </p:sp>
    </p:spTree>
    <p:extLst>
      <p:ext uri="{BB962C8B-B14F-4D97-AF65-F5344CB8AC3E}">
        <p14:creationId xmlns:p14="http://schemas.microsoft.com/office/powerpoint/2010/main" val="36165090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grpSp>
        <p:nvGrpSpPr>
          <p:cNvPr id="74" name="Group 73"/>
          <p:cNvGrpSpPr/>
          <p:nvPr/>
        </p:nvGrpSpPr>
        <p:grpSpPr>
          <a:xfrm>
            <a:off x="-417513" y="0"/>
            <a:ext cx="12584114" cy="6853238"/>
            <a:chOff x="-417513" y="0"/>
            <a:chExt cx="12584114" cy="6853238"/>
          </a:xfrm>
        </p:grpSpPr>
        <p:sp>
          <p:nvSpPr>
            <p:cNvPr id="75"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6"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79"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0"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1"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2"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1" name="Group 20"/>
          <p:cNvGrpSpPr/>
          <p:nvPr/>
        </p:nvGrpSpPr>
        <p:grpSpPr>
          <a:xfrm>
            <a:off x="800144" y="1699589"/>
            <a:ext cx="3674476" cy="3470421"/>
            <a:chOff x="697883" y="1816768"/>
            <a:chExt cx="3674476" cy="3470421"/>
          </a:xfrm>
        </p:grpSpPr>
        <p:sp>
          <p:nvSpPr>
            <p:cNvPr id="22" name="Rectangle 21"/>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2"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3" name="Rectangle 32"/>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1" y="2352026"/>
            <a:ext cx="3501197" cy="1223298"/>
          </a:xfrm>
        </p:spPr>
        <p:txBody>
          <a:bodyPr bIns="0" anchor="b">
            <a:noAutofit/>
          </a:bodyPr>
          <a:lstStyle>
            <a:lvl1pPr algn="ctr">
              <a:defRPr sz="3200">
                <a:solidFill>
                  <a:srgbClr val="FFFEFF"/>
                </a:solidFill>
              </a:defRPr>
            </a:lvl1pPr>
          </a:lstStyle>
          <a:p>
            <a:r>
              <a:rPr lang="en-GB"/>
              <a:t>Click to edit Master title style</a:t>
            </a:r>
            <a:endParaRPr lang="en-US" dirty="0"/>
          </a:p>
        </p:txBody>
      </p:sp>
      <p:sp>
        <p:nvSpPr>
          <p:cNvPr id="3" name="Content Placeholder 2"/>
          <p:cNvSpPr>
            <a:spLocks noGrp="1"/>
          </p:cNvSpPr>
          <p:nvPr>
            <p:ph idx="1"/>
          </p:nvPr>
        </p:nvSpPr>
        <p:spPr>
          <a:xfrm>
            <a:off x="5109983" y="802809"/>
            <a:ext cx="6275035" cy="5249940"/>
          </a:xfrm>
        </p:spPr>
        <p:txBody>
          <a:bodyPr anchor="ct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Text Placeholder 3"/>
          <p:cNvSpPr>
            <a:spLocks noGrp="1"/>
          </p:cNvSpPr>
          <p:nvPr>
            <p:ph type="body" sz="half" idx="2"/>
          </p:nvPr>
        </p:nvSpPr>
        <p:spPr>
          <a:xfrm>
            <a:off x="888631" y="3580186"/>
            <a:ext cx="3501197" cy="1221164"/>
          </a:xfrm>
        </p:spPr>
        <p:txBody>
          <a:bodyPr/>
          <a:lstStyle>
            <a:lvl1pPr marL="0" indent="0" algn="ctr">
              <a:buNone/>
              <a:defRPr sz="1600">
                <a:solidFill>
                  <a:srgbClr val="FFFE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p:txBody>
          <a:bodyPr/>
          <a:lstStyle/>
          <a:p>
            <a:fld id="{74F2BDBF-CCB5-544B-9C2F-D0CB64CB096D}" type="datetimeFigureOut">
              <a:rPr lang="en-US" smtClean="0"/>
              <a:t>10/3/22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91B4742-65CF-2E4D-87FA-4F5F53A591F2}" type="slidenum">
              <a:rPr lang="en-US" smtClean="0"/>
              <a:t>‹#›</a:t>
            </a:fld>
            <a:endParaRPr lang="en-US"/>
          </a:p>
        </p:txBody>
      </p:sp>
    </p:spTree>
    <p:extLst>
      <p:ext uri="{BB962C8B-B14F-4D97-AF65-F5344CB8AC3E}">
        <p14:creationId xmlns:p14="http://schemas.microsoft.com/office/powerpoint/2010/main" val="26458283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73" name="Group 72"/>
          <p:cNvGrpSpPr/>
          <p:nvPr/>
        </p:nvGrpSpPr>
        <p:grpSpPr>
          <a:xfrm>
            <a:off x="-329674" y="-59376"/>
            <a:ext cx="12515851" cy="6923798"/>
            <a:chOff x="-329674" y="-51881"/>
            <a:chExt cx="12515851" cy="6923798"/>
          </a:xfrm>
        </p:grpSpPr>
        <p:sp>
          <p:nvSpPr>
            <p:cNvPr id="81" name="Freeform 5"/>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6"/>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7"/>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4" name="Freeform 8"/>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9"/>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0"/>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1"/>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2"/>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3"/>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0" name="Freeform 14"/>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1" name="Freeform 15"/>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2" name="Freeform 16"/>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3" name="Freeform 17"/>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18"/>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19"/>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0"/>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7" name="Freeform 21"/>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8" name="Freeform 22"/>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9" name="Freeform 23"/>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76" name="Group 75"/>
          <p:cNvGrpSpPr/>
          <p:nvPr/>
        </p:nvGrpSpPr>
        <p:grpSpPr>
          <a:xfrm>
            <a:off x="805336" y="1698331"/>
            <a:ext cx="5941540" cy="3470421"/>
            <a:chOff x="805336" y="1698331"/>
            <a:chExt cx="5941540" cy="3470421"/>
          </a:xfrm>
        </p:grpSpPr>
        <p:sp>
          <p:nvSpPr>
            <p:cNvPr id="77" name="Rectangle 76"/>
            <p:cNvSpPr/>
            <p:nvPr/>
          </p:nvSpPr>
          <p:spPr>
            <a:xfrm>
              <a:off x="805336" y="1698331"/>
              <a:ext cx="5941540"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8" name="Isosceles Triangle 9"/>
            <p:cNvSpPr/>
            <p:nvPr/>
          </p:nvSpPr>
          <p:spPr>
            <a:xfrm rot="10800000">
              <a:off x="3618113" y="4896349"/>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9" name="Rectangle 78"/>
            <p:cNvSpPr/>
            <p:nvPr/>
          </p:nvSpPr>
          <p:spPr>
            <a:xfrm>
              <a:off x="805336" y="2274403"/>
              <a:ext cx="5941540"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3" name="Picture Placeholder 2"/>
          <p:cNvSpPr>
            <a:spLocks noGrp="1" noChangeAspect="1"/>
          </p:cNvSpPr>
          <p:nvPr>
            <p:ph type="pic" idx="1"/>
          </p:nvPr>
        </p:nvSpPr>
        <p:spPr>
          <a:xfrm>
            <a:off x="7543510" y="0"/>
            <a:ext cx="4648490" cy="6858000"/>
          </a:xfrm>
          <a:solidFill>
            <a:schemeClr val="bg1">
              <a:lumMod val="65000"/>
              <a:lumOff val="3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a:t>Click icon to add picture</a:t>
            </a:r>
            <a:endParaRPr lang="en-US" dirty="0"/>
          </a:p>
        </p:txBody>
      </p:sp>
      <p:sp>
        <p:nvSpPr>
          <p:cNvPr id="2" name="Title 1"/>
          <p:cNvSpPr>
            <a:spLocks noGrp="1"/>
          </p:cNvSpPr>
          <p:nvPr>
            <p:ph type="title"/>
          </p:nvPr>
        </p:nvSpPr>
        <p:spPr>
          <a:xfrm>
            <a:off x="885443" y="2360255"/>
            <a:ext cx="5776646" cy="1178032"/>
          </a:xfrm>
        </p:spPr>
        <p:txBody>
          <a:bodyPr bIns="0" anchor="b">
            <a:normAutofit/>
          </a:bodyPr>
          <a:lstStyle>
            <a:lvl1pPr>
              <a:defRPr sz="3600">
                <a:solidFill>
                  <a:srgbClr val="FFFEFF"/>
                </a:solidFill>
              </a:defRPr>
            </a:lvl1pPr>
          </a:lstStyle>
          <a:p>
            <a:r>
              <a:rPr lang="en-GB"/>
              <a:t>Click to edit Master title style</a:t>
            </a:r>
            <a:endParaRPr lang="en-US" dirty="0"/>
          </a:p>
        </p:txBody>
      </p:sp>
      <p:sp>
        <p:nvSpPr>
          <p:cNvPr id="4" name="Text Placeholder 3"/>
          <p:cNvSpPr>
            <a:spLocks noGrp="1"/>
          </p:cNvSpPr>
          <p:nvPr>
            <p:ph type="body" sz="half" idx="2"/>
          </p:nvPr>
        </p:nvSpPr>
        <p:spPr>
          <a:xfrm>
            <a:off x="885443" y="3545012"/>
            <a:ext cx="5776646" cy="1274198"/>
          </a:xfrm>
        </p:spPr>
        <p:txBody>
          <a:bodyPr>
            <a:normAutofit/>
          </a:bodyPr>
          <a:lstStyle>
            <a:lvl1pPr marL="0" indent="0" algn="ctr">
              <a:buNone/>
              <a:defRPr sz="1800">
                <a:solidFill>
                  <a:srgbClr val="FFFE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a:xfrm>
            <a:off x="804672" y="320040"/>
            <a:ext cx="3657600" cy="320040"/>
          </a:xfrm>
        </p:spPr>
        <p:txBody>
          <a:bodyPr/>
          <a:lstStyle/>
          <a:p>
            <a:fld id="{74F2BDBF-CCB5-544B-9C2F-D0CB64CB096D}" type="datetimeFigureOut">
              <a:rPr lang="en-US" smtClean="0"/>
              <a:t>10/3/22</a:t>
            </a:fld>
            <a:endParaRPr lang="en-US"/>
          </a:p>
        </p:txBody>
      </p:sp>
      <p:sp>
        <p:nvSpPr>
          <p:cNvPr id="6" name="Footer Placeholder 5"/>
          <p:cNvSpPr>
            <a:spLocks noGrp="1"/>
          </p:cNvSpPr>
          <p:nvPr>
            <p:ph type="ftr" sz="quarter" idx="11"/>
          </p:nvPr>
        </p:nvSpPr>
        <p:spPr>
          <a:xfrm>
            <a:off x="804672" y="6227064"/>
            <a:ext cx="5942203" cy="320040"/>
          </a:xfrm>
        </p:spPr>
        <p:txBody>
          <a:bodyPr/>
          <a:lstStyle/>
          <a:p>
            <a:endParaRPr lang="en-US"/>
          </a:p>
        </p:txBody>
      </p:sp>
      <p:sp>
        <p:nvSpPr>
          <p:cNvPr id="7" name="Slide Number Placeholder 6"/>
          <p:cNvSpPr>
            <a:spLocks noGrp="1"/>
          </p:cNvSpPr>
          <p:nvPr>
            <p:ph type="sldNum" sz="quarter" idx="12"/>
          </p:nvPr>
        </p:nvSpPr>
        <p:spPr>
          <a:xfrm>
            <a:off x="5828377" y="320040"/>
            <a:ext cx="914400" cy="320040"/>
          </a:xfrm>
        </p:spPr>
        <p:txBody>
          <a:bodyPr/>
          <a:lstStyle/>
          <a:p>
            <a:fld id="{691B4742-65CF-2E4D-87FA-4F5F53A591F2}" type="slidenum">
              <a:rPr lang="en-US" smtClean="0"/>
              <a:t>‹#›</a:t>
            </a:fld>
            <a:endParaRPr lang="en-US"/>
          </a:p>
        </p:txBody>
      </p:sp>
    </p:spTree>
    <p:extLst>
      <p:ext uri="{BB962C8B-B14F-4D97-AF65-F5344CB8AC3E}">
        <p14:creationId xmlns:p14="http://schemas.microsoft.com/office/powerpoint/2010/main" val="4173468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91161" y="2358391"/>
            <a:ext cx="3498667" cy="2456485"/>
          </a:xfrm>
          <a:prstGeom prst="rect">
            <a:avLst/>
          </a:prstGeom>
        </p:spPr>
        <p:txBody>
          <a:bodyPr vert="horz" lIns="228600" tIns="228600" rIns="228600" bIns="228600" rtlCol="0" anchor="ctr">
            <a:normAutofit/>
          </a:bodyPr>
          <a:lstStyle/>
          <a:p>
            <a:r>
              <a:rPr lang="en-GB"/>
              <a:t>Click to edit Master title style</a:t>
            </a:r>
            <a:endParaRPr lang="en-US" dirty="0"/>
          </a:p>
        </p:txBody>
      </p:sp>
      <p:sp>
        <p:nvSpPr>
          <p:cNvPr id="3" name="Text Placeholder 2"/>
          <p:cNvSpPr>
            <a:spLocks noGrp="1"/>
          </p:cNvSpPr>
          <p:nvPr>
            <p:ph type="body" idx="1"/>
          </p:nvPr>
        </p:nvSpPr>
        <p:spPr>
          <a:xfrm>
            <a:off x="5434982" y="794719"/>
            <a:ext cx="5950036" cy="5257090"/>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2"/>
          </p:nvPr>
        </p:nvSpPr>
        <p:spPr>
          <a:xfrm>
            <a:off x="804672" y="320040"/>
            <a:ext cx="3657600" cy="320040"/>
          </a:xfrm>
          <a:prstGeom prst="rect">
            <a:avLst/>
          </a:prstGeom>
        </p:spPr>
        <p:txBody>
          <a:bodyPr vert="horz" lIns="91440" tIns="45720" rIns="91440" bIns="45720" rtlCol="0" anchor="ctr"/>
          <a:lstStyle>
            <a:lvl1pPr algn="l">
              <a:defRPr sz="1000">
                <a:solidFill>
                  <a:schemeClr val="tx1">
                    <a:tint val="75000"/>
                  </a:schemeClr>
                </a:solidFill>
              </a:defRPr>
            </a:lvl1pPr>
          </a:lstStyle>
          <a:p>
            <a:fld id="{74F2BDBF-CCB5-544B-9C2F-D0CB64CB096D}" type="datetimeFigureOut">
              <a:rPr lang="en-US" smtClean="0"/>
              <a:t>10/3/22</a:t>
            </a:fld>
            <a:endParaRPr lang="en-US"/>
          </a:p>
        </p:txBody>
      </p:sp>
      <p:sp>
        <p:nvSpPr>
          <p:cNvPr id="5" name="Footer Placeholder 4"/>
          <p:cNvSpPr>
            <a:spLocks noGrp="1"/>
          </p:cNvSpPr>
          <p:nvPr>
            <p:ph type="ftr" sz="quarter" idx="3"/>
          </p:nvPr>
        </p:nvSpPr>
        <p:spPr>
          <a:xfrm>
            <a:off x="804672" y="6227064"/>
            <a:ext cx="10588752" cy="320040"/>
          </a:xfrm>
          <a:prstGeom prst="rect">
            <a:avLst/>
          </a:prstGeom>
        </p:spPr>
        <p:txBody>
          <a:bodyPr vert="horz" lIns="91440" tIns="45720" rIns="91440" bIns="45720" rtlCol="0" anchor="ctr"/>
          <a:lstStyle>
            <a:lvl1pPr algn="r">
              <a:defRPr sz="10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0469880" y="320040"/>
            <a:ext cx="914400" cy="320040"/>
          </a:xfrm>
          <a:prstGeom prst="rect">
            <a:avLst/>
          </a:prstGeom>
        </p:spPr>
        <p:txBody>
          <a:bodyPr vert="horz" lIns="91440" tIns="45720" rIns="91440" bIns="45720" rtlCol="0" anchor="ctr"/>
          <a:lstStyle>
            <a:lvl1pPr algn="r">
              <a:defRPr sz="1000">
                <a:solidFill>
                  <a:schemeClr val="tx1">
                    <a:tint val="75000"/>
                  </a:schemeClr>
                </a:solidFill>
              </a:defRPr>
            </a:lvl1pPr>
          </a:lstStyle>
          <a:p>
            <a:fld id="{691B4742-65CF-2E4D-87FA-4F5F53A591F2}" type="slidenum">
              <a:rPr lang="en-US" smtClean="0"/>
              <a:t>‹#›</a:t>
            </a:fld>
            <a:endParaRPr lang="en-US"/>
          </a:p>
        </p:txBody>
      </p:sp>
    </p:spTree>
    <p:extLst>
      <p:ext uri="{BB962C8B-B14F-4D97-AF65-F5344CB8AC3E}">
        <p14:creationId xmlns:p14="http://schemas.microsoft.com/office/powerpoint/2010/main" val="213590331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lnSpc>
          <a:spcPct val="85000"/>
        </a:lnSpc>
        <a:spcBef>
          <a:spcPct val="0"/>
        </a:spcBef>
        <a:buNone/>
        <a:defRPr sz="4000" b="0" i="0" kern="1200" cap="none" spc="-15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10000"/>
        <a:buFont typeface="Wingdings" panose="05000000000000000000" pitchFamily="2" charset="2"/>
        <a:buChar char="§"/>
        <a:defRPr sz="18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600" kern="120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4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420E36-AC6E-9669-4F00-82422EA44A3F}"/>
              </a:ext>
            </a:extLst>
          </p:cNvPr>
          <p:cNvSpPr>
            <a:spLocks noGrp="1"/>
          </p:cNvSpPr>
          <p:nvPr>
            <p:ph type="ctrTitle"/>
          </p:nvPr>
        </p:nvSpPr>
        <p:spPr/>
        <p:txBody>
          <a:bodyPr/>
          <a:lstStyle/>
          <a:p>
            <a:r>
              <a:rPr lang="en-US" sz="1800" kern="100" dirty="0">
                <a:effectLst/>
                <a:latin typeface="Times" pitchFamily="2" charset="0"/>
                <a:ea typeface="WenQuanYi Micro Hei"/>
                <a:cs typeface="Times" pitchFamily="2" charset="0"/>
              </a:rPr>
              <a:t>History of Czechoslovakia: The Munich Crisis, its impact and the role of the UK in the crisis.  - Czechoslovakia from mid 1938 until end of March 1939 </a:t>
            </a:r>
            <a:endParaRPr lang="en-US" dirty="0"/>
          </a:p>
        </p:txBody>
      </p:sp>
    </p:spTree>
    <p:extLst>
      <p:ext uri="{BB962C8B-B14F-4D97-AF65-F5344CB8AC3E}">
        <p14:creationId xmlns:p14="http://schemas.microsoft.com/office/powerpoint/2010/main" val="228382754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1E29CD-6300-1CDF-6BE8-B07D64C7E520}"/>
              </a:ext>
            </a:extLst>
          </p:cNvPr>
          <p:cNvSpPr>
            <a:spLocks noGrp="1"/>
          </p:cNvSpPr>
          <p:nvPr>
            <p:ph type="title"/>
          </p:nvPr>
        </p:nvSpPr>
        <p:spPr/>
        <p:txBody>
          <a:bodyPr/>
          <a:lstStyle/>
          <a:p>
            <a:r>
              <a:rPr lang="en-US" dirty="0"/>
              <a:t>Discussion Questions</a:t>
            </a:r>
          </a:p>
        </p:txBody>
      </p:sp>
      <p:sp>
        <p:nvSpPr>
          <p:cNvPr id="3" name="Content Placeholder 2">
            <a:extLst>
              <a:ext uri="{FF2B5EF4-FFF2-40B4-BE49-F238E27FC236}">
                <a16:creationId xmlns:a16="http://schemas.microsoft.com/office/drawing/2014/main" id="{ED4FAACC-AF29-DDC7-5836-57AF43BC2C7A}"/>
              </a:ext>
            </a:extLst>
          </p:cNvPr>
          <p:cNvSpPr>
            <a:spLocks noGrp="1"/>
          </p:cNvSpPr>
          <p:nvPr>
            <p:ph idx="1"/>
          </p:nvPr>
        </p:nvSpPr>
        <p:spPr/>
        <p:txBody>
          <a:bodyPr/>
          <a:lstStyle/>
          <a:p>
            <a:r>
              <a:rPr lang="en-US" dirty="0"/>
              <a:t>Is it reasonable to place the blame on the UK when France actually had a military alliance with Czechoslovakia?</a:t>
            </a:r>
          </a:p>
          <a:p>
            <a:r>
              <a:rPr lang="en-US" dirty="0"/>
              <a:t>Was Chamberlain a naïve man doing what he thought was right or was he just a coward?</a:t>
            </a:r>
          </a:p>
          <a:p>
            <a:r>
              <a:rPr lang="en-US" dirty="0"/>
              <a:t>Are there any clear connections between the sentiments expressed in the White Disease and what happened as a result of Munich other than rising militarism?</a:t>
            </a:r>
          </a:p>
          <a:p>
            <a:endParaRPr lang="en-US" dirty="0"/>
          </a:p>
        </p:txBody>
      </p:sp>
    </p:spTree>
    <p:extLst>
      <p:ext uri="{BB962C8B-B14F-4D97-AF65-F5344CB8AC3E}">
        <p14:creationId xmlns:p14="http://schemas.microsoft.com/office/powerpoint/2010/main" val="40946503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42014C-5DCA-4D8A-CD7D-8B9985272515}"/>
              </a:ext>
            </a:extLst>
          </p:cNvPr>
          <p:cNvSpPr>
            <a:spLocks noGrp="1"/>
          </p:cNvSpPr>
          <p:nvPr>
            <p:ph type="title"/>
          </p:nvPr>
        </p:nvSpPr>
        <p:spPr/>
        <p:txBody>
          <a:bodyPr/>
          <a:lstStyle/>
          <a:p>
            <a:r>
              <a:rPr lang="en-US" dirty="0"/>
              <a:t>Timeline of the Crisis</a:t>
            </a:r>
          </a:p>
        </p:txBody>
      </p:sp>
      <p:sp>
        <p:nvSpPr>
          <p:cNvPr id="3" name="Content Placeholder 2">
            <a:extLst>
              <a:ext uri="{FF2B5EF4-FFF2-40B4-BE49-F238E27FC236}">
                <a16:creationId xmlns:a16="http://schemas.microsoft.com/office/drawing/2014/main" id="{2598CAFE-6712-031B-5083-1E436717593C}"/>
              </a:ext>
            </a:extLst>
          </p:cNvPr>
          <p:cNvSpPr>
            <a:spLocks noGrp="1"/>
          </p:cNvSpPr>
          <p:nvPr>
            <p:ph idx="1"/>
          </p:nvPr>
        </p:nvSpPr>
        <p:spPr>
          <a:xfrm>
            <a:off x="5139712" y="680484"/>
            <a:ext cx="6281873" cy="6858000"/>
          </a:xfrm>
        </p:spPr>
        <p:txBody>
          <a:bodyPr>
            <a:normAutofit fontScale="92500" lnSpcReduction="10000"/>
          </a:bodyPr>
          <a:lstStyle/>
          <a:p>
            <a:r>
              <a:rPr lang="en-US" dirty="0"/>
              <a:t>19</a:t>
            </a:r>
            <a:r>
              <a:rPr lang="en-US" baseline="30000" dirty="0"/>
              <a:t>th</a:t>
            </a:r>
            <a:r>
              <a:rPr lang="en-US" dirty="0"/>
              <a:t> May 1938-Benes ordered partial mobilization after Britain and France advised submitting to German demands</a:t>
            </a:r>
          </a:p>
          <a:p>
            <a:r>
              <a:rPr lang="en-US" dirty="0"/>
              <a:t>20</a:t>
            </a:r>
            <a:r>
              <a:rPr lang="en-US" baseline="30000" dirty="0"/>
              <a:t>th</a:t>
            </a:r>
            <a:r>
              <a:rPr lang="en-US" dirty="0"/>
              <a:t> May 1938-Hitler presented Operation Green, draft plan of attack on Czechoslovakia</a:t>
            </a:r>
          </a:p>
          <a:p>
            <a:r>
              <a:rPr lang="en-US" dirty="0"/>
              <a:t>August 1938-750,000 German soldiers on Czechoslovakian borders</a:t>
            </a:r>
          </a:p>
          <a:p>
            <a:r>
              <a:rPr lang="en-US" dirty="0"/>
              <a:t>15</a:t>
            </a:r>
            <a:r>
              <a:rPr lang="en-US" baseline="30000" dirty="0"/>
              <a:t>th</a:t>
            </a:r>
            <a:r>
              <a:rPr lang="en-US" dirty="0"/>
              <a:t> September 1938-Chamberlain-Hitler meeting at Berchtesgaden</a:t>
            </a:r>
          </a:p>
          <a:p>
            <a:r>
              <a:rPr lang="en-US" dirty="0"/>
              <a:t>17</a:t>
            </a:r>
            <a:r>
              <a:rPr lang="en-US" baseline="30000" dirty="0"/>
              <a:t>th</a:t>
            </a:r>
            <a:r>
              <a:rPr lang="en-US" dirty="0"/>
              <a:t> September 1938- Sudetendeutsches Freikorps begin military actions against Czechoslovakia</a:t>
            </a:r>
          </a:p>
          <a:p>
            <a:r>
              <a:rPr lang="en-US" dirty="0"/>
              <a:t>20</a:t>
            </a:r>
            <a:r>
              <a:rPr lang="en-US" baseline="30000" dirty="0"/>
              <a:t>th</a:t>
            </a:r>
            <a:r>
              <a:rPr lang="en-US" dirty="0"/>
              <a:t> September 1938- Hitler and Chamberlain met in Bad Godesberg, Chamberlain agreed to Germany annexing the Sudetenland</a:t>
            </a:r>
          </a:p>
          <a:p>
            <a:r>
              <a:rPr lang="en-US" dirty="0"/>
              <a:t>23</a:t>
            </a:r>
            <a:r>
              <a:rPr lang="en-US" baseline="30000" dirty="0"/>
              <a:t>rd</a:t>
            </a:r>
            <a:r>
              <a:rPr lang="en-US" dirty="0"/>
              <a:t> September 1938- Czechoslovakia underwent General Mobilization</a:t>
            </a:r>
          </a:p>
          <a:p>
            <a:r>
              <a:rPr lang="en-US" dirty="0"/>
              <a:t>25</a:t>
            </a:r>
            <a:r>
              <a:rPr lang="en-US" baseline="30000" dirty="0"/>
              <a:t>th</a:t>
            </a:r>
            <a:r>
              <a:rPr lang="en-US" dirty="0"/>
              <a:t> September 1938- Czechoslovakia agrees to the German conditions</a:t>
            </a:r>
          </a:p>
          <a:p>
            <a:r>
              <a:rPr lang="en-US" dirty="0"/>
              <a:t>26</a:t>
            </a:r>
            <a:r>
              <a:rPr lang="en-US" baseline="30000" dirty="0"/>
              <a:t>th</a:t>
            </a:r>
            <a:r>
              <a:rPr lang="en-US" dirty="0"/>
              <a:t> September 1938- Germany adds new demands, inclusion of ethnic Germans in Poland and Hungary</a:t>
            </a:r>
          </a:p>
          <a:p>
            <a:endParaRPr lang="en-US" dirty="0"/>
          </a:p>
          <a:p>
            <a:endParaRPr lang="en-US" dirty="0"/>
          </a:p>
          <a:p>
            <a:endParaRPr lang="en-US" dirty="0"/>
          </a:p>
        </p:txBody>
      </p:sp>
    </p:spTree>
    <p:extLst>
      <p:ext uri="{BB962C8B-B14F-4D97-AF65-F5344CB8AC3E}">
        <p14:creationId xmlns:p14="http://schemas.microsoft.com/office/powerpoint/2010/main" val="12076074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D2F254-4200-26B6-6D78-3181FF868FE0}"/>
              </a:ext>
            </a:extLst>
          </p:cNvPr>
          <p:cNvSpPr>
            <a:spLocks noGrp="1"/>
          </p:cNvSpPr>
          <p:nvPr>
            <p:ph type="title"/>
          </p:nvPr>
        </p:nvSpPr>
        <p:spPr/>
        <p:txBody>
          <a:bodyPr/>
          <a:lstStyle/>
          <a:p>
            <a:r>
              <a:rPr lang="en-US" dirty="0"/>
              <a:t>The Agreement</a:t>
            </a:r>
            <a:br>
              <a:rPr lang="en-US" dirty="0"/>
            </a:br>
            <a:r>
              <a:rPr lang="en-US" dirty="0"/>
              <a:t>30</a:t>
            </a:r>
            <a:r>
              <a:rPr lang="en-US" baseline="30000" dirty="0"/>
              <a:t>th</a:t>
            </a:r>
            <a:r>
              <a:rPr lang="en-US" dirty="0"/>
              <a:t> September 1938</a:t>
            </a:r>
          </a:p>
        </p:txBody>
      </p:sp>
      <p:sp>
        <p:nvSpPr>
          <p:cNvPr id="3" name="Content Placeholder 2">
            <a:extLst>
              <a:ext uri="{FF2B5EF4-FFF2-40B4-BE49-F238E27FC236}">
                <a16:creationId xmlns:a16="http://schemas.microsoft.com/office/drawing/2014/main" id="{7672231C-CE4C-58A7-F6AC-5C90E2D7F572}"/>
              </a:ext>
            </a:extLst>
          </p:cNvPr>
          <p:cNvSpPr>
            <a:spLocks noGrp="1"/>
          </p:cNvSpPr>
          <p:nvPr>
            <p:ph idx="1"/>
          </p:nvPr>
        </p:nvSpPr>
        <p:spPr/>
        <p:txBody>
          <a:bodyPr/>
          <a:lstStyle/>
          <a:p>
            <a:r>
              <a:rPr lang="en-US" dirty="0"/>
              <a:t>Signed by Hitler, Chamberlain, Daladier and Mussolini</a:t>
            </a:r>
          </a:p>
          <a:p>
            <a:r>
              <a:rPr lang="en-US" dirty="0"/>
              <a:t>Sudetenland to be occupied by the German Army by the 10</a:t>
            </a:r>
            <a:r>
              <a:rPr lang="en-US" baseline="30000" dirty="0"/>
              <a:t>th</a:t>
            </a:r>
            <a:r>
              <a:rPr lang="en-US" dirty="0"/>
              <a:t> October 1938</a:t>
            </a:r>
          </a:p>
          <a:p>
            <a:r>
              <a:rPr lang="en-US" dirty="0"/>
              <a:t>Czechoslovakia informed it can accept the agreement or fight alone</a:t>
            </a:r>
          </a:p>
          <a:p>
            <a:r>
              <a:rPr lang="en-US" dirty="0"/>
              <a:t>Czechoslovakia not party to the negotiations and agreement</a:t>
            </a:r>
          </a:p>
        </p:txBody>
      </p:sp>
    </p:spTree>
    <p:extLst>
      <p:ext uri="{BB962C8B-B14F-4D97-AF65-F5344CB8AC3E}">
        <p14:creationId xmlns:p14="http://schemas.microsoft.com/office/powerpoint/2010/main" val="41952631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D4EE1B-572E-52DF-28B3-51D575CFD21C}"/>
              </a:ext>
            </a:extLst>
          </p:cNvPr>
          <p:cNvSpPr>
            <a:spLocks noGrp="1"/>
          </p:cNvSpPr>
          <p:nvPr>
            <p:ph type="title"/>
          </p:nvPr>
        </p:nvSpPr>
        <p:spPr/>
        <p:txBody>
          <a:bodyPr/>
          <a:lstStyle/>
          <a:p>
            <a:r>
              <a:rPr lang="en-US" dirty="0"/>
              <a:t>The role of the UK</a:t>
            </a:r>
          </a:p>
        </p:txBody>
      </p:sp>
      <p:sp>
        <p:nvSpPr>
          <p:cNvPr id="3" name="Content Placeholder 2">
            <a:extLst>
              <a:ext uri="{FF2B5EF4-FFF2-40B4-BE49-F238E27FC236}">
                <a16:creationId xmlns:a16="http://schemas.microsoft.com/office/drawing/2014/main" id="{23DA6B40-6218-6046-B5B5-0397DD8FA34E}"/>
              </a:ext>
            </a:extLst>
          </p:cNvPr>
          <p:cNvSpPr>
            <a:spLocks noGrp="1"/>
          </p:cNvSpPr>
          <p:nvPr>
            <p:ph idx="1"/>
          </p:nvPr>
        </p:nvSpPr>
        <p:spPr/>
        <p:txBody>
          <a:bodyPr/>
          <a:lstStyle/>
          <a:p>
            <a:r>
              <a:rPr lang="en-US" dirty="0"/>
              <a:t>Chamberlain was initially convinced by Hitler that he did not intend to destroy Czechoslovakia</a:t>
            </a:r>
          </a:p>
          <a:p>
            <a:r>
              <a:rPr lang="en-US" dirty="0"/>
              <a:t>Pressured Czechoslovakia in to accepting German demands surrounding the Sudetenland</a:t>
            </a:r>
          </a:p>
          <a:p>
            <a:r>
              <a:rPr lang="en-US" dirty="0"/>
              <a:t>Informed Czechoslovakia after the Munich agreement was signed that Czechoslovakia could accept the agreement or fight alone </a:t>
            </a:r>
          </a:p>
          <a:p>
            <a:r>
              <a:rPr lang="en-US" dirty="0"/>
              <a:t>Refused to issue warnings to Germany over any potential invasion which led to the 1938 anti-Hitler plot failing</a:t>
            </a:r>
          </a:p>
          <a:p>
            <a:endParaRPr lang="en-US" dirty="0"/>
          </a:p>
        </p:txBody>
      </p:sp>
    </p:spTree>
    <p:extLst>
      <p:ext uri="{BB962C8B-B14F-4D97-AF65-F5344CB8AC3E}">
        <p14:creationId xmlns:p14="http://schemas.microsoft.com/office/powerpoint/2010/main" val="27464833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E3B146-EC70-C457-1965-81D1E0205C22}"/>
              </a:ext>
            </a:extLst>
          </p:cNvPr>
          <p:cNvSpPr>
            <a:spLocks noGrp="1"/>
          </p:cNvSpPr>
          <p:nvPr>
            <p:ph type="title"/>
          </p:nvPr>
        </p:nvSpPr>
        <p:spPr/>
        <p:txBody>
          <a:bodyPr>
            <a:normAutofit fontScale="90000"/>
          </a:bodyPr>
          <a:lstStyle/>
          <a:p>
            <a:r>
              <a:rPr lang="en-US" dirty="0"/>
              <a:t>Countries with Alliances or Agreements with Czechoslovakia</a:t>
            </a:r>
          </a:p>
        </p:txBody>
      </p:sp>
      <p:sp>
        <p:nvSpPr>
          <p:cNvPr id="3" name="Content Placeholder 2">
            <a:extLst>
              <a:ext uri="{FF2B5EF4-FFF2-40B4-BE49-F238E27FC236}">
                <a16:creationId xmlns:a16="http://schemas.microsoft.com/office/drawing/2014/main" id="{4FAD2857-FD5D-7DE4-9169-114BEBE60C9E}"/>
              </a:ext>
            </a:extLst>
          </p:cNvPr>
          <p:cNvSpPr>
            <a:spLocks noGrp="1"/>
          </p:cNvSpPr>
          <p:nvPr>
            <p:ph idx="1"/>
          </p:nvPr>
        </p:nvSpPr>
        <p:spPr/>
        <p:txBody>
          <a:bodyPr/>
          <a:lstStyle/>
          <a:p>
            <a:r>
              <a:rPr lang="en-US" dirty="0"/>
              <a:t>The Soviet Union- promised to militarily support Czechoslovakia if able to move across Poland and Romania, both countries refused</a:t>
            </a:r>
          </a:p>
          <a:p>
            <a:r>
              <a:rPr lang="en-US" dirty="0"/>
              <a:t>The Little Entente- Czechoslovakia, Yugoslavia, Romania supported by France</a:t>
            </a:r>
          </a:p>
          <a:p>
            <a:r>
              <a:rPr lang="en-US" dirty="0"/>
              <a:t>France- a military alliance which France broke, abject betrayal</a:t>
            </a:r>
          </a:p>
          <a:p>
            <a:endParaRPr lang="en-US" dirty="0"/>
          </a:p>
        </p:txBody>
      </p:sp>
    </p:spTree>
    <p:extLst>
      <p:ext uri="{BB962C8B-B14F-4D97-AF65-F5344CB8AC3E}">
        <p14:creationId xmlns:p14="http://schemas.microsoft.com/office/powerpoint/2010/main" val="3367594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D7D6AB-0095-681B-1FB8-2069760C7BEA}"/>
              </a:ext>
            </a:extLst>
          </p:cNvPr>
          <p:cNvSpPr>
            <a:spLocks noGrp="1"/>
          </p:cNvSpPr>
          <p:nvPr>
            <p:ph type="title"/>
          </p:nvPr>
        </p:nvSpPr>
        <p:spPr/>
        <p:txBody>
          <a:bodyPr/>
          <a:lstStyle/>
          <a:p>
            <a:r>
              <a:rPr lang="en-US" dirty="0"/>
              <a:t>Demands made by other countries</a:t>
            </a:r>
          </a:p>
        </p:txBody>
      </p:sp>
      <p:sp>
        <p:nvSpPr>
          <p:cNvPr id="3" name="Content Placeholder 2">
            <a:extLst>
              <a:ext uri="{FF2B5EF4-FFF2-40B4-BE49-F238E27FC236}">
                <a16:creationId xmlns:a16="http://schemas.microsoft.com/office/drawing/2014/main" id="{8EF13FA5-8F39-CAE5-9C18-A81A36B1866B}"/>
              </a:ext>
            </a:extLst>
          </p:cNvPr>
          <p:cNvSpPr>
            <a:spLocks noGrp="1"/>
          </p:cNvSpPr>
          <p:nvPr>
            <p:ph idx="1"/>
          </p:nvPr>
        </p:nvSpPr>
        <p:spPr/>
        <p:txBody>
          <a:bodyPr/>
          <a:lstStyle/>
          <a:p>
            <a:r>
              <a:rPr lang="en-US" dirty="0"/>
              <a:t>On the 2</a:t>
            </a:r>
            <a:r>
              <a:rPr lang="en-US" baseline="30000" dirty="0"/>
              <a:t>nd</a:t>
            </a:r>
            <a:r>
              <a:rPr lang="en-US" dirty="0"/>
              <a:t> October 1938 Poland annexed 801.5 square </a:t>
            </a:r>
            <a:r>
              <a:rPr lang="en-US" dirty="0" err="1"/>
              <a:t>kilometres</a:t>
            </a:r>
            <a:r>
              <a:rPr lang="en-US" dirty="0"/>
              <a:t> of land</a:t>
            </a:r>
          </a:p>
          <a:p>
            <a:r>
              <a:rPr lang="en-US" dirty="0"/>
              <a:t>Hungary made territorial demands on 22</a:t>
            </a:r>
            <a:r>
              <a:rPr lang="en-US" baseline="30000" dirty="0"/>
              <a:t>nd</a:t>
            </a:r>
            <a:r>
              <a:rPr lang="en-US" dirty="0"/>
              <a:t> September 1938, awarded Southern Slovakia in Vienna arbitration on 2</a:t>
            </a:r>
            <a:r>
              <a:rPr lang="en-US" baseline="30000" dirty="0"/>
              <a:t>nd</a:t>
            </a:r>
            <a:r>
              <a:rPr lang="en-US" dirty="0"/>
              <a:t> November 1938</a:t>
            </a:r>
          </a:p>
        </p:txBody>
      </p:sp>
    </p:spTree>
    <p:extLst>
      <p:ext uri="{BB962C8B-B14F-4D97-AF65-F5344CB8AC3E}">
        <p14:creationId xmlns:p14="http://schemas.microsoft.com/office/powerpoint/2010/main" val="39049466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ABC0B0-B753-FCDE-040A-5AF39462629B}"/>
              </a:ext>
            </a:extLst>
          </p:cNvPr>
          <p:cNvSpPr>
            <a:spLocks noGrp="1"/>
          </p:cNvSpPr>
          <p:nvPr>
            <p:ph type="title"/>
          </p:nvPr>
        </p:nvSpPr>
        <p:spPr/>
        <p:txBody>
          <a:bodyPr/>
          <a:lstStyle/>
          <a:p>
            <a:r>
              <a:rPr lang="en-US" dirty="0"/>
              <a:t>What happened after Munich?</a:t>
            </a:r>
          </a:p>
        </p:txBody>
      </p:sp>
      <p:sp>
        <p:nvSpPr>
          <p:cNvPr id="3" name="Content Placeholder 2">
            <a:extLst>
              <a:ext uri="{FF2B5EF4-FFF2-40B4-BE49-F238E27FC236}">
                <a16:creationId xmlns:a16="http://schemas.microsoft.com/office/drawing/2014/main" id="{77E6AA4F-32CA-5E91-3B42-476206B02BF0}"/>
              </a:ext>
            </a:extLst>
          </p:cNvPr>
          <p:cNvSpPr>
            <a:spLocks noGrp="1"/>
          </p:cNvSpPr>
          <p:nvPr>
            <p:ph idx="1"/>
          </p:nvPr>
        </p:nvSpPr>
        <p:spPr/>
        <p:txBody>
          <a:bodyPr/>
          <a:lstStyle/>
          <a:p>
            <a:r>
              <a:rPr lang="en-US" dirty="0"/>
              <a:t>14</a:t>
            </a:r>
            <a:r>
              <a:rPr lang="en-US" baseline="30000" dirty="0"/>
              <a:t>th</a:t>
            </a:r>
            <a:r>
              <a:rPr lang="en-US" dirty="0"/>
              <a:t> March 1939- Slovakia seceded from Czechoslovakia</a:t>
            </a:r>
          </a:p>
          <a:p>
            <a:r>
              <a:rPr lang="en-US" dirty="0"/>
              <a:t>15</a:t>
            </a:r>
            <a:r>
              <a:rPr lang="en-US" baseline="30000" dirty="0"/>
              <a:t>th</a:t>
            </a:r>
            <a:r>
              <a:rPr lang="en-US" dirty="0"/>
              <a:t> March 1939- </a:t>
            </a:r>
            <a:r>
              <a:rPr lang="en-US" dirty="0" err="1"/>
              <a:t>Carpatho</a:t>
            </a:r>
            <a:r>
              <a:rPr lang="en-US" dirty="0"/>
              <a:t>-Ukraine seceded</a:t>
            </a:r>
          </a:p>
          <a:p>
            <a:r>
              <a:rPr lang="en-US" dirty="0"/>
              <a:t>18</a:t>
            </a:r>
            <a:r>
              <a:rPr lang="en-US" baseline="30000" dirty="0"/>
              <a:t>th</a:t>
            </a:r>
            <a:r>
              <a:rPr lang="en-US" dirty="0"/>
              <a:t> March 1939- </a:t>
            </a:r>
            <a:r>
              <a:rPr lang="en-US" dirty="0" err="1"/>
              <a:t>Carpatho</a:t>
            </a:r>
            <a:r>
              <a:rPr lang="en-US" dirty="0"/>
              <a:t>-Ukraine occupied and annexed by Hungary</a:t>
            </a:r>
          </a:p>
          <a:p>
            <a:r>
              <a:rPr lang="en-US" dirty="0"/>
              <a:t>16</a:t>
            </a:r>
            <a:r>
              <a:rPr lang="en-US" baseline="30000" dirty="0"/>
              <a:t>th</a:t>
            </a:r>
            <a:r>
              <a:rPr lang="en-US" dirty="0"/>
              <a:t> March 1939- Germany occupied Bohemia and Moravia and transformed it in to a Reich Protectorate</a:t>
            </a:r>
          </a:p>
          <a:p>
            <a:endParaRPr lang="en-US" dirty="0"/>
          </a:p>
        </p:txBody>
      </p:sp>
    </p:spTree>
    <p:extLst>
      <p:ext uri="{BB962C8B-B14F-4D97-AF65-F5344CB8AC3E}">
        <p14:creationId xmlns:p14="http://schemas.microsoft.com/office/powerpoint/2010/main" val="38338108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B11D22-3759-F16A-9514-D9A23DCF003A}"/>
              </a:ext>
            </a:extLst>
          </p:cNvPr>
          <p:cNvSpPr>
            <a:spLocks noGrp="1"/>
          </p:cNvSpPr>
          <p:nvPr>
            <p:ph type="title"/>
          </p:nvPr>
        </p:nvSpPr>
        <p:spPr/>
        <p:txBody>
          <a:bodyPr/>
          <a:lstStyle/>
          <a:p>
            <a:r>
              <a:rPr lang="en-US" dirty="0"/>
              <a:t>Aftermath and Impact</a:t>
            </a:r>
          </a:p>
        </p:txBody>
      </p:sp>
      <p:sp>
        <p:nvSpPr>
          <p:cNvPr id="3" name="Content Placeholder 2">
            <a:extLst>
              <a:ext uri="{FF2B5EF4-FFF2-40B4-BE49-F238E27FC236}">
                <a16:creationId xmlns:a16="http://schemas.microsoft.com/office/drawing/2014/main" id="{3C8A2172-15F3-600C-828B-A52F0E4397A1}"/>
              </a:ext>
            </a:extLst>
          </p:cNvPr>
          <p:cNvSpPr>
            <a:spLocks noGrp="1"/>
          </p:cNvSpPr>
          <p:nvPr>
            <p:ph idx="1"/>
          </p:nvPr>
        </p:nvSpPr>
        <p:spPr/>
        <p:txBody>
          <a:bodyPr/>
          <a:lstStyle/>
          <a:p>
            <a:r>
              <a:rPr lang="en-US" dirty="0"/>
              <a:t>Sudetenland occupied and annexed by Germany</a:t>
            </a:r>
          </a:p>
          <a:p>
            <a:r>
              <a:rPr lang="en-US" dirty="0"/>
              <a:t>Collapse of the First Czechoslovak Republic</a:t>
            </a:r>
          </a:p>
          <a:p>
            <a:r>
              <a:rPr lang="en-US" dirty="0"/>
              <a:t>Authoritarianism flourished within the Second Czechoslovak Republic</a:t>
            </a:r>
          </a:p>
          <a:p>
            <a:r>
              <a:rPr lang="en-US" dirty="0"/>
              <a:t>Establishment of the Nazi client state of Slovakia</a:t>
            </a:r>
          </a:p>
          <a:p>
            <a:r>
              <a:rPr lang="en-US" dirty="0"/>
              <a:t>Complete disintegration of Czechoslovakia</a:t>
            </a:r>
          </a:p>
          <a:p>
            <a:r>
              <a:rPr lang="en-US" dirty="0"/>
              <a:t>Pushed the Soviet Union towards closer ties with Germany</a:t>
            </a:r>
          </a:p>
          <a:p>
            <a:r>
              <a:rPr lang="en-US" dirty="0"/>
              <a:t>Provided Germany with the resources and industry to invade Poland and France</a:t>
            </a:r>
          </a:p>
        </p:txBody>
      </p:sp>
    </p:spTree>
    <p:extLst>
      <p:ext uri="{BB962C8B-B14F-4D97-AF65-F5344CB8AC3E}">
        <p14:creationId xmlns:p14="http://schemas.microsoft.com/office/powerpoint/2010/main" val="36017446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85E138-6F08-C578-A801-B01AC2C07614}"/>
              </a:ext>
            </a:extLst>
          </p:cNvPr>
          <p:cNvSpPr>
            <a:spLocks noGrp="1"/>
          </p:cNvSpPr>
          <p:nvPr>
            <p:ph type="title"/>
          </p:nvPr>
        </p:nvSpPr>
        <p:spPr/>
        <p:txBody>
          <a:bodyPr/>
          <a:lstStyle/>
          <a:p>
            <a:r>
              <a:rPr lang="en-US" dirty="0"/>
              <a:t>Conclusion</a:t>
            </a:r>
          </a:p>
        </p:txBody>
      </p:sp>
      <p:sp>
        <p:nvSpPr>
          <p:cNvPr id="3" name="Content Placeholder 2">
            <a:extLst>
              <a:ext uri="{FF2B5EF4-FFF2-40B4-BE49-F238E27FC236}">
                <a16:creationId xmlns:a16="http://schemas.microsoft.com/office/drawing/2014/main" id="{D2FD4BFF-4766-D7D3-6605-9E69755C5CAB}"/>
              </a:ext>
            </a:extLst>
          </p:cNvPr>
          <p:cNvSpPr>
            <a:spLocks noGrp="1"/>
          </p:cNvSpPr>
          <p:nvPr>
            <p:ph idx="1"/>
          </p:nvPr>
        </p:nvSpPr>
        <p:spPr/>
        <p:txBody>
          <a:bodyPr>
            <a:normAutofit fontScale="92500" lnSpcReduction="10000"/>
          </a:bodyPr>
          <a:lstStyle/>
          <a:p>
            <a:r>
              <a:rPr lang="en-US" dirty="0"/>
              <a:t>Munich emboldened Hitler to invade and annex the rest of Czechoslovakia</a:t>
            </a:r>
          </a:p>
          <a:p>
            <a:r>
              <a:rPr lang="en-US" dirty="0"/>
              <a:t>Setting the precedent of larger nations being able to determine the fates of smaller nations without consulting them emboldened Poland and Hungary to make their own demands</a:t>
            </a:r>
          </a:p>
          <a:p>
            <a:r>
              <a:rPr lang="en-US" dirty="0"/>
              <a:t>There was an abject betrayal of Czechoslovakia by the French</a:t>
            </a:r>
          </a:p>
          <a:p>
            <a:r>
              <a:rPr lang="en-US" dirty="0"/>
              <a:t>Whilst not having any formal alliances or agreements with Czechoslovakia, Britain used its power and reputation to pressure Czechoslovakia in to accepting the agreement, in this way Britain was just as culpable as France</a:t>
            </a:r>
          </a:p>
          <a:p>
            <a:r>
              <a:rPr lang="en-US" dirty="0"/>
              <a:t>A democratic, modern nation supported in its establishment by Britain and France was essentially dismembered by Britain and France</a:t>
            </a:r>
          </a:p>
          <a:p>
            <a:endParaRPr lang="en-US" dirty="0"/>
          </a:p>
        </p:txBody>
      </p:sp>
    </p:spTree>
    <p:extLst>
      <p:ext uri="{BB962C8B-B14F-4D97-AF65-F5344CB8AC3E}">
        <p14:creationId xmlns:p14="http://schemas.microsoft.com/office/powerpoint/2010/main" val="2470902609"/>
      </p:ext>
    </p:extLst>
  </p:cSld>
  <p:clrMapOvr>
    <a:masterClrMapping/>
  </p:clrMapOvr>
</p:sld>
</file>

<file path=ppt/theme/theme1.xml><?xml version="1.0" encoding="utf-8"?>
<a:theme xmlns:a="http://schemas.openxmlformats.org/drawingml/2006/main" name="Atlas">
  <a:themeElements>
    <a:clrScheme name="Atlas">
      <a:dk1>
        <a:sysClr val="windowText" lastClr="000000"/>
      </a:dk1>
      <a:lt1>
        <a:sysClr val="window" lastClr="FFFFFF"/>
      </a:lt1>
      <a:dk2>
        <a:srgbClr val="454545"/>
      </a:dk2>
      <a:lt2>
        <a:srgbClr val="E0E0E0"/>
      </a:lt2>
      <a:accent1>
        <a:srgbClr val="F81B02"/>
      </a:accent1>
      <a:accent2>
        <a:srgbClr val="FC7715"/>
      </a:accent2>
      <a:accent3>
        <a:srgbClr val="AFBF41"/>
      </a:accent3>
      <a:accent4>
        <a:srgbClr val="50C49F"/>
      </a:accent4>
      <a:accent5>
        <a:srgbClr val="3B95C4"/>
      </a:accent5>
      <a:accent6>
        <a:srgbClr val="B560D4"/>
      </a:accent6>
      <a:hlink>
        <a:srgbClr val="FC5A1A"/>
      </a:hlink>
      <a:folHlink>
        <a:srgbClr val="B49E74"/>
      </a:folHlink>
    </a:clrScheme>
    <a:fontScheme name="Atlas">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Rockwell" panose="020606030202050204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tlas">
      <a:fillStyleLst>
        <a:solidFill>
          <a:schemeClr val="phClr"/>
        </a:solidFill>
        <a:gradFill rotWithShape="1">
          <a:gsLst>
            <a:gs pos="0">
              <a:schemeClr val="phClr">
                <a:tint val="62000"/>
                <a:alpha val="60000"/>
                <a:satMod val="109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4000"/>
                <a:satMod val="130000"/>
                <a:lumMod val="92000"/>
              </a:schemeClr>
            </a:gs>
            <a:gs pos="100000">
              <a:schemeClr val="phClr">
                <a:shade val="76000"/>
                <a:satMod val="130000"/>
                <a:lumMod val="88000"/>
              </a:schemeClr>
            </a:gs>
          </a:gsLst>
          <a:lin ang="5400000" scaled="0"/>
        </a:gradFill>
      </a:fillStyleLst>
      <a:lnStyleLst>
        <a:ln w="9525" cap="flat" cmpd="sng" algn="ctr">
          <a:solidFill>
            <a:schemeClr val="phClr">
              <a:shade val="90000"/>
            </a:schemeClr>
          </a:solidFill>
          <a:prstDash val="solid"/>
        </a:ln>
        <a:ln w="15875" cap="flat" cmpd="sng" algn="ctr">
          <a:solidFill>
            <a:schemeClr val="phClr">
              <a:shade val="90000"/>
            </a:schemeClr>
          </a:solidFill>
          <a:prstDash val="solid"/>
        </a:ln>
        <a:ln w="25400" cap="flat" cmpd="sng" algn="ctr">
          <a:solidFill>
            <a:schemeClr val="phClr"/>
          </a:solidFill>
          <a:prstDash val="solid"/>
        </a:ln>
      </a:lnStyleLst>
      <a:effectStyleLst>
        <a:effectStyle>
          <a:effectLst/>
        </a:effectStyle>
        <a:effectStyle>
          <a:effectLst/>
        </a:effectStyle>
        <a:effectStyle>
          <a:effectLst>
            <a:outerShdw blurRad="38100" dist="25400" dir="5400000" rotWithShape="0">
              <a:srgbClr val="000000">
                <a:alpha val="75000"/>
              </a:srgbClr>
            </a:outerShdw>
          </a:effectLst>
          <a:scene3d>
            <a:camera prst="orthographicFront">
              <a:rot lat="0" lon="0" rev="0"/>
            </a:camera>
            <a:lightRig rig="threePt" dir="tl"/>
          </a:scene3d>
          <a:sp3d>
            <a:bevelT w="0" h="0"/>
          </a:sp3d>
        </a:effectStyle>
      </a:effectStyleLst>
      <a:bgFillStyleLst>
        <a:solidFill>
          <a:schemeClr val="phClr"/>
        </a:solidFill>
        <a:solidFill>
          <a:schemeClr val="phClr"/>
        </a:solidFill>
        <a:gradFill rotWithShape="1">
          <a:gsLst>
            <a:gs pos="10000">
              <a:schemeClr val="phClr">
                <a:tint val="94000"/>
                <a:lumMod val="116000"/>
              </a:schemeClr>
            </a:gs>
            <a:gs pos="100000">
              <a:schemeClr val="phClr">
                <a:tint val="98000"/>
                <a:shade val="86000"/>
                <a:satMod val="90000"/>
                <a:lumMod val="88000"/>
              </a:schemeClr>
            </a:gs>
          </a:gsLst>
          <a:path path="circle">
            <a:fillToRect l="50000" t="15000" r="50000" b="169000"/>
          </a:path>
        </a:gradFill>
      </a:bgFillStyleLst>
    </a:fmtScheme>
  </a:themeElements>
  <a:objectDefaults/>
  <a:extraClrSchemeLst/>
  <a:extLst>
    <a:ext uri="{05A4C25C-085E-4340-85A3-A5531E510DB2}">
      <thm15:themeFamily xmlns:thm15="http://schemas.microsoft.com/office/thememl/2012/main" name="Atlas" id="{5156B0E4-0EB1-49FE-A26B-15F6F698AEC6}" vid="{508F7963-D0B5-43F7-BB2C-FCE3009C08EC}"/>
    </a:ext>
  </a:extLst>
</a:theme>
</file>

<file path=docProps/app.xml><?xml version="1.0" encoding="utf-8"?>
<Properties xmlns="http://schemas.openxmlformats.org/officeDocument/2006/extended-properties" xmlns:vt="http://schemas.openxmlformats.org/officeDocument/2006/docPropsVTypes">
  <Template>{6C486482-2C89-D548-9F06-061749818489}tf16401369</Template>
  <TotalTime>1441</TotalTime>
  <Words>597</Words>
  <Application>Microsoft Macintosh PowerPoint</Application>
  <PresentationFormat>Widescreen</PresentationFormat>
  <Paragraphs>52</Paragraphs>
  <Slides>10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Calibri Light</vt:lpstr>
      <vt:lpstr>Rockwell</vt:lpstr>
      <vt:lpstr>Times</vt:lpstr>
      <vt:lpstr>Wingdings</vt:lpstr>
      <vt:lpstr>Atlas</vt:lpstr>
      <vt:lpstr>History of Czechoslovakia: The Munich Crisis, its impact and the role of the UK in the crisis.  - Czechoslovakia from mid 1938 until end of March 1939 </vt:lpstr>
      <vt:lpstr>Timeline of the Crisis</vt:lpstr>
      <vt:lpstr>The Agreement 30th September 1938</vt:lpstr>
      <vt:lpstr>The role of the UK</vt:lpstr>
      <vt:lpstr>Countries with Alliances or Agreements with Czechoslovakia</vt:lpstr>
      <vt:lpstr>Demands made by other countries</vt:lpstr>
      <vt:lpstr>What happened after Munich?</vt:lpstr>
      <vt:lpstr>Aftermath and Impact</vt:lpstr>
      <vt:lpstr>Conclusion</vt:lpstr>
      <vt:lpstr>Discussion Questions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History of Czechoslovakia: The Munich Crisis, its impact and the role of the UK in the crisis.  - Czechoslovakia from mid 1939 until end of March 1939 </dc:title>
  <dc:creator>James Condren (student)</dc:creator>
  <cp:lastModifiedBy>James Condren (student)</cp:lastModifiedBy>
  <cp:revision>41</cp:revision>
  <dcterms:created xsi:type="dcterms:W3CDTF">2022-10-03T12:15:55Z</dcterms:created>
  <dcterms:modified xsi:type="dcterms:W3CDTF">2022-10-04T12:17:01Z</dcterms:modified>
</cp:coreProperties>
</file>