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conomic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italic.fntdata"/><Relationship Id="rId14" Type="http://schemas.openxmlformats.org/officeDocument/2006/relationships/font" Target="fonts/Economica-bold.fntdata"/><Relationship Id="rId17" Type="http://schemas.openxmlformats.org/officeDocument/2006/relationships/font" Target="fonts/Average-regular.fntdata"/><Relationship Id="rId16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0b3d746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0b3d746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843f89d52e2cd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843f89d52e2cd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0b7d3cde9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0b7d3cde9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95a561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195a561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4219fda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4219fda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219fda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4219fda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080/096681308024342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784225" y="-92925"/>
            <a:ext cx="5696100" cy="28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Outline the history of Czechoslovakia "From National Cleansing to Communist Dictat</a:t>
            </a:r>
            <a:r>
              <a:rPr b="1" lang="en" sz="2400"/>
              <a:t>orship</a:t>
            </a:r>
            <a:r>
              <a:rPr b="1" lang="en" sz="2400"/>
              <a:t>" using the relevant chapter from Mary Heimann</a:t>
            </a:r>
            <a:endParaRPr b="1" sz="5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44700" y="3418077"/>
            <a:ext cx="3054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Kira Quinley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55200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Czechoslovakia: Before 1938</a:t>
            </a:r>
            <a:endParaRPr sz="370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Formed of 5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territories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former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Austro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-Hungarian empire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Multinational state: Czech, German and Slovak are the main 3 ethnic groups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Ongoing tensions between Czech, Slovak and German populations - increased dissatisfaction from the Germans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Pre-war Communist Party membership around 100,000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725" y="1343638"/>
            <a:ext cx="4527600" cy="245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-1"/>
            <a:ext cx="85206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1938: A major turning point</a:t>
            </a:r>
            <a:endParaRPr sz="3600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7250" y="1024325"/>
            <a:ext cx="5277900" cy="3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1938 was a major socio-political turning point for the country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Growing tensions between Czechoslovakia &amp; German populations getting worse, especially with growing influence and threats from the Nazis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Munich Betrayal = Czechoslovakia doesn’t have a say in the annex of the Sudetenlands and are left vulnerable to Nazi Germany.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Beneš’s exile to London in October. He doesn’t return until after the war.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650" y="1440612"/>
            <a:ext cx="3387426" cy="24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61450" y="113575"/>
            <a:ext cx="388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Expulsion of Germans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025" y="1026000"/>
            <a:ext cx="4039100" cy="28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03825" y="1026000"/>
            <a:ext cx="4257600" cy="3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2.5 million Sudeten Germans expelled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Germans, Hungarians, Traitors and 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Collaborators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named as targets during the ‘Wild Transfer’ (May - Aug 1945). Incredibly violent.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Largest forced migration of group of European people at the time in history.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Germans that remained in Czechoslovakia have to wear white 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armbands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to identify themselves and under rigid restrictions. Heimann parallels these times to expulsion techniques to rid themselves of Jewish populations in years prior.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61450" y="113575"/>
            <a:ext cx="388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Communist Dictatorship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03825" y="869275"/>
            <a:ext cx="4759800" cy="3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Communism growing increasingly popular after the war despite large losses during WW2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support from the working class. Provides further advantages for these groups while silencing the middle class.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number of Communist influence in positions of power from 1945 as well as becoming the largest Communist party later on.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Tensions between leaders of the National Front, until many of the leaders resign in 1947. Many Communists put into power.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Coup d’etat in 1948 consolidates unchallenged power for the KSC for 40 years until the Prague Spring 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briefly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lifts restrictions.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551" y="789463"/>
            <a:ext cx="3086199" cy="35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61450" y="113575"/>
            <a:ext cx="388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CONSIDER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03825" y="1026000"/>
            <a:ext cx="5664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the characters in ‘The Cremator’ reflect with this history in mind?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significance of ‘fifth pillar’ figures and this relevance to Kopfrkingl?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‘The Cremator’ be considered timeless and applicable to other 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oppressive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regimes?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124" y="735013"/>
            <a:ext cx="2746276" cy="393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61450" y="113575"/>
            <a:ext cx="388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LIST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3450" y="794950"/>
            <a:ext cx="5884800" cy="3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Cashman, Laura, "Remembering 1948 And 1968: Reflections On Two Pivotal Years In Czech And Slovak History", </a:t>
            </a:r>
            <a:r>
              <a:rPr i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Europe-Asia Studies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60 (2008), 1645-1658 &lt;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https://doi.org/10.1080/09668130802434281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Glassheim, Eagle, "National Mythologies And Ethnic Cleansing: The Expulsion Of Czechoslovak Germans In 1945", </a:t>
            </a:r>
            <a:r>
              <a:rPr i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European History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33 (2000), 463-486 &lt;https://doi.org/10.1163/156916100746428&gt;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Hames, Peter, </a:t>
            </a:r>
            <a:r>
              <a:rPr i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Czech And Slovak Cinema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(Edinburgh: Edinburgh University Press, 2010)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Heimann, Mary, </a:t>
            </a:r>
            <a:r>
              <a:rPr i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Czechoslovakia: The State That Failed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(New Haven ; London: Yale University Press, 2011)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Herz, Juraj, </a:t>
            </a:r>
            <a:r>
              <a:rPr i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Cremator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(Barrandov Studios, 1969)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Kacowicz, Arie Marcelo, and Pawel Lutomski. 2007. Population resettlement in international conflicts (Lanham, MD: Lexington Books)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255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Arial"/>
              <a:buAutoNum type="arabicPeriod"/>
            </a:pPr>
            <a:r>
              <a:t/>
            </a:r>
            <a:endParaRPr sz="13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