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Poĺomská" userId="a314d7f0-fe48-42b8-9b24-cf8fa15b2837" providerId="ADAL" clId="{97295806-5AD0-4E63-938B-6FC690B7CD43}"/>
    <pc:docChg chg="modSld">
      <pc:chgData name="Anna Poĺomská" userId="a314d7f0-fe48-42b8-9b24-cf8fa15b2837" providerId="ADAL" clId="{97295806-5AD0-4E63-938B-6FC690B7CD43}" dt="2024-09-30T12:28:12.094" v="20" actId="20577"/>
      <pc:docMkLst>
        <pc:docMk/>
      </pc:docMkLst>
      <pc:sldChg chg="modSp mod">
        <pc:chgData name="Anna Poĺomská" userId="a314d7f0-fe48-42b8-9b24-cf8fa15b2837" providerId="ADAL" clId="{97295806-5AD0-4E63-938B-6FC690B7CD43}" dt="2024-09-30T12:28:12.094" v="20" actId="20577"/>
        <pc:sldMkLst>
          <pc:docMk/>
          <pc:sldMk cId="301868691" sldId="257"/>
        </pc:sldMkLst>
        <pc:spChg chg="mod">
          <ac:chgData name="Anna Poĺomská" userId="a314d7f0-fe48-42b8-9b24-cf8fa15b2837" providerId="ADAL" clId="{97295806-5AD0-4E63-938B-6FC690B7CD43}" dt="2024-09-30T12:27:56.213" v="1" actId="20577"/>
          <ac:spMkLst>
            <pc:docMk/>
            <pc:sldMk cId="301868691" sldId="257"/>
            <ac:spMk id="2" creationId="{10A14145-0F04-9293-E7D5-A3914BD3E6BF}"/>
          </ac:spMkLst>
        </pc:spChg>
        <pc:spChg chg="mod">
          <ac:chgData name="Anna Poĺomská" userId="a314d7f0-fe48-42b8-9b24-cf8fa15b2837" providerId="ADAL" clId="{97295806-5AD0-4E63-938B-6FC690B7CD43}" dt="2024-09-30T12:28:12.094" v="20" actId="20577"/>
          <ac:spMkLst>
            <pc:docMk/>
            <pc:sldMk cId="301868691" sldId="257"/>
            <ac:spMk id="3" creationId="{E395E06F-6391-AF16-519A-02C359EC7BF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9BD56D-0C65-C02D-FABA-8EEB91D02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1B3CF5-C100-8CA8-4C19-35257F536E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2DBE20-6241-5800-94DC-AFA58A6B2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A2CB-613F-477E-9558-ECC01DBA28E2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3AB4DB-E39D-6734-4F73-D46008CBF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53A4D9-5C34-5197-0A65-C99092E3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E384-E146-4D67-BFBF-9FA6A1F607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28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4EE0B1-B8D1-9692-4EC2-2DA52BA1C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C4D51B-4CCD-C64B-6A18-FAB6492B4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90DD89-7D70-F393-5E2E-259C5132F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A2CB-613F-477E-9558-ECC01DBA28E2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B3776D-99F8-1010-7EDC-25C3BA17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D00C55-576C-EAD6-2112-BCD29F3F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E384-E146-4D67-BFBF-9FA6A1F607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89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931FB24-6ACF-A9F8-0422-9823BF1BCD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045E2C-54FD-F0D0-8A1A-C576B4253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19FBC2-6D00-0B30-686E-EB39CDAEE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A2CB-613F-477E-9558-ECC01DBA28E2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FE8F7A-A5B1-B2C3-66B7-E3AF3D9DA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C96B9C-BDA2-14A7-746E-FC87E1F00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E384-E146-4D67-BFBF-9FA6A1F607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39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D9966-1713-E32A-72CE-6BD835A72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8A26BC-2966-9AF8-3780-C84C04311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53AEF1-5D2B-4268-6275-A7B6E03E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A2CB-613F-477E-9558-ECC01DBA28E2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B4D549-A303-9440-209D-2E96AB2B8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4D987A-5AFD-3CDE-B3A2-14BFF004D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E384-E146-4D67-BFBF-9FA6A1F607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63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D04353-CFB6-E28E-301E-83E0F90C2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CD34AB-2436-9C2E-2BA5-4EC182E31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E46BC2-A7F5-6882-3C8F-1E053C820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A2CB-613F-477E-9558-ECC01DBA28E2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81DFB6-16AD-ACC4-5847-3F673050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98F06B-9674-D49A-297A-C0718C8F2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E384-E146-4D67-BFBF-9FA6A1F607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53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5FBA5-785C-8FE5-35E9-6F1E014A0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610537-EBD1-6433-83AE-4A5CB2511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BF7650-3044-4625-CAFB-1D3E7A300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63BA19-172B-5E0B-3F7A-7EC270EEF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A2CB-613F-477E-9558-ECC01DBA28E2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62DA19-5D80-01F1-D369-9F0D2D786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1A206C-8E2E-F540-1350-B69F7FDA7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E384-E146-4D67-BFBF-9FA6A1F607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38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C4B5B-80BE-CC0A-6605-20589F953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434021-4E50-18E7-A83C-E24139DF5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FAD9C0-8B37-CD8B-E891-DB6E8385E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3623B43-41E2-C8E6-27DE-2C2BA83EA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3952225-2268-15C6-71E7-D9019F0E5F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B5BA50E-8A80-7D02-3382-24AE628E5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A2CB-613F-477E-9558-ECC01DBA28E2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799BFB5-A15D-15BD-486E-32B2AC075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3EC4238-935B-ABE5-C136-38BD3B09F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E384-E146-4D67-BFBF-9FA6A1F607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43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44E9E-05BD-D2A1-7B81-A33DAB7C8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8608E07-3FB9-D3C5-E439-1A3B99DF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A2CB-613F-477E-9558-ECC01DBA28E2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64541E-037F-B928-0D3A-DD4DAF873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A7B336-75FA-6C01-A79E-4D0ABDCD1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E384-E146-4D67-BFBF-9FA6A1F607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01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D7FC41E-55A5-7CDB-6B15-A7D8B3D61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A2CB-613F-477E-9558-ECC01DBA28E2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04F68A2-D363-D6A6-82F2-C4E2AF1EF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ABBEF2-E2C9-04A1-C9B9-12C7A1B01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E384-E146-4D67-BFBF-9FA6A1F607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94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1214C-0F98-4820-8DB6-20B2E8A0E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3CACF0-BF30-ACF9-104B-19DF29E43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3FE8F5-2555-15F9-4EAD-4901640CF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9A5238-0237-2F4A-2B7B-8828D51D4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A2CB-613F-477E-9558-ECC01DBA28E2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3D35F8-EAC7-080F-DF27-9C4CBEBB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797324-AED1-715F-AE42-4E58BF6A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E384-E146-4D67-BFBF-9FA6A1F607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81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CE318-B5A7-1FF1-A567-03F766A1F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DD4B523-270A-A8B6-FAEE-04CDA7A3A2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AE6D5CA-2FA9-948B-F4FE-F90FDB994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E8E20A-78CE-196F-1FD5-E7220EFE7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A2CB-613F-477E-9558-ECC01DBA28E2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03691C-F5A7-149A-F5B9-52263EA3B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3582D0-DB15-CAF0-2460-847F7E5D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3E384-E146-4D67-BFBF-9FA6A1F607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9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6B7C43-D5E8-CB4E-CE1A-E52B889F2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8FFF10-C216-350E-1CA3-9F864F3C9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93C3DF-AF6E-C6B6-7D13-F384C4043E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09A2CB-613F-477E-9558-ECC01DBA28E2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830903-AB64-F98C-4CCA-F49E0DBA45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05ED7B-8836-33E9-398D-326294E3FB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F3E384-E146-4D67-BFBF-9FA6A1F607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9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14145-0F04-9293-E7D5-A3914BD3E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část úkolu: transkripce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5E06F-6391-AF16-519A-02C359EC7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pomocí </a:t>
            </a:r>
            <a:r>
              <a:rPr lang="cs-CZ"/>
              <a:t>IPA přepište </a:t>
            </a:r>
            <a:r>
              <a:rPr lang="cs-CZ" dirty="0"/>
              <a:t>tuto nahrávku</a:t>
            </a:r>
          </a:p>
          <a:p>
            <a:endParaRPr lang="cs-CZ" dirty="0"/>
          </a:p>
          <a:p>
            <a:r>
              <a:rPr lang="cs-CZ" dirty="0"/>
              <a:t>úkol napište v textovém souboru (nejspíš zvolíte Word nebo něco podobného) a uložte ve formátu </a:t>
            </a:r>
            <a:r>
              <a:rPr lang="cs-CZ" b="1" dirty="0"/>
              <a:t>učo</a:t>
            </a:r>
            <a:r>
              <a:rPr lang="cs-CZ" dirty="0"/>
              <a:t>.</a:t>
            </a:r>
            <a:r>
              <a:rPr lang="cs-CZ" b="1" dirty="0"/>
              <a:t>pdf</a:t>
            </a:r>
            <a:r>
              <a:rPr lang="cs-CZ" dirty="0"/>
              <a:t> (opravdu je potřeba nahrát úkol v </a:t>
            </a:r>
            <a:r>
              <a:rPr lang="cs-CZ" dirty="0" err="1"/>
              <a:t>pdf</a:t>
            </a:r>
            <a:r>
              <a:rPr lang="cs-CZ" dirty="0"/>
              <a:t>, protože při </a:t>
            </a:r>
            <a:r>
              <a:rPr lang="cs-CZ" dirty="0" err="1"/>
              <a:t>uploadování</a:t>
            </a:r>
            <a:r>
              <a:rPr lang="cs-CZ" dirty="0"/>
              <a:t> a </a:t>
            </a:r>
            <a:r>
              <a:rPr lang="cs-CZ" dirty="0" err="1"/>
              <a:t>downloadování</a:t>
            </a:r>
            <a:r>
              <a:rPr lang="cs-CZ" dirty="0"/>
              <a:t> souborů z </a:t>
            </a:r>
            <a:r>
              <a:rPr lang="cs-CZ" dirty="0" err="1"/>
              <a:t>ISu</a:t>
            </a:r>
            <a:r>
              <a:rPr lang="cs-CZ" dirty="0"/>
              <a:t> dochází u jiných formátů k deformaci textu)</a:t>
            </a:r>
          </a:p>
          <a:p>
            <a:endParaRPr lang="cs-CZ" dirty="0"/>
          </a:p>
        </p:txBody>
      </p:sp>
      <p:pic>
        <p:nvPicPr>
          <p:cNvPr id="4" name="nahravka CJJ02">
            <a:hlinkClick r:id="" action="ppaction://media"/>
            <a:extLst>
              <a:ext uri="{FF2B5EF4-FFF2-40B4-BE49-F238E27FC236}">
                <a16:creationId xmlns:a16="http://schemas.microsoft.com/office/drawing/2014/main" id="{25A3E94B-846F-4203-8725-1D45464CB67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208378" y="2813818"/>
            <a:ext cx="487363" cy="487363"/>
          </a:xfrm>
          <a:prstGeom prst="rect">
            <a:avLst/>
          </a:prstGeom>
        </p:spPr>
      </p:pic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6CB0341C-F239-91A2-DB04-A27D5FDE147A}"/>
              </a:ext>
            </a:extLst>
          </p:cNvPr>
          <p:cNvSpPr/>
          <p:nvPr/>
        </p:nvSpPr>
        <p:spPr>
          <a:xfrm>
            <a:off x="7079226" y="2693705"/>
            <a:ext cx="747251" cy="72758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6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3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55</Words>
  <Application>Microsoft Office PowerPoint</Application>
  <PresentationFormat>Širokoúhlá obrazovka</PresentationFormat>
  <Paragraphs>6</Paragraphs>
  <Slides>1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První část úkolu: transkripce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Poĺomská</dc:creator>
  <cp:lastModifiedBy>Anna Poĺomská</cp:lastModifiedBy>
  <cp:revision>1</cp:revision>
  <dcterms:created xsi:type="dcterms:W3CDTF">2024-09-30T11:49:57Z</dcterms:created>
  <dcterms:modified xsi:type="dcterms:W3CDTF">2024-09-30T12:28:13Z</dcterms:modified>
</cp:coreProperties>
</file>