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83" r:id="rId5"/>
    <p:sldId id="336" r:id="rId6"/>
    <p:sldId id="337" r:id="rId7"/>
    <p:sldId id="345" r:id="rId8"/>
    <p:sldId id="34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B3E14F-6F5C-AA4B-BE58-691F23D619A2}" v="448" dt="2022-10-26T17:58:48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19"/>
  </p:normalViewPr>
  <p:slideViewPr>
    <p:cSldViewPr snapToGrid="0" snapToObjects="1">
      <p:cViewPr varScale="1">
        <p:scale>
          <a:sx n="113" d="100"/>
          <a:sy n="113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E7AE21-6798-C149-979A-09758AFBE6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A3469AD-B043-9746-BE28-36AD2EA70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473E2-AC3A-F243-A4BC-E4E753A7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049EF8E-599A-1242-9208-EC55D461B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8E9FD76-8E15-5B43-A34C-62139E053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389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9B6354-570E-394A-99C2-5C8DA327C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592769B-3C54-4B4D-86A4-2ACEBA01F3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5F4521-EB7C-824F-8A27-C95B967A6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43E377-5902-2649-9B38-9FBBEDDCD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5464DEF-6046-C246-8928-96928D7AA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219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1737AE2-BA40-A549-9EB5-E144E7D02C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339C0C3-97E9-7040-867F-A85C4063B2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F80498-F6DD-A241-ACC4-9EAD0B375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F277473-4E36-5E43-A6B8-5D67177F3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391984-2578-0446-8DAE-C8BE43EE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224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2EFE1B-4D86-944C-AB4D-BB978450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5269CF-1A02-2949-9FA4-63E3A5378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57603C-F610-F34C-AEF0-893E614BC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FC425D-CE4C-E648-A003-34DB898A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0259717-75A2-6841-B781-8EE6954FF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86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D65EF9-5C62-7845-B662-4965C09E5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E8C0A5-68F4-154C-B300-E3DAD4897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076334-D713-FB49-B234-A55FDD46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4DA438-1967-524C-996D-DF9326E1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38FAE8-3844-E046-BF14-E84FDDEC8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519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5FBD74-C68C-5841-8EE8-F192E4DCA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8B3ECA-C4BF-6A49-9739-3FBA09294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37CA10-B72A-5247-A291-485B271D2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EBB975C-1EA6-664C-A541-B877FC3FA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16F535A-00C6-8445-B03F-F9D897694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6DFED4A-C03F-1D4C-BA0F-7E2F704D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158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CD6D42-CC65-414A-8B29-0EDF38975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B16B759-DD45-C84B-91D7-AEC082223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B4131FA-78A3-8C48-9C44-ED98402AD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BBC988-8B78-B049-B3C3-4FD75819C0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9ED0CA4-73E5-194B-9048-95B1152047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0BFDE9D-7E43-134B-9A8E-8EE8BFA7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8842AE3-4110-D149-AF0A-4816DB4FA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4BDC476-F173-0740-92AF-5F9810820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6805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8C1301-05B1-C948-BE2C-21093EA48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4900465-8A4D-F145-B3D6-19BE9A5E3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EB3E71-FC49-4848-B416-31ACB2AFA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940772E-ED1F-0E46-A38F-4AC8715E9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497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E8673E7-4309-664B-9C18-D95C4898E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B66DADB-04A2-3743-8131-C4E7817DB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4C0394C-81E1-C94D-A0E5-C7F409D25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127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AEE3A8-B7B8-C44C-BFE7-D9AA4095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181EC8F-3F12-DC4F-B2E7-AC8B602CC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0AD9C66-9065-2A4B-8212-DF1C5E25D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BBAF68-7127-EA4D-8B52-0CC02B3A6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060436-000D-5A40-B142-2A21B281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42EFAF-5B3E-A247-BDFD-659292092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137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50C5DC-57A8-F541-AE45-C9D7109C0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6CCE586-4FA9-6B48-B3DC-C7098EB88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86D46BB-4FA9-724E-A9CE-0AF96D2DE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E3F50A-F376-E64C-9F16-ED2CD1DB5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5108EE-F74B-9D4D-87E8-76675A29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414F4E4-D8DD-5E4C-9155-FF0538996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481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1249C6-963F-5E4F-94C0-52D1BBDAA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D00839-9757-3E4E-964E-5D8577384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410CC0-01CF-2644-A03D-B6765C10A2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4EF4E-19BF-1E49-BEB4-1AC18EF6C300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4186B0-87E6-DF49-961F-61CCB1000A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CB8B390-A3F2-534D-86B0-8C7279FA38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669CE-7E19-B841-A43C-D3003E1EB0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20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EFEF4-9CFF-4E49-AAEA-8155233B6D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skills</a:t>
            </a:r>
          </a:p>
        </p:txBody>
      </p:sp>
      <p:sp>
        <p:nvSpPr>
          <p:cNvPr id="15362" name="Subtitle 2">
            <a:extLst>
              <a:ext uri="{FF2B5EF4-FFF2-40B4-BE49-F238E27FC236}">
                <a16:creationId xmlns:a16="http://schemas.microsoft.com/office/drawing/2014/main" id="{BA154368-B697-864A-9532-9878AF74BB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850" y="3886201"/>
            <a:ext cx="8496300" cy="24225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Week Seven, 31. 1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202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Work-In-Progress: Seminar I</a:t>
            </a:r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Šárka</a:t>
            </a:r>
            <a:r>
              <a:rPr lang="cs-CZ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Jelínek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Gmiterková</a:t>
            </a:r>
          </a:p>
        </p:txBody>
      </p:sp>
    </p:spTree>
    <p:extLst>
      <p:ext uri="{BB962C8B-B14F-4D97-AF65-F5344CB8AC3E}">
        <p14:creationId xmlns:p14="http://schemas.microsoft.com/office/powerpoint/2010/main" val="1891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72D21-D591-EA4D-A591-C37EC6136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u="sng" dirty="0">
                <a:latin typeface="Times" charset="0"/>
                <a:ea typeface="Times" charset="0"/>
                <a:cs typeface="Times" charset="0"/>
              </a:rPr>
              <a:t>Agenda</a:t>
            </a:r>
          </a:p>
        </p:txBody>
      </p:sp>
      <p:sp>
        <p:nvSpPr>
          <p:cNvPr id="16386" name="Content Placeholder 2">
            <a:extLst>
              <a:ext uri="{FF2B5EF4-FFF2-40B4-BE49-F238E27FC236}">
                <a16:creationId xmlns:a16="http://schemas.microsoft.com/office/drawing/2014/main" id="{E8C6030D-D5D5-B64E-8753-BF9A9E3C2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700214"/>
            <a:ext cx="8229600" cy="4708525"/>
          </a:xfrm>
        </p:spPr>
        <p:txBody>
          <a:bodyPr/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Structure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b="1" u="sng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Presenting your individual research papers (topic, research questions, primary and secondary sources)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b="1" u="sng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Targeted Learning Outcome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dirty="0">
              <a:latin typeface="Times New Roman" panose="02020603050405020304" pitchFamily="18" charset="0"/>
              <a:ea typeface="Times" pitchFamily="2" charset="0"/>
              <a:cs typeface="Times New Roman" panose="02020603050405020304" pitchFamily="18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>
                <a:latin typeface="Times New Roman" panose="02020603050405020304" pitchFamily="18" charset="0"/>
                <a:ea typeface="Times" pitchFamily="2" charset="0"/>
                <a:cs typeface="Times New Roman" panose="02020603050405020304" pitchFamily="18" charset="0"/>
              </a:rPr>
              <a:t>Identifying issues with current state of research and finding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20130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0834D5D-A100-584E-BCBA-3539C94DE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Present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briefly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03AF552-9343-6741-B44D-6F4791C9A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secondary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sources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currently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known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idea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field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/are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question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(s)?</a:t>
            </a:r>
          </a:p>
          <a:p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challenges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issues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facing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right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53836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662F0-35A4-6747-AD8C-630B9C683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Take-aways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3903A4-B2C8-A348-ACC3-380D25BBD2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still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early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stage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got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come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up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position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assured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natural to do a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wider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first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then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narrowing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cs-CZ" b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down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areas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/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cases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moving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towards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phase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least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know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would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what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parts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selected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area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offer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hypothesis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short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944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BA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F8567C-AB3D-044E-B4B8-97B809840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Next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FDCD42-D809-4B46-AC3D-7D99C03790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7. 11. </a:t>
            </a: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Richard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Project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Execution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Seminar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I: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Arguments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Outcome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Delivering argument-driven work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Prepare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Think about something from everyday life that you hold strong opinions about, and be prepared to talk about it in class.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70413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22EC7539CC12746A69C71063DD3E861" ma:contentTypeVersion="2" ma:contentTypeDescription="Vytvoří nový dokument" ma:contentTypeScope="" ma:versionID="a830d185ce32260ba17a807638ba7ac7">
  <xsd:schema xmlns:xsd="http://www.w3.org/2001/XMLSchema" xmlns:xs="http://www.w3.org/2001/XMLSchema" xmlns:p="http://schemas.microsoft.com/office/2006/metadata/properties" xmlns:ns2="d537199e-9348-4114-b8ea-cf78e0cce2e6" targetNamespace="http://schemas.microsoft.com/office/2006/metadata/properties" ma:root="true" ma:fieldsID="6794f15c5317afd73ba4626c472c4e89" ns2:_="">
    <xsd:import namespace="d537199e-9348-4114-b8ea-cf78e0cce2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37199e-9348-4114-b8ea-cf78e0cce2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2C3A34-48B5-4A35-8699-C1AEF4C56CDE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d537199e-9348-4114-b8ea-cf78e0cce2e6"/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030D525-4F61-4594-838A-A078E95F8A0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BE82420-130F-44B6-BB6A-17C65F3462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37199e-9348-4114-b8ea-cf78e0cce2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277</Words>
  <Application>Microsoft Macintosh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</vt:lpstr>
      <vt:lpstr>Times New Roman</vt:lpstr>
      <vt:lpstr>Motiv Office</vt:lpstr>
      <vt:lpstr>Academic skills</vt:lpstr>
      <vt:lpstr>Agenda</vt:lpstr>
      <vt:lpstr>Present briefly your paper</vt:lpstr>
      <vt:lpstr>Take-aways</vt:lpstr>
      <vt:lpstr>Next time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skills</dc:title>
  <dc:creator>Šárka Gmiterková</dc:creator>
  <cp:lastModifiedBy>Šárka Jelínek Gmiterková</cp:lastModifiedBy>
  <cp:revision>11</cp:revision>
  <dcterms:created xsi:type="dcterms:W3CDTF">2022-10-05T12:48:32Z</dcterms:created>
  <dcterms:modified xsi:type="dcterms:W3CDTF">2024-10-31T14:32:34Z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0x010100822EC7539CC12746A69C71063DD3E861</vt:lpwstr>
  </property>
</Properties>
</file>