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60" r:id="rId1"/>
  </p:sldMasterIdLst>
  <p:notesMasterIdLst>
    <p:notesMasterId r:id="rId27"/>
  </p:notesMasterIdLst>
  <p:sldIdLst>
    <p:sldId id="337" r:id="rId2"/>
    <p:sldId id="291" r:id="rId3"/>
    <p:sldId id="370" r:id="rId4"/>
    <p:sldId id="364" r:id="rId5"/>
    <p:sldId id="268" r:id="rId6"/>
    <p:sldId id="362" r:id="rId7"/>
    <p:sldId id="363" r:id="rId8"/>
    <p:sldId id="292" r:id="rId9"/>
    <p:sldId id="294" r:id="rId10"/>
    <p:sldId id="347" r:id="rId11"/>
    <p:sldId id="352" r:id="rId12"/>
    <p:sldId id="343" r:id="rId13"/>
    <p:sldId id="349" r:id="rId14"/>
    <p:sldId id="346" r:id="rId15"/>
    <p:sldId id="345" r:id="rId16"/>
    <p:sldId id="256" r:id="rId17"/>
    <p:sldId id="266" r:id="rId18"/>
    <p:sldId id="368" r:id="rId19"/>
    <p:sldId id="369" r:id="rId20"/>
    <p:sldId id="295" r:id="rId21"/>
    <p:sldId id="315" r:id="rId22"/>
    <p:sldId id="365" r:id="rId23"/>
    <p:sldId id="366" r:id="rId24"/>
    <p:sldId id="265" r:id="rId25"/>
    <p:sldId id="367" r:id="rId26"/>
  </p:sldIdLst>
  <p:sldSz cx="9144000" cy="5143500" type="screen16x9"/>
  <p:notesSz cx="6858000" cy="9144000"/>
  <p:embeddedFontLst>
    <p:embeddedFont>
      <p:font typeface="Archivo Black" panose="020B0604020202020204" charset="0"/>
      <p:regular r:id="rId28"/>
    </p:embeddedFont>
    <p:embeddedFont>
      <p:font typeface="Barlow" panose="00000500000000000000" pitchFamily="2" charset="-18"/>
      <p:regular r:id="rId29"/>
      <p:bold r:id="rId30"/>
      <p:italic r:id="rId31"/>
      <p:boldItalic r:id="rId32"/>
    </p:embeddedFont>
    <p:embeddedFont>
      <p:font typeface="Barlow Semi Condensed" panose="00000506000000000000" pitchFamily="2" charset="-18"/>
      <p:regular r:id="rId33"/>
      <p:bold r:id="rId34"/>
      <p:italic r:id="rId35"/>
      <p:boldItalic r:id="rId36"/>
    </p:embeddedFont>
    <p:embeddedFont>
      <p:font typeface="Barlow Semi Condensed Medium" panose="00000606000000000000" pitchFamily="2" charset="-18"/>
      <p:regular r:id="rId37"/>
      <p:italic r:id="rId38"/>
    </p:embeddedFont>
    <p:embeddedFont>
      <p:font typeface="Calibri" panose="020F0502020204030204" pitchFamily="34" charset="0"/>
      <p:regular r:id="rId39"/>
      <p:bold r:id="rId40"/>
      <p:italic r:id="rId41"/>
      <p:boldItalic r:id="rId42"/>
    </p:embeddedFont>
    <p:embeddedFont>
      <p:font typeface="Fira Sans Extra Condensed" panose="020B0503050000020004" pitchFamily="34" charset="0"/>
      <p:regular r:id="rId43"/>
      <p:bold r:id="rId44"/>
      <p:italic r:id="rId45"/>
      <p:boldItalic r:id="rId46"/>
    </p:embeddedFont>
    <p:embeddedFont>
      <p:font typeface="Fjalla One" panose="020B0604020202020204" charset="0"/>
      <p:regular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ýchozí oddíl" id="{CFBDE90D-6603-4FC6-9487-8A535B419585}">
          <p14:sldIdLst>
            <p14:sldId id="337"/>
            <p14:sldId id="291"/>
            <p14:sldId id="370"/>
            <p14:sldId id="364"/>
            <p14:sldId id="268"/>
            <p14:sldId id="362"/>
            <p14:sldId id="363"/>
            <p14:sldId id="292"/>
            <p14:sldId id="294"/>
            <p14:sldId id="347"/>
            <p14:sldId id="352"/>
            <p14:sldId id="343"/>
            <p14:sldId id="349"/>
            <p14:sldId id="346"/>
            <p14:sldId id="345"/>
            <p14:sldId id="256"/>
            <p14:sldId id="266"/>
            <p14:sldId id="368"/>
            <p14:sldId id="369"/>
            <p14:sldId id="295"/>
            <p14:sldId id="315"/>
            <p14:sldId id="365"/>
            <p14:sldId id="366"/>
            <p14:sldId id="265"/>
            <p14:sldId id="36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a Novotná" initials="MN" lastIdx="1" clrIdx="0">
    <p:extLst>
      <p:ext uri="{19B8F6BF-5375-455C-9EA6-DF929625EA0E}">
        <p15:presenceInfo xmlns:p15="http://schemas.microsoft.com/office/powerpoint/2012/main" userId="Martina Novotn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83" d="100"/>
          <a:sy n="83" d="100"/>
        </p:scale>
        <p:origin x="8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aa3fb9f80e_0_3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aa3fb9f80e_0_3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588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714a43093_3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714a43093_3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35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49"/>
        <p:cNvGrpSpPr/>
        <p:nvPr/>
      </p:nvGrpSpPr>
      <p:grpSpPr>
        <a:xfrm>
          <a:off x="0" y="0"/>
          <a:ext cx="0" cy="0"/>
          <a:chOff x="0" y="0"/>
          <a:chExt cx="0" cy="0"/>
        </a:xfrm>
      </p:grpSpPr>
      <p:sp>
        <p:nvSpPr>
          <p:cNvPr id="26450" name="Google Shape;26450;g11dddbceb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51" name="Google Shape;26451;g11dddbceb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86"/>
        <p:cNvGrpSpPr/>
        <p:nvPr/>
      </p:nvGrpSpPr>
      <p:grpSpPr>
        <a:xfrm>
          <a:off x="0" y="0"/>
          <a:ext cx="0" cy="0"/>
          <a:chOff x="0" y="0"/>
          <a:chExt cx="0" cy="0"/>
        </a:xfrm>
      </p:grpSpPr>
      <p:sp>
        <p:nvSpPr>
          <p:cNvPr id="27687" name="Google Shape;27687;g148f93d69c6_0_9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88" name="Google Shape;27688;g148f93d69c6_0_9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48"/>
        <p:cNvGrpSpPr/>
        <p:nvPr/>
      </p:nvGrpSpPr>
      <p:grpSpPr>
        <a:xfrm>
          <a:off x="0" y="0"/>
          <a:ext cx="0" cy="0"/>
          <a:chOff x="0" y="0"/>
          <a:chExt cx="0" cy="0"/>
        </a:xfrm>
      </p:grpSpPr>
      <p:sp>
        <p:nvSpPr>
          <p:cNvPr id="27649" name="Google Shape;27649;g11dd574468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50" name="Google Shape;27650;g11dd574468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56"/>
        <p:cNvGrpSpPr/>
        <p:nvPr/>
      </p:nvGrpSpPr>
      <p:grpSpPr>
        <a:xfrm>
          <a:off x="0" y="0"/>
          <a:ext cx="0" cy="0"/>
          <a:chOff x="0" y="0"/>
          <a:chExt cx="0" cy="0"/>
        </a:xfrm>
      </p:grpSpPr>
      <p:sp>
        <p:nvSpPr>
          <p:cNvPr id="28157" name="Google Shape;28157;g138abcb78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8" name="Google Shape;28158;g138abcb78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04"/>
        <p:cNvGrpSpPr/>
        <p:nvPr/>
      </p:nvGrpSpPr>
      <p:grpSpPr>
        <a:xfrm>
          <a:off x="0" y="0"/>
          <a:ext cx="0" cy="0"/>
          <a:chOff x="0" y="0"/>
          <a:chExt cx="0" cy="0"/>
        </a:xfrm>
      </p:grpSpPr>
      <p:sp>
        <p:nvSpPr>
          <p:cNvPr id="28605" name="Google Shape;28605;gd362d286f3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06" name="Google Shape;28606;gd362d286f3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8714a43093_3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8714a43093_3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9200" y="408875"/>
            <a:ext cx="8013300" cy="47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23"/>
        <p:cNvGrpSpPr/>
        <p:nvPr/>
      </p:nvGrpSpPr>
      <p:grpSpPr>
        <a:xfrm>
          <a:off x="0" y="0"/>
          <a:ext cx="0" cy="0"/>
          <a:chOff x="0" y="0"/>
          <a:chExt cx="0" cy="0"/>
        </a:xfrm>
      </p:grpSpPr>
      <p:sp>
        <p:nvSpPr>
          <p:cNvPr id="624" name="Google Shape;624;p13"/>
          <p:cNvSpPr txBox="1">
            <a:spLocks noGrp="1"/>
          </p:cNvSpPr>
          <p:nvPr>
            <p:ph type="title"/>
          </p:nvPr>
        </p:nvSpPr>
        <p:spPr>
          <a:xfrm>
            <a:off x="5907024" y="356616"/>
            <a:ext cx="2615100" cy="5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625" name="Google Shape;625;p13"/>
          <p:cNvSpPr txBox="1">
            <a:spLocks noGrp="1"/>
          </p:cNvSpPr>
          <p:nvPr>
            <p:ph type="subTitle" idx="1"/>
          </p:nvPr>
        </p:nvSpPr>
        <p:spPr>
          <a:xfrm>
            <a:off x="1664208" y="429768"/>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26" name="Google Shape;626;p13"/>
          <p:cNvSpPr txBox="1">
            <a:spLocks noGrp="1"/>
          </p:cNvSpPr>
          <p:nvPr>
            <p:ph type="subTitle" idx="2"/>
          </p:nvPr>
        </p:nvSpPr>
        <p:spPr>
          <a:xfrm>
            <a:off x="1664208" y="713232"/>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7" name="Google Shape;627;p13"/>
          <p:cNvSpPr txBox="1">
            <a:spLocks noGrp="1"/>
          </p:cNvSpPr>
          <p:nvPr>
            <p:ph type="subTitle" idx="3"/>
          </p:nvPr>
        </p:nvSpPr>
        <p:spPr>
          <a:xfrm>
            <a:off x="1664208" y="1508760"/>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28" name="Google Shape;628;p13"/>
          <p:cNvSpPr txBox="1">
            <a:spLocks noGrp="1"/>
          </p:cNvSpPr>
          <p:nvPr>
            <p:ph type="subTitle" idx="4"/>
          </p:nvPr>
        </p:nvSpPr>
        <p:spPr>
          <a:xfrm>
            <a:off x="1664208" y="1792224"/>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9" name="Google Shape;629;p13"/>
          <p:cNvSpPr txBox="1">
            <a:spLocks noGrp="1"/>
          </p:cNvSpPr>
          <p:nvPr>
            <p:ph type="subTitle" idx="5"/>
          </p:nvPr>
        </p:nvSpPr>
        <p:spPr>
          <a:xfrm>
            <a:off x="1664208" y="2587752"/>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30" name="Google Shape;630;p13"/>
          <p:cNvSpPr txBox="1">
            <a:spLocks noGrp="1"/>
          </p:cNvSpPr>
          <p:nvPr>
            <p:ph type="subTitle" idx="6"/>
          </p:nvPr>
        </p:nvSpPr>
        <p:spPr>
          <a:xfrm>
            <a:off x="1664208" y="2871216"/>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1" name="Google Shape;631;p13"/>
          <p:cNvSpPr txBox="1">
            <a:spLocks noGrp="1"/>
          </p:cNvSpPr>
          <p:nvPr>
            <p:ph type="subTitle" idx="7"/>
          </p:nvPr>
        </p:nvSpPr>
        <p:spPr>
          <a:xfrm>
            <a:off x="1664208" y="3666744"/>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32" name="Google Shape;632;p13"/>
          <p:cNvSpPr txBox="1">
            <a:spLocks noGrp="1"/>
          </p:cNvSpPr>
          <p:nvPr>
            <p:ph type="subTitle" idx="8"/>
          </p:nvPr>
        </p:nvSpPr>
        <p:spPr>
          <a:xfrm>
            <a:off x="1664208" y="3950208"/>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3" name="Google Shape;633;p13"/>
          <p:cNvSpPr txBox="1">
            <a:spLocks noGrp="1"/>
          </p:cNvSpPr>
          <p:nvPr>
            <p:ph type="title" idx="9" hasCustomPrompt="1"/>
          </p:nvPr>
        </p:nvSpPr>
        <p:spPr>
          <a:xfrm>
            <a:off x="813816" y="722376"/>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4" name="Google Shape;634;p13"/>
          <p:cNvSpPr txBox="1">
            <a:spLocks noGrp="1"/>
          </p:cNvSpPr>
          <p:nvPr>
            <p:ph type="title" idx="13" hasCustomPrompt="1"/>
          </p:nvPr>
        </p:nvSpPr>
        <p:spPr>
          <a:xfrm>
            <a:off x="813816" y="1801368"/>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5" name="Google Shape;635;p13"/>
          <p:cNvSpPr txBox="1">
            <a:spLocks noGrp="1"/>
          </p:cNvSpPr>
          <p:nvPr>
            <p:ph type="title" idx="14" hasCustomPrompt="1"/>
          </p:nvPr>
        </p:nvSpPr>
        <p:spPr>
          <a:xfrm>
            <a:off x="813816" y="2880360"/>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6" name="Google Shape;636;p13"/>
          <p:cNvSpPr txBox="1">
            <a:spLocks noGrp="1"/>
          </p:cNvSpPr>
          <p:nvPr>
            <p:ph type="title" idx="15" hasCustomPrompt="1"/>
          </p:nvPr>
        </p:nvSpPr>
        <p:spPr>
          <a:xfrm>
            <a:off x="813816" y="3959352"/>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Tree>
    <p:extLst>
      <p:ext uri="{BB962C8B-B14F-4D97-AF65-F5344CB8AC3E}">
        <p14:creationId xmlns:p14="http://schemas.microsoft.com/office/powerpoint/2010/main" val="385560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62688" y="1707375"/>
            <a:ext cx="5218500" cy="1738800"/>
          </a:xfrm>
          <a:prstGeom prst="rect">
            <a:avLst/>
          </a:prstGeom>
          <a:noFill/>
        </p:spPr>
        <p:txBody>
          <a:bodyPr spcFirstLastPara="1" wrap="square" lIns="91425" tIns="64000" rIns="91425" bIns="91425" anchor="ctr" anchorCtr="0">
            <a:noAutofit/>
          </a:bodyPr>
          <a:lstStyle>
            <a:lvl1pPr lvl="0" algn="ctr">
              <a:lnSpc>
                <a:spcPct val="90000"/>
              </a:lnSpc>
              <a:spcBef>
                <a:spcPts val="0"/>
              </a:spcBef>
              <a:spcAft>
                <a:spcPts val="0"/>
              </a:spcAft>
              <a:buClr>
                <a:srgbClr val="191919"/>
              </a:buClr>
              <a:buSzPts val="5200"/>
              <a:buNone/>
              <a:defRPr sz="3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25" y="3694918"/>
            <a:ext cx="4359000" cy="409500"/>
          </a:xfrm>
          <a:prstGeom prst="rect">
            <a:avLst/>
          </a:prstGeom>
          <a:solidFill>
            <a:schemeClr val="lt1"/>
          </a:solidFill>
        </p:spPr>
        <p:txBody>
          <a:bodyPr spcFirstLastPara="1" wrap="square" lIns="0" tIns="0" rIns="0" bIns="0"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24677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76"/>
        <p:cNvGrpSpPr/>
        <p:nvPr/>
      </p:nvGrpSpPr>
      <p:grpSpPr>
        <a:xfrm>
          <a:off x="0" y="0"/>
          <a:ext cx="0" cy="0"/>
          <a:chOff x="0" y="0"/>
          <a:chExt cx="0" cy="0"/>
        </a:xfrm>
      </p:grpSpPr>
      <p:sp>
        <p:nvSpPr>
          <p:cNvPr id="1177" name="Google Shape;1177;p6"/>
          <p:cNvSpPr txBox="1">
            <a:spLocks noGrp="1"/>
          </p:cNvSpPr>
          <p:nvPr>
            <p:ph type="title"/>
          </p:nvPr>
        </p:nvSpPr>
        <p:spPr>
          <a:xfrm>
            <a:off x="720100" y="368725"/>
            <a:ext cx="7704000" cy="576000"/>
          </a:xfrm>
          <a:prstGeom prst="rect">
            <a:avLst/>
          </a:prstGeom>
          <a:noFill/>
        </p:spPr>
        <p:txBody>
          <a:bodyPr spcFirstLastPara="1" wrap="square" lIns="91425" tIns="64000"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78" name="Google Shape;1178;p6"/>
          <p:cNvGrpSpPr/>
          <p:nvPr/>
        </p:nvGrpSpPr>
        <p:grpSpPr>
          <a:xfrm>
            <a:off x="313503" y="376409"/>
            <a:ext cx="8516819" cy="562035"/>
            <a:chOff x="313503" y="376409"/>
            <a:chExt cx="8516819" cy="562035"/>
          </a:xfrm>
        </p:grpSpPr>
        <p:sp>
          <p:nvSpPr>
            <p:cNvPr id="1179" name="Google Shape;1179;p6"/>
            <p:cNvSpPr/>
            <p:nvPr/>
          </p:nvSpPr>
          <p:spPr>
            <a:xfrm>
              <a:off x="313503" y="37640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
            <p:cNvSpPr/>
            <p:nvPr/>
          </p:nvSpPr>
          <p:spPr>
            <a:xfrm>
              <a:off x="433011" y="37640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
            <p:cNvSpPr/>
            <p:nvPr/>
          </p:nvSpPr>
          <p:spPr>
            <a:xfrm>
              <a:off x="552519" y="37640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672027" y="37640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8440281" y="37640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8559794" y="37640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8679308" y="37640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8798821" y="37640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313503" y="48251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
            <p:cNvSpPr/>
            <p:nvPr/>
          </p:nvSpPr>
          <p:spPr>
            <a:xfrm>
              <a:off x="433011" y="48251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
            <p:cNvSpPr/>
            <p:nvPr/>
          </p:nvSpPr>
          <p:spPr>
            <a:xfrm>
              <a:off x="552519" y="48251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672027" y="48251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8440281" y="48251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8559794" y="48251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8679308" y="48251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798821" y="48251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313503" y="58862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
            <p:cNvSpPr/>
            <p:nvPr/>
          </p:nvSpPr>
          <p:spPr>
            <a:xfrm>
              <a:off x="433011" y="58862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
            <p:cNvSpPr/>
            <p:nvPr/>
          </p:nvSpPr>
          <p:spPr>
            <a:xfrm>
              <a:off x="552519" y="58862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
            <p:cNvSpPr/>
            <p:nvPr/>
          </p:nvSpPr>
          <p:spPr>
            <a:xfrm>
              <a:off x="672027" y="58862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
            <p:cNvSpPr/>
            <p:nvPr/>
          </p:nvSpPr>
          <p:spPr>
            <a:xfrm>
              <a:off x="8440281" y="58862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
            <p:cNvSpPr/>
            <p:nvPr/>
          </p:nvSpPr>
          <p:spPr>
            <a:xfrm>
              <a:off x="8559794" y="58862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
            <p:cNvSpPr/>
            <p:nvPr/>
          </p:nvSpPr>
          <p:spPr>
            <a:xfrm>
              <a:off x="8679308" y="58862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
            <p:cNvSpPr/>
            <p:nvPr/>
          </p:nvSpPr>
          <p:spPr>
            <a:xfrm>
              <a:off x="8798821" y="58862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
            <p:cNvSpPr/>
            <p:nvPr/>
          </p:nvSpPr>
          <p:spPr>
            <a:xfrm>
              <a:off x="313503" y="69473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
            <p:cNvSpPr/>
            <p:nvPr/>
          </p:nvSpPr>
          <p:spPr>
            <a:xfrm>
              <a:off x="433011" y="69473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
            <p:cNvSpPr/>
            <p:nvPr/>
          </p:nvSpPr>
          <p:spPr>
            <a:xfrm>
              <a:off x="552519" y="69473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
            <p:cNvSpPr/>
            <p:nvPr/>
          </p:nvSpPr>
          <p:spPr>
            <a:xfrm>
              <a:off x="672027" y="69473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
            <p:cNvSpPr/>
            <p:nvPr/>
          </p:nvSpPr>
          <p:spPr>
            <a:xfrm>
              <a:off x="8440281" y="69473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
            <p:cNvSpPr/>
            <p:nvPr/>
          </p:nvSpPr>
          <p:spPr>
            <a:xfrm>
              <a:off x="8559794" y="69473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
            <p:cNvSpPr/>
            <p:nvPr/>
          </p:nvSpPr>
          <p:spPr>
            <a:xfrm>
              <a:off x="8679308" y="69473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
            <p:cNvSpPr/>
            <p:nvPr/>
          </p:nvSpPr>
          <p:spPr>
            <a:xfrm>
              <a:off x="8798821" y="69473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
            <p:cNvSpPr/>
            <p:nvPr/>
          </p:nvSpPr>
          <p:spPr>
            <a:xfrm>
              <a:off x="313503" y="80083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
            <p:cNvSpPr/>
            <p:nvPr/>
          </p:nvSpPr>
          <p:spPr>
            <a:xfrm>
              <a:off x="433011" y="80083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
            <p:cNvSpPr/>
            <p:nvPr/>
          </p:nvSpPr>
          <p:spPr>
            <a:xfrm>
              <a:off x="552519" y="80083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
            <p:cNvSpPr/>
            <p:nvPr/>
          </p:nvSpPr>
          <p:spPr>
            <a:xfrm>
              <a:off x="672027" y="80083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
            <p:cNvSpPr/>
            <p:nvPr/>
          </p:nvSpPr>
          <p:spPr>
            <a:xfrm>
              <a:off x="8440281" y="80083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
            <p:cNvSpPr/>
            <p:nvPr/>
          </p:nvSpPr>
          <p:spPr>
            <a:xfrm>
              <a:off x="8559794" y="80083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
            <p:cNvSpPr/>
            <p:nvPr/>
          </p:nvSpPr>
          <p:spPr>
            <a:xfrm>
              <a:off x="8679308" y="80083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
            <p:cNvSpPr/>
            <p:nvPr/>
          </p:nvSpPr>
          <p:spPr>
            <a:xfrm>
              <a:off x="8798821" y="80083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
            <p:cNvSpPr/>
            <p:nvPr/>
          </p:nvSpPr>
          <p:spPr>
            <a:xfrm>
              <a:off x="313503" y="90694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
            <p:cNvSpPr/>
            <p:nvPr/>
          </p:nvSpPr>
          <p:spPr>
            <a:xfrm>
              <a:off x="433011" y="90694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
            <p:cNvSpPr/>
            <p:nvPr/>
          </p:nvSpPr>
          <p:spPr>
            <a:xfrm>
              <a:off x="552519" y="90694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
            <p:cNvSpPr/>
            <p:nvPr/>
          </p:nvSpPr>
          <p:spPr>
            <a:xfrm>
              <a:off x="672027" y="90694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
            <p:cNvSpPr/>
            <p:nvPr/>
          </p:nvSpPr>
          <p:spPr>
            <a:xfrm>
              <a:off x="8440281" y="90694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
            <p:cNvSpPr/>
            <p:nvPr/>
          </p:nvSpPr>
          <p:spPr>
            <a:xfrm>
              <a:off x="8559794" y="90694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
            <p:cNvSpPr/>
            <p:nvPr/>
          </p:nvSpPr>
          <p:spPr>
            <a:xfrm>
              <a:off x="8679308" y="90694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
            <p:cNvSpPr/>
            <p:nvPr/>
          </p:nvSpPr>
          <p:spPr>
            <a:xfrm>
              <a:off x="8798821" y="90694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66842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1454"/>
        <p:cNvGrpSpPr/>
        <p:nvPr/>
      </p:nvGrpSpPr>
      <p:grpSpPr>
        <a:xfrm>
          <a:off x="0" y="0"/>
          <a:ext cx="0" cy="0"/>
          <a:chOff x="0" y="0"/>
          <a:chExt cx="0" cy="0"/>
        </a:xfrm>
      </p:grpSpPr>
      <p:sp>
        <p:nvSpPr>
          <p:cNvPr id="21455" name="Google Shape;21455;p42"/>
          <p:cNvSpPr txBox="1">
            <a:spLocks noGrp="1"/>
          </p:cNvSpPr>
          <p:nvPr>
            <p:ph type="ctrTitle"/>
          </p:nvPr>
        </p:nvSpPr>
        <p:spPr>
          <a:xfrm>
            <a:off x="2429950" y="540000"/>
            <a:ext cx="4284000" cy="997800"/>
          </a:xfrm>
          <a:prstGeom prst="rect">
            <a:avLst/>
          </a:prstGeom>
        </p:spPr>
        <p:txBody>
          <a:bodyPr spcFirstLastPara="1" wrap="square" lIns="91425" tIns="64000" rIns="91425" bIns="91425"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21456" name="Google Shape;21456;p42"/>
          <p:cNvGrpSpPr/>
          <p:nvPr/>
        </p:nvGrpSpPr>
        <p:grpSpPr>
          <a:xfrm>
            <a:off x="313503" y="540001"/>
            <a:ext cx="8516819" cy="4063568"/>
            <a:chOff x="313503" y="540001"/>
            <a:chExt cx="8516819" cy="4063568"/>
          </a:xfrm>
        </p:grpSpPr>
        <p:sp>
          <p:nvSpPr>
            <p:cNvPr id="21457" name="Google Shape;21457;p42"/>
            <p:cNvSpPr/>
            <p:nvPr/>
          </p:nvSpPr>
          <p:spPr>
            <a:xfrm>
              <a:off x="313503" y="54000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8" name="Google Shape;21458;p42"/>
            <p:cNvSpPr/>
            <p:nvPr/>
          </p:nvSpPr>
          <p:spPr>
            <a:xfrm>
              <a:off x="433011" y="54000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9" name="Google Shape;21459;p42"/>
            <p:cNvSpPr/>
            <p:nvPr/>
          </p:nvSpPr>
          <p:spPr>
            <a:xfrm>
              <a:off x="552519" y="54000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0" name="Google Shape;21460;p42"/>
            <p:cNvSpPr/>
            <p:nvPr/>
          </p:nvSpPr>
          <p:spPr>
            <a:xfrm>
              <a:off x="672027" y="54000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1" name="Google Shape;21461;p42"/>
            <p:cNvSpPr/>
            <p:nvPr/>
          </p:nvSpPr>
          <p:spPr>
            <a:xfrm>
              <a:off x="791536" y="54000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2" name="Google Shape;21462;p42"/>
            <p:cNvSpPr/>
            <p:nvPr/>
          </p:nvSpPr>
          <p:spPr>
            <a:xfrm>
              <a:off x="911044" y="54000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3" name="Google Shape;21463;p42"/>
            <p:cNvSpPr/>
            <p:nvPr/>
          </p:nvSpPr>
          <p:spPr>
            <a:xfrm>
              <a:off x="1030552" y="54000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4" name="Google Shape;21464;p42"/>
            <p:cNvSpPr/>
            <p:nvPr/>
          </p:nvSpPr>
          <p:spPr>
            <a:xfrm>
              <a:off x="8201254" y="54000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5" name="Google Shape;21465;p42"/>
            <p:cNvSpPr/>
            <p:nvPr/>
          </p:nvSpPr>
          <p:spPr>
            <a:xfrm>
              <a:off x="8320767" y="54000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6" name="Google Shape;21466;p42"/>
            <p:cNvSpPr/>
            <p:nvPr/>
          </p:nvSpPr>
          <p:spPr>
            <a:xfrm>
              <a:off x="8440281" y="54000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7" name="Google Shape;21467;p42"/>
            <p:cNvSpPr/>
            <p:nvPr/>
          </p:nvSpPr>
          <p:spPr>
            <a:xfrm>
              <a:off x="8559794" y="54000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8" name="Google Shape;21468;p42"/>
            <p:cNvSpPr/>
            <p:nvPr/>
          </p:nvSpPr>
          <p:spPr>
            <a:xfrm>
              <a:off x="8679308" y="54000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9" name="Google Shape;21469;p42"/>
            <p:cNvSpPr/>
            <p:nvPr/>
          </p:nvSpPr>
          <p:spPr>
            <a:xfrm>
              <a:off x="8798821" y="54000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0" name="Google Shape;21470;p42"/>
            <p:cNvSpPr/>
            <p:nvPr/>
          </p:nvSpPr>
          <p:spPr>
            <a:xfrm>
              <a:off x="313503" y="64610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1" name="Google Shape;21471;p42"/>
            <p:cNvSpPr/>
            <p:nvPr/>
          </p:nvSpPr>
          <p:spPr>
            <a:xfrm>
              <a:off x="433011" y="64610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2" name="Google Shape;21472;p42"/>
            <p:cNvSpPr/>
            <p:nvPr/>
          </p:nvSpPr>
          <p:spPr>
            <a:xfrm>
              <a:off x="552519" y="64610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3" name="Google Shape;21473;p42"/>
            <p:cNvSpPr/>
            <p:nvPr/>
          </p:nvSpPr>
          <p:spPr>
            <a:xfrm>
              <a:off x="672027" y="64610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4" name="Google Shape;21474;p42"/>
            <p:cNvSpPr/>
            <p:nvPr/>
          </p:nvSpPr>
          <p:spPr>
            <a:xfrm>
              <a:off x="791536" y="64610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5" name="Google Shape;21475;p42"/>
            <p:cNvSpPr/>
            <p:nvPr/>
          </p:nvSpPr>
          <p:spPr>
            <a:xfrm>
              <a:off x="911044" y="64610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6" name="Google Shape;21476;p42"/>
            <p:cNvSpPr/>
            <p:nvPr/>
          </p:nvSpPr>
          <p:spPr>
            <a:xfrm>
              <a:off x="1030552" y="64610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7" name="Google Shape;21477;p42"/>
            <p:cNvSpPr/>
            <p:nvPr/>
          </p:nvSpPr>
          <p:spPr>
            <a:xfrm>
              <a:off x="8201254" y="64610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8" name="Google Shape;21478;p42"/>
            <p:cNvSpPr/>
            <p:nvPr/>
          </p:nvSpPr>
          <p:spPr>
            <a:xfrm>
              <a:off x="8320767" y="64610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9" name="Google Shape;21479;p42"/>
            <p:cNvSpPr/>
            <p:nvPr/>
          </p:nvSpPr>
          <p:spPr>
            <a:xfrm>
              <a:off x="8440281" y="64610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0" name="Google Shape;21480;p42"/>
            <p:cNvSpPr/>
            <p:nvPr/>
          </p:nvSpPr>
          <p:spPr>
            <a:xfrm>
              <a:off x="8559794" y="64610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1" name="Google Shape;21481;p42"/>
            <p:cNvSpPr/>
            <p:nvPr/>
          </p:nvSpPr>
          <p:spPr>
            <a:xfrm>
              <a:off x="8679308" y="64610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2" name="Google Shape;21482;p42"/>
            <p:cNvSpPr/>
            <p:nvPr/>
          </p:nvSpPr>
          <p:spPr>
            <a:xfrm>
              <a:off x="8798821" y="64610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3" name="Google Shape;21483;p42"/>
            <p:cNvSpPr/>
            <p:nvPr/>
          </p:nvSpPr>
          <p:spPr>
            <a:xfrm>
              <a:off x="313503" y="75221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4" name="Google Shape;21484;p42"/>
            <p:cNvSpPr/>
            <p:nvPr/>
          </p:nvSpPr>
          <p:spPr>
            <a:xfrm>
              <a:off x="433011" y="75221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5" name="Google Shape;21485;p42"/>
            <p:cNvSpPr/>
            <p:nvPr/>
          </p:nvSpPr>
          <p:spPr>
            <a:xfrm>
              <a:off x="552519" y="75221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6" name="Google Shape;21486;p42"/>
            <p:cNvSpPr/>
            <p:nvPr/>
          </p:nvSpPr>
          <p:spPr>
            <a:xfrm>
              <a:off x="672027" y="75221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7" name="Google Shape;21487;p42"/>
            <p:cNvSpPr/>
            <p:nvPr/>
          </p:nvSpPr>
          <p:spPr>
            <a:xfrm>
              <a:off x="791536" y="75221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8" name="Google Shape;21488;p42"/>
            <p:cNvSpPr/>
            <p:nvPr/>
          </p:nvSpPr>
          <p:spPr>
            <a:xfrm>
              <a:off x="911044" y="75221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9" name="Google Shape;21489;p42"/>
            <p:cNvSpPr/>
            <p:nvPr/>
          </p:nvSpPr>
          <p:spPr>
            <a:xfrm>
              <a:off x="1030552" y="75221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0" name="Google Shape;21490;p42"/>
            <p:cNvSpPr/>
            <p:nvPr/>
          </p:nvSpPr>
          <p:spPr>
            <a:xfrm>
              <a:off x="8201254" y="75221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1" name="Google Shape;21491;p42"/>
            <p:cNvSpPr/>
            <p:nvPr/>
          </p:nvSpPr>
          <p:spPr>
            <a:xfrm>
              <a:off x="8320767" y="75221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2" name="Google Shape;21492;p42"/>
            <p:cNvSpPr/>
            <p:nvPr/>
          </p:nvSpPr>
          <p:spPr>
            <a:xfrm>
              <a:off x="8440281" y="75221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3" name="Google Shape;21493;p42"/>
            <p:cNvSpPr/>
            <p:nvPr/>
          </p:nvSpPr>
          <p:spPr>
            <a:xfrm>
              <a:off x="8559794" y="75221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4" name="Google Shape;21494;p42"/>
            <p:cNvSpPr/>
            <p:nvPr/>
          </p:nvSpPr>
          <p:spPr>
            <a:xfrm>
              <a:off x="8679308" y="75221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5" name="Google Shape;21495;p42"/>
            <p:cNvSpPr/>
            <p:nvPr/>
          </p:nvSpPr>
          <p:spPr>
            <a:xfrm>
              <a:off x="8798821" y="75221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6" name="Google Shape;21496;p42"/>
            <p:cNvSpPr/>
            <p:nvPr/>
          </p:nvSpPr>
          <p:spPr>
            <a:xfrm>
              <a:off x="313503" y="85832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7" name="Google Shape;21497;p42"/>
            <p:cNvSpPr/>
            <p:nvPr/>
          </p:nvSpPr>
          <p:spPr>
            <a:xfrm>
              <a:off x="433011" y="85832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8" name="Google Shape;21498;p42"/>
            <p:cNvSpPr/>
            <p:nvPr/>
          </p:nvSpPr>
          <p:spPr>
            <a:xfrm>
              <a:off x="552519" y="85832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9" name="Google Shape;21499;p42"/>
            <p:cNvSpPr/>
            <p:nvPr/>
          </p:nvSpPr>
          <p:spPr>
            <a:xfrm>
              <a:off x="672027" y="85832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0" name="Google Shape;21500;p42"/>
            <p:cNvSpPr/>
            <p:nvPr/>
          </p:nvSpPr>
          <p:spPr>
            <a:xfrm>
              <a:off x="791536" y="85832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1" name="Google Shape;21501;p42"/>
            <p:cNvSpPr/>
            <p:nvPr/>
          </p:nvSpPr>
          <p:spPr>
            <a:xfrm>
              <a:off x="911044" y="85832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2" name="Google Shape;21502;p42"/>
            <p:cNvSpPr/>
            <p:nvPr/>
          </p:nvSpPr>
          <p:spPr>
            <a:xfrm>
              <a:off x="1030552" y="85832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3" name="Google Shape;21503;p42"/>
            <p:cNvSpPr/>
            <p:nvPr/>
          </p:nvSpPr>
          <p:spPr>
            <a:xfrm>
              <a:off x="8201254" y="85832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4" name="Google Shape;21504;p42"/>
            <p:cNvSpPr/>
            <p:nvPr/>
          </p:nvSpPr>
          <p:spPr>
            <a:xfrm>
              <a:off x="8320767" y="85832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5" name="Google Shape;21505;p42"/>
            <p:cNvSpPr/>
            <p:nvPr/>
          </p:nvSpPr>
          <p:spPr>
            <a:xfrm>
              <a:off x="8440281" y="85832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6" name="Google Shape;21506;p42"/>
            <p:cNvSpPr/>
            <p:nvPr/>
          </p:nvSpPr>
          <p:spPr>
            <a:xfrm>
              <a:off x="8559794" y="85832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7" name="Google Shape;21507;p42"/>
            <p:cNvSpPr/>
            <p:nvPr/>
          </p:nvSpPr>
          <p:spPr>
            <a:xfrm>
              <a:off x="8679308" y="85832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8" name="Google Shape;21508;p42"/>
            <p:cNvSpPr/>
            <p:nvPr/>
          </p:nvSpPr>
          <p:spPr>
            <a:xfrm>
              <a:off x="8798821" y="85832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9" name="Google Shape;21509;p42"/>
            <p:cNvSpPr/>
            <p:nvPr/>
          </p:nvSpPr>
          <p:spPr>
            <a:xfrm>
              <a:off x="313503" y="96442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0" name="Google Shape;21510;p42"/>
            <p:cNvSpPr/>
            <p:nvPr/>
          </p:nvSpPr>
          <p:spPr>
            <a:xfrm>
              <a:off x="433011" y="96442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1" name="Google Shape;21511;p42"/>
            <p:cNvSpPr/>
            <p:nvPr/>
          </p:nvSpPr>
          <p:spPr>
            <a:xfrm>
              <a:off x="552519" y="96442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2" name="Google Shape;21512;p42"/>
            <p:cNvSpPr/>
            <p:nvPr/>
          </p:nvSpPr>
          <p:spPr>
            <a:xfrm>
              <a:off x="672027" y="96442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3" name="Google Shape;21513;p42"/>
            <p:cNvSpPr/>
            <p:nvPr/>
          </p:nvSpPr>
          <p:spPr>
            <a:xfrm>
              <a:off x="791536" y="96442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4" name="Google Shape;21514;p42"/>
            <p:cNvSpPr/>
            <p:nvPr/>
          </p:nvSpPr>
          <p:spPr>
            <a:xfrm>
              <a:off x="911044" y="96442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5" name="Google Shape;21515;p42"/>
            <p:cNvSpPr/>
            <p:nvPr/>
          </p:nvSpPr>
          <p:spPr>
            <a:xfrm>
              <a:off x="1030552" y="96442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6" name="Google Shape;21516;p42"/>
            <p:cNvSpPr/>
            <p:nvPr/>
          </p:nvSpPr>
          <p:spPr>
            <a:xfrm>
              <a:off x="8201254" y="96442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7" name="Google Shape;21517;p42"/>
            <p:cNvSpPr/>
            <p:nvPr/>
          </p:nvSpPr>
          <p:spPr>
            <a:xfrm>
              <a:off x="8320767" y="96442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8" name="Google Shape;21518;p42"/>
            <p:cNvSpPr/>
            <p:nvPr/>
          </p:nvSpPr>
          <p:spPr>
            <a:xfrm>
              <a:off x="8440281" y="96442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9" name="Google Shape;21519;p42"/>
            <p:cNvSpPr/>
            <p:nvPr/>
          </p:nvSpPr>
          <p:spPr>
            <a:xfrm>
              <a:off x="8559794" y="96442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0" name="Google Shape;21520;p42"/>
            <p:cNvSpPr/>
            <p:nvPr/>
          </p:nvSpPr>
          <p:spPr>
            <a:xfrm>
              <a:off x="8679308" y="96442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1" name="Google Shape;21521;p42"/>
            <p:cNvSpPr/>
            <p:nvPr/>
          </p:nvSpPr>
          <p:spPr>
            <a:xfrm>
              <a:off x="8798821" y="96442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2" name="Google Shape;21522;p42"/>
            <p:cNvSpPr/>
            <p:nvPr/>
          </p:nvSpPr>
          <p:spPr>
            <a:xfrm>
              <a:off x="313503" y="107053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3" name="Google Shape;21523;p42"/>
            <p:cNvSpPr/>
            <p:nvPr/>
          </p:nvSpPr>
          <p:spPr>
            <a:xfrm>
              <a:off x="433011" y="107053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4" name="Google Shape;21524;p42"/>
            <p:cNvSpPr/>
            <p:nvPr/>
          </p:nvSpPr>
          <p:spPr>
            <a:xfrm>
              <a:off x="552519" y="107053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5" name="Google Shape;21525;p42"/>
            <p:cNvSpPr/>
            <p:nvPr/>
          </p:nvSpPr>
          <p:spPr>
            <a:xfrm>
              <a:off x="672027" y="107053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6" name="Google Shape;21526;p42"/>
            <p:cNvSpPr/>
            <p:nvPr/>
          </p:nvSpPr>
          <p:spPr>
            <a:xfrm>
              <a:off x="791536" y="107053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7" name="Google Shape;21527;p42"/>
            <p:cNvSpPr/>
            <p:nvPr/>
          </p:nvSpPr>
          <p:spPr>
            <a:xfrm>
              <a:off x="911044" y="107053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8" name="Google Shape;21528;p42"/>
            <p:cNvSpPr/>
            <p:nvPr/>
          </p:nvSpPr>
          <p:spPr>
            <a:xfrm>
              <a:off x="1030552" y="107053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9" name="Google Shape;21529;p42"/>
            <p:cNvSpPr/>
            <p:nvPr/>
          </p:nvSpPr>
          <p:spPr>
            <a:xfrm>
              <a:off x="8201254" y="107053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0" name="Google Shape;21530;p42"/>
            <p:cNvSpPr/>
            <p:nvPr/>
          </p:nvSpPr>
          <p:spPr>
            <a:xfrm>
              <a:off x="8320767" y="107053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1" name="Google Shape;21531;p42"/>
            <p:cNvSpPr/>
            <p:nvPr/>
          </p:nvSpPr>
          <p:spPr>
            <a:xfrm>
              <a:off x="8440281" y="107053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2" name="Google Shape;21532;p42"/>
            <p:cNvSpPr/>
            <p:nvPr/>
          </p:nvSpPr>
          <p:spPr>
            <a:xfrm>
              <a:off x="8559794" y="107053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3" name="Google Shape;21533;p42"/>
            <p:cNvSpPr/>
            <p:nvPr/>
          </p:nvSpPr>
          <p:spPr>
            <a:xfrm>
              <a:off x="8679308" y="107053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4" name="Google Shape;21534;p42"/>
            <p:cNvSpPr/>
            <p:nvPr/>
          </p:nvSpPr>
          <p:spPr>
            <a:xfrm>
              <a:off x="8798821" y="107053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5" name="Google Shape;21535;p42"/>
            <p:cNvSpPr/>
            <p:nvPr/>
          </p:nvSpPr>
          <p:spPr>
            <a:xfrm>
              <a:off x="313503" y="117664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6" name="Google Shape;21536;p42"/>
            <p:cNvSpPr/>
            <p:nvPr/>
          </p:nvSpPr>
          <p:spPr>
            <a:xfrm>
              <a:off x="433011" y="117664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7" name="Google Shape;21537;p42"/>
            <p:cNvSpPr/>
            <p:nvPr/>
          </p:nvSpPr>
          <p:spPr>
            <a:xfrm>
              <a:off x="552519" y="117664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8" name="Google Shape;21538;p42"/>
            <p:cNvSpPr/>
            <p:nvPr/>
          </p:nvSpPr>
          <p:spPr>
            <a:xfrm>
              <a:off x="672027" y="117664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9" name="Google Shape;21539;p42"/>
            <p:cNvSpPr/>
            <p:nvPr/>
          </p:nvSpPr>
          <p:spPr>
            <a:xfrm>
              <a:off x="791536" y="117664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0" name="Google Shape;21540;p42"/>
            <p:cNvSpPr/>
            <p:nvPr/>
          </p:nvSpPr>
          <p:spPr>
            <a:xfrm>
              <a:off x="911044" y="117664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1" name="Google Shape;21541;p42"/>
            <p:cNvSpPr/>
            <p:nvPr/>
          </p:nvSpPr>
          <p:spPr>
            <a:xfrm>
              <a:off x="1030552" y="117664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2" name="Google Shape;21542;p42"/>
            <p:cNvSpPr/>
            <p:nvPr/>
          </p:nvSpPr>
          <p:spPr>
            <a:xfrm>
              <a:off x="8201254" y="117664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3" name="Google Shape;21543;p42"/>
            <p:cNvSpPr/>
            <p:nvPr/>
          </p:nvSpPr>
          <p:spPr>
            <a:xfrm>
              <a:off x="8320767" y="117664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4" name="Google Shape;21544;p42"/>
            <p:cNvSpPr/>
            <p:nvPr/>
          </p:nvSpPr>
          <p:spPr>
            <a:xfrm>
              <a:off x="8440281" y="117664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5" name="Google Shape;21545;p42"/>
            <p:cNvSpPr/>
            <p:nvPr/>
          </p:nvSpPr>
          <p:spPr>
            <a:xfrm>
              <a:off x="8559794" y="117664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6" name="Google Shape;21546;p42"/>
            <p:cNvSpPr/>
            <p:nvPr/>
          </p:nvSpPr>
          <p:spPr>
            <a:xfrm>
              <a:off x="8679308" y="117664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7" name="Google Shape;21547;p42"/>
            <p:cNvSpPr/>
            <p:nvPr/>
          </p:nvSpPr>
          <p:spPr>
            <a:xfrm>
              <a:off x="8798821" y="117664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8" name="Google Shape;21548;p42"/>
            <p:cNvSpPr/>
            <p:nvPr/>
          </p:nvSpPr>
          <p:spPr>
            <a:xfrm>
              <a:off x="313503" y="128275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9" name="Google Shape;21549;p42"/>
            <p:cNvSpPr/>
            <p:nvPr/>
          </p:nvSpPr>
          <p:spPr>
            <a:xfrm>
              <a:off x="433011" y="128275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0" name="Google Shape;21550;p42"/>
            <p:cNvSpPr/>
            <p:nvPr/>
          </p:nvSpPr>
          <p:spPr>
            <a:xfrm>
              <a:off x="552519" y="128275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1" name="Google Shape;21551;p42"/>
            <p:cNvSpPr/>
            <p:nvPr/>
          </p:nvSpPr>
          <p:spPr>
            <a:xfrm>
              <a:off x="672027" y="128275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2" name="Google Shape;21552;p42"/>
            <p:cNvSpPr/>
            <p:nvPr/>
          </p:nvSpPr>
          <p:spPr>
            <a:xfrm>
              <a:off x="791536" y="128275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3" name="Google Shape;21553;p42"/>
            <p:cNvSpPr/>
            <p:nvPr/>
          </p:nvSpPr>
          <p:spPr>
            <a:xfrm>
              <a:off x="911044" y="128275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4" name="Google Shape;21554;p42"/>
            <p:cNvSpPr/>
            <p:nvPr/>
          </p:nvSpPr>
          <p:spPr>
            <a:xfrm>
              <a:off x="1030552" y="128275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5" name="Google Shape;21555;p42"/>
            <p:cNvSpPr/>
            <p:nvPr/>
          </p:nvSpPr>
          <p:spPr>
            <a:xfrm>
              <a:off x="8201254" y="128275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6" name="Google Shape;21556;p42"/>
            <p:cNvSpPr/>
            <p:nvPr/>
          </p:nvSpPr>
          <p:spPr>
            <a:xfrm>
              <a:off x="8320767" y="128275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7" name="Google Shape;21557;p42"/>
            <p:cNvSpPr/>
            <p:nvPr/>
          </p:nvSpPr>
          <p:spPr>
            <a:xfrm>
              <a:off x="8440281" y="128275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8" name="Google Shape;21558;p42"/>
            <p:cNvSpPr/>
            <p:nvPr/>
          </p:nvSpPr>
          <p:spPr>
            <a:xfrm>
              <a:off x="8559794" y="128275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9" name="Google Shape;21559;p42"/>
            <p:cNvSpPr/>
            <p:nvPr/>
          </p:nvSpPr>
          <p:spPr>
            <a:xfrm>
              <a:off x="8679308" y="128275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0" name="Google Shape;21560;p42"/>
            <p:cNvSpPr/>
            <p:nvPr/>
          </p:nvSpPr>
          <p:spPr>
            <a:xfrm>
              <a:off x="8798821" y="128275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1" name="Google Shape;21561;p42"/>
            <p:cNvSpPr/>
            <p:nvPr/>
          </p:nvSpPr>
          <p:spPr>
            <a:xfrm>
              <a:off x="313503" y="138885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2" name="Google Shape;21562;p42"/>
            <p:cNvSpPr/>
            <p:nvPr/>
          </p:nvSpPr>
          <p:spPr>
            <a:xfrm>
              <a:off x="433011" y="138885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3" name="Google Shape;21563;p42"/>
            <p:cNvSpPr/>
            <p:nvPr/>
          </p:nvSpPr>
          <p:spPr>
            <a:xfrm>
              <a:off x="552519" y="138885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4" name="Google Shape;21564;p42"/>
            <p:cNvSpPr/>
            <p:nvPr/>
          </p:nvSpPr>
          <p:spPr>
            <a:xfrm>
              <a:off x="672027" y="138885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5" name="Google Shape;21565;p42"/>
            <p:cNvSpPr/>
            <p:nvPr/>
          </p:nvSpPr>
          <p:spPr>
            <a:xfrm>
              <a:off x="791536" y="138885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6" name="Google Shape;21566;p42"/>
            <p:cNvSpPr/>
            <p:nvPr/>
          </p:nvSpPr>
          <p:spPr>
            <a:xfrm>
              <a:off x="911044" y="138885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7" name="Google Shape;21567;p42"/>
            <p:cNvSpPr/>
            <p:nvPr/>
          </p:nvSpPr>
          <p:spPr>
            <a:xfrm>
              <a:off x="1030552" y="138885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8" name="Google Shape;21568;p42"/>
            <p:cNvSpPr/>
            <p:nvPr/>
          </p:nvSpPr>
          <p:spPr>
            <a:xfrm>
              <a:off x="8201254" y="138885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9" name="Google Shape;21569;p42"/>
            <p:cNvSpPr/>
            <p:nvPr/>
          </p:nvSpPr>
          <p:spPr>
            <a:xfrm>
              <a:off x="8320767" y="138885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0" name="Google Shape;21570;p42"/>
            <p:cNvSpPr/>
            <p:nvPr/>
          </p:nvSpPr>
          <p:spPr>
            <a:xfrm>
              <a:off x="8440281" y="138885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1" name="Google Shape;21571;p42"/>
            <p:cNvSpPr/>
            <p:nvPr/>
          </p:nvSpPr>
          <p:spPr>
            <a:xfrm>
              <a:off x="8559794" y="138885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2" name="Google Shape;21572;p42"/>
            <p:cNvSpPr/>
            <p:nvPr/>
          </p:nvSpPr>
          <p:spPr>
            <a:xfrm>
              <a:off x="8679308" y="138885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3" name="Google Shape;21573;p42"/>
            <p:cNvSpPr/>
            <p:nvPr/>
          </p:nvSpPr>
          <p:spPr>
            <a:xfrm>
              <a:off x="8798821" y="138885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4" name="Google Shape;21574;p42"/>
            <p:cNvSpPr/>
            <p:nvPr/>
          </p:nvSpPr>
          <p:spPr>
            <a:xfrm>
              <a:off x="313503" y="149496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5" name="Google Shape;21575;p42"/>
            <p:cNvSpPr/>
            <p:nvPr/>
          </p:nvSpPr>
          <p:spPr>
            <a:xfrm>
              <a:off x="433011" y="149496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6" name="Google Shape;21576;p42"/>
            <p:cNvSpPr/>
            <p:nvPr/>
          </p:nvSpPr>
          <p:spPr>
            <a:xfrm>
              <a:off x="552519" y="149496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7" name="Google Shape;21577;p42"/>
            <p:cNvSpPr/>
            <p:nvPr/>
          </p:nvSpPr>
          <p:spPr>
            <a:xfrm>
              <a:off x="672027" y="149496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8" name="Google Shape;21578;p42"/>
            <p:cNvSpPr/>
            <p:nvPr/>
          </p:nvSpPr>
          <p:spPr>
            <a:xfrm>
              <a:off x="791536" y="149496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9" name="Google Shape;21579;p42"/>
            <p:cNvSpPr/>
            <p:nvPr/>
          </p:nvSpPr>
          <p:spPr>
            <a:xfrm>
              <a:off x="911044" y="149496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0" name="Google Shape;21580;p42"/>
            <p:cNvSpPr/>
            <p:nvPr/>
          </p:nvSpPr>
          <p:spPr>
            <a:xfrm>
              <a:off x="1030552" y="149496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1" name="Google Shape;21581;p42"/>
            <p:cNvSpPr/>
            <p:nvPr/>
          </p:nvSpPr>
          <p:spPr>
            <a:xfrm>
              <a:off x="8201254" y="149496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2" name="Google Shape;21582;p42"/>
            <p:cNvSpPr/>
            <p:nvPr/>
          </p:nvSpPr>
          <p:spPr>
            <a:xfrm>
              <a:off x="8320767" y="149496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3" name="Google Shape;21583;p42"/>
            <p:cNvSpPr/>
            <p:nvPr/>
          </p:nvSpPr>
          <p:spPr>
            <a:xfrm>
              <a:off x="8440281" y="149496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4" name="Google Shape;21584;p42"/>
            <p:cNvSpPr/>
            <p:nvPr/>
          </p:nvSpPr>
          <p:spPr>
            <a:xfrm>
              <a:off x="8559794" y="149496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5" name="Google Shape;21585;p42"/>
            <p:cNvSpPr/>
            <p:nvPr/>
          </p:nvSpPr>
          <p:spPr>
            <a:xfrm>
              <a:off x="8679308" y="149496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6" name="Google Shape;21586;p42"/>
            <p:cNvSpPr/>
            <p:nvPr/>
          </p:nvSpPr>
          <p:spPr>
            <a:xfrm>
              <a:off x="8798821" y="149496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7" name="Google Shape;21587;p42"/>
            <p:cNvSpPr/>
            <p:nvPr/>
          </p:nvSpPr>
          <p:spPr>
            <a:xfrm>
              <a:off x="313503" y="160107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8" name="Google Shape;21588;p42"/>
            <p:cNvSpPr/>
            <p:nvPr/>
          </p:nvSpPr>
          <p:spPr>
            <a:xfrm>
              <a:off x="433011" y="160107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9" name="Google Shape;21589;p42"/>
            <p:cNvSpPr/>
            <p:nvPr/>
          </p:nvSpPr>
          <p:spPr>
            <a:xfrm>
              <a:off x="552519" y="160107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0" name="Google Shape;21590;p42"/>
            <p:cNvSpPr/>
            <p:nvPr/>
          </p:nvSpPr>
          <p:spPr>
            <a:xfrm>
              <a:off x="672027" y="160107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1" name="Google Shape;21591;p42"/>
            <p:cNvSpPr/>
            <p:nvPr/>
          </p:nvSpPr>
          <p:spPr>
            <a:xfrm>
              <a:off x="791536" y="160107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2" name="Google Shape;21592;p42"/>
            <p:cNvSpPr/>
            <p:nvPr/>
          </p:nvSpPr>
          <p:spPr>
            <a:xfrm>
              <a:off x="911044" y="160107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3" name="Google Shape;21593;p42"/>
            <p:cNvSpPr/>
            <p:nvPr/>
          </p:nvSpPr>
          <p:spPr>
            <a:xfrm>
              <a:off x="1030552" y="160107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4" name="Google Shape;21594;p42"/>
            <p:cNvSpPr/>
            <p:nvPr/>
          </p:nvSpPr>
          <p:spPr>
            <a:xfrm>
              <a:off x="8201254" y="160107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5" name="Google Shape;21595;p42"/>
            <p:cNvSpPr/>
            <p:nvPr/>
          </p:nvSpPr>
          <p:spPr>
            <a:xfrm>
              <a:off x="8320767" y="160107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6" name="Google Shape;21596;p42"/>
            <p:cNvSpPr/>
            <p:nvPr/>
          </p:nvSpPr>
          <p:spPr>
            <a:xfrm>
              <a:off x="8440281" y="160107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7" name="Google Shape;21597;p42"/>
            <p:cNvSpPr/>
            <p:nvPr/>
          </p:nvSpPr>
          <p:spPr>
            <a:xfrm>
              <a:off x="8559794" y="160107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8" name="Google Shape;21598;p42"/>
            <p:cNvSpPr/>
            <p:nvPr/>
          </p:nvSpPr>
          <p:spPr>
            <a:xfrm>
              <a:off x="8679308" y="160107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9" name="Google Shape;21599;p42"/>
            <p:cNvSpPr/>
            <p:nvPr/>
          </p:nvSpPr>
          <p:spPr>
            <a:xfrm>
              <a:off x="8798821" y="160107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0" name="Google Shape;21600;p42"/>
            <p:cNvSpPr/>
            <p:nvPr/>
          </p:nvSpPr>
          <p:spPr>
            <a:xfrm>
              <a:off x="313503" y="170717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1" name="Google Shape;21601;p42"/>
            <p:cNvSpPr/>
            <p:nvPr/>
          </p:nvSpPr>
          <p:spPr>
            <a:xfrm>
              <a:off x="433011" y="170717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2" name="Google Shape;21602;p42"/>
            <p:cNvSpPr/>
            <p:nvPr/>
          </p:nvSpPr>
          <p:spPr>
            <a:xfrm>
              <a:off x="552519" y="170717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3" name="Google Shape;21603;p42"/>
            <p:cNvSpPr/>
            <p:nvPr/>
          </p:nvSpPr>
          <p:spPr>
            <a:xfrm>
              <a:off x="672027" y="170717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4" name="Google Shape;21604;p42"/>
            <p:cNvSpPr/>
            <p:nvPr/>
          </p:nvSpPr>
          <p:spPr>
            <a:xfrm>
              <a:off x="791536" y="170717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5" name="Google Shape;21605;p42"/>
            <p:cNvSpPr/>
            <p:nvPr/>
          </p:nvSpPr>
          <p:spPr>
            <a:xfrm>
              <a:off x="911044" y="170717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6" name="Google Shape;21606;p42"/>
            <p:cNvSpPr/>
            <p:nvPr/>
          </p:nvSpPr>
          <p:spPr>
            <a:xfrm>
              <a:off x="1030552" y="170717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7" name="Google Shape;21607;p42"/>
            <p:cNvSpPr/>
            <p:nvPr/>
          </p:nvSpPr>
          <p:spPr>
            <a:xfrm>
              <a:off x="8201254" y="170717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8" name="Google Shape;21608;p42"/>
            <p:cNvSpPr/>
            <p:nvPr/>
          </p:nvSpPr>
          <p:spPr>
            <a:xfrm>
              <a:off x="8320767" y="170717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9" name="Google Shape;21609;p42"/>
            <p:cNvSpPr/>
            <p:nvPr/>
          </p:nvSpPr>
          <p:spPr>
            <a:xfrm>
              <a:off x="8440281" y="170717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0" name="Google Shape;21610;p42"/>
            <p:cNvSpPr/>
            <p:nvPr/>
          </p:nvSpPr>
          <p:spPr>
            <a:xfrm>
              <a:off x="8559794" y="170717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1" name="Google Shape;21611;p42"/>
            <p:cNvSpPr/>
            <p:nvPr/>
          </p:nvSpPr>
          <p:spPr>
            <a:xfrm>
              <a:off x="8679308" y="170717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2" name="Google Shape;21612;p42"/>
            <p:cNvSpPr/>
            <p:nvPr/>
          </p:nvSpPr>
          <p:spPr>
            <a:xfrm>
              <a:off x="8798821" y="170717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3" name="Google Shape;21613;p42"/>
            <p:cNvSpPr/>
            <p:nvPr/>
          </p:nvSpPr>
          <p:spPr>
            <a:xfrm>
              <a:off x="313503" y="181328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4" name="Google Shape;21614;p42"/>
            <p:cNvSpPr/>
            <p:nvPr/>
          </p:nvSpPr>
          <p:spPr>
            <a:xfrm>
              <a:off x="433011" y="181328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5" name="Google Shape;21615;p42"/>
            <p:cNvSpPr/>
            <p:nvPr/>
          </p:nvSpPr>
          <p:spPr>
            <a:xfrm>
              <a:off x="552519" y="181328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6" name="Google Shape;21616;p42"/>
            <p:cNvSpPr/>
            <p:nvPr/>
          </p:nvSpPr>
          <p:spPr>
            <a:xfrm>
              <a:off x="672027" y="181328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7" name="Google Shape;21617;p42"/>
            <p:cNvSpPr/>
            <p:nvPr/>
          </p:nvSpPr>
          <p:spPr>
            <a:xfrm>
              <a:off x="791536" y="181328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8" name="Google Shape;21618;p42"/>
            <p:cNvSpPr/>
            <p:nvPr/>
          </p:nvSpPr>
          <p:spPr>
            <a:xfrm>
              <a:off x="911044" y="181328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9" name="Google Shape;21619;p42"/>
            <p:cNvSpPr/>
            <p:nvPr/>
          </p:nvSpPr>
          <p:spPr>
            <a:xfrm>
              <a:off x="1030552" y="181328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0" name="Google Shape;21620;p42"/>
            <p:cNvSpPr/>
            <p:nvPr/>
          </p:nvSpPr>
          <p:spPr>
            <a:xfrm>
              <a:off x="8201254" y="181328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1" name="Google Shape;21621;p42"/>
            <p:cNvSpPr/>
            <p:nvPr/>
          </p:nvSpPr>
          <p:spPr>
            <a:xfrm>
              <a:off x="8320767" y="181328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2" name="Google Shape;21622;p42"/>
            <p:cNvSpPr/>
            <p:nvPr/>
          </p:nvSpPr>
          <p:spPr>
            <a:xfrm>
              <a:off x="8440281" y="181328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3" name="Google Shape;21623;p42"/>
            <p:cNvSpPr/>
            <p:nvPr/>
          </p:nvSpPr>
          <p:spPr>
            <a:xfrm>
              <a:off x="8559794" y="181328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4" name="Google Shape;21624;p42"/>
            <p:cNvSpPr/>
            <p:nvPr/>
          </p:nvSpPr>
          <p:spPr>
            <a:xfrm>
              <a:off x="8679308" y="181328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5" name="Google Shape;21625;p42"/>
            <p:cNvSpPr/>
            <p:nvPr/>
          </p:nvSpPr>
          <p:spPr>
            <a:xfrm>
              <a:off x="8798821" y="181328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6" name="Google Shape;21626;p42"/>
            <p:cNvSpPr/>
            <p:nvPr/>
          </p:nvSpPr>
          <p:spPr>
            <a:xfrm>
              <a:off x="313503" y="191939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7" name="Google Shape;21627;p42"/>
            <p:cNvSpPr/>
            <p:nvPr/>
          </p:nvSpPr>
          <p:spPr>
            <a:xfrm>
              <a:off x="433011" y="191939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8" name="Google Shape;21628;p42"/>
            <p:cNvSpPr/>
            <p:nvPr/>
          </p:nvSpPr>
          <p:spPr>
            <a:xfrm>
              <a:off x="552519" y="191939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9" name="Google Shape;21629;p42"/>
            <p:cNvSpPr/>
            <p:nvPr/>
          </p:nvSpPr>
          <p:spPr>
            <a:xfrm>
              <a:off x="672027" y="191939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0" name="Google Shape;21630;p42"/>
            <p:cNvSpPr/>
            <p:nvPr/>
          </p:nvSpPr>
          <p:spPr>
            <a:xfrm>
              <a:off x="791536" y="191939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1" name="Google Shape;21631;p42"/>
            <p:cNvSpPr/>
            <p:nvPr/>
          </p:nvSpPr>
          <p:spPr>
            <a:xfrm>
              <a:off x="911044" y="191939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2" name="Google Shape;21632;p42"/>
            <p:cNvSpPr/>
            <p:nvPr/>
          </p:nvSpPr>
          <p:spPr>
            <a:xfrm>
              <a:off x="1030552" y="191939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3" name="Google Shape;21633;p42"/>
            <p:cNvSpPr/>
            <p:nvPr/>
          </p:nvSpPr>
          <p:spPr>
            <a:xfrm>
              <a:off x="8201254" y="191939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4" name="Google Shape;21634;p42"/>
            <p:cNvSpPr/>
            <p:nvPr/>
          </p:nvSpPr>
          <p:spPr>
            <a:xfrm>
              <a:off x="8320767" y="191939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5" name="Google Shape;21635;p42"/>
            <p:cNvSpPr/>
            <p:nvPr/>
          </p:nvSpPr>
          <p:spPr>
            <a:xfrm>
              <a:off x="8440281" y="191939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6" name="Google Shape;21636;p42"/>
            <p:cNvSpPr/>
            <p:nvPr/>
          </p:nvSpPr>
          <p:spPr>
            <a:xfrm>
              <a:off x="8559794" y="191939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7" name="Google Shape;21637;p42"/>
            <p:cNvSpPr/>
            <p:nvPr/>
          </p:nvSpPr>
          <p:spPr>
            <a:xfrm>
              <a:off x="8679308" y="191939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8" name="Google Shape;21638;p42"/>
            <p:cNvSpPr/>
            <p:nvPr/>
          </p:nvSpPr>
          <p:spPr>
            <a:xfrm>
              <a:off x="8798821" y="191939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9" name="Google Shape;21639;p42"/>
            <p:cNvSpPr/>
            <p:nvPr/>
          </p:nvSpPr>
          <p:spPr>
            <a:xfrm>
              <a:off x="313503" y="202550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0" name="Google Shape;21640;p42"/>
            <p:cNvSpPr/>
            <p:nvPr/>
          </p:nvSpPr>
          <p:spPr>
            <a:xfrm>
              <a:off x="433011" y="202550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1" name="Google Shape;21641;p42"/>
            <p:cNvSpPr/>
            <p:nvPr/>
          </p:nvSpPr>
          <p:spPr>
            <a:xfrm>
              <a:off x="552519" y="202550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2" name="Google Shape;21642;p42"/>
            <p:cNvSpPr/>
            <p:nvPr/>
          </p:nvSpPr>
          <p:spPr>
            <a:xfrm>
              <a:off x="672027" y="202550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3" name="Google Shape;21643;p42"/>
            <p:cNvSpPr/>
            <p:nvPr/>
          </p:nvSpPr>
          <p:spPr>
            <a:xfrm>
              <a:off x="791536" y="202550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4" name="Google Shape;21644;p42"/>
            <p:cNvSpPr/>
            <p:nvPr/>
          </p:nvSpPr>
          <p:spPr>
            <a:xfrm>
              <a:off x="911044" y="202550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5" name="Google Shape;21645;p42"/>
            <p:cNvSpPr/>
            <p:nvPr/>
          </p:nvSpPr>
          <p:spPr>
            <a:xfrm>
              <a:off x="1030552" y="202550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6" name="Google Shape;21646;p42"/>
            <p:cNvSpPr/>
            <p:nvPr/>
          </p:nvSpPr>
          <p:spPr>
            <a:xfrm>
              <a:off x="8201254" y="202550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7" name="Google Shape;21647;p42"/>
            <p:cNvSpPr/>
            <p:nvPr/>
          </p:nvSpPr>
          <p:spPr>
            <a:xfrm>
              <a:off x="8320767" y="202550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8" name="Google Shape;21648;p42"/>
            <p:cNvSpPr/>
            <p:nvPr/>
          </p:nvSpPr>
          <p:spPr>
            <a:xfrm>
              <a:off x="8440281" y="202550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9" name="Google Shape;21649;p42"/>
            <p:cNvSpPr/>
            <p:nvPr/>
          </p:nvSpPr>
          <p:spPr>
            <a:xfrm>
              <a:off x="8559794" y="202550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0" name="Google Shape;21650;p42"/>
            <p:cNvSpPr/>
            <p:nvPr/>
          </p:nvSpPr>
          <p:spPr>
            <a:xfrm>
              <a:off x="8679308" y="202550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1" name="Google Shape;21651;p42"/>
            <p:cNvSpPr/>
            <p:nvPr/>
          </p:nvSpPr>
          <p:spPr>
            <a:xfrm>
              <a:off x="8798821" y="202550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2" name="Google Shape;21652;p42"/>
            <p:cNvSpPr/>
            <p:nvPr/>
          </p:nvSpPr>
          <p:spPr>
            <a:xfrm>
              <a:off x="313503" y="213160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3" name="Google Shape;21653;p42"/>
            <p:cNvSpPr/>
            <p:nvPr/>
          </p:nvSpPr>
          <p:spPr>
            <a:xfrm>
              <a:off x="433011" y="213160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4" name="Google Shape;21654;p42"/>
            <p:cNvSpPr/>
            <p:nvPr/>
          </p:nvSpPr>
          <p:spPr>
            <a:xfrm>
              <a:off x="552519" y="213160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5" name="Google Shape;21655;p42"/>
            <p:cNvSpPr/>
            <p:nvPr/>
          </p:nvSpPr>
          <p:spPr>
            <a:xfrm>
              <a:off x="672027" y="213160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6" name="Google Shape;21656;p42"/>
            <p:cNvSpPr/>
            <p:nvPr/>
          </p:nvSpPr>
          <p:spPr>
            <a:xfrm>
              <a:off x="791536" y="213160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7" name="Google Shape;21657;p42"/>
            <p:cNvSpPr/>
            <p:nvPr/>
          </p:nvSpPr>
          <p:spPr>
            <a:xfrm>
              <a:off x="911044" y="213160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8" name="Google Shape;21658;p42"/>
            <p:cNvSpPr/>
            <p:nvPr/>
          </p:nvSpPr>
          <p:spPr>
            <a:xfrm>
              <a:off x="1030552" y="213160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9" name="Google Shape;21659;p42"/>
            <p:cNvSpPr/>
            <p:nvPr/>
          </p:nvSpPr>
          <p:spPr>
            <a:xfrm>
              <a:off x="8201254" y="213160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0" name="Google Shape;21660;p42"/>
            <p:cNvSpPr/>
            <p:nvPr/>
          </p:nvSpPr>
          <p:spPr>
            <a:xfrm>
              <a:off x="8320767" y="213160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1" name="Google Shape;21661;p42"/>
            <p:cNvSpPr/>
            <p:nvPr/>
          </p:nvSpPr>
          <p:spPr>
            <a:xfrm>
              <a:off x="8440281" y="213160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2" name="Google Shape;21662;p42"/>
            <p:cNvSpPr/>
            <p:nvPr/>
          </p:nvSpPr>
          <p:spPr>
            <a:xfrm>
              <a:off x="8559794" y="213160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3" name="Google Shape;21663;p42"/>
            <p:cNvSpPr/>
            <p:nvPr/>
          </p:nvSpPr>
          <p:spPr>
            <a:xfrm>
              <a:off x="8679308" y="213160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4" name="Google Shape;21664;p42"/>
            <p:cNvSpPr/>
            <p:nvPr/>
          </p:nvSpPr>
          <p:spPr>
            <a:xfrm>
              <a:off x="8798821" y="213160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5" name="Google Shape;21665;p42"/>
            <p:cNvSpPr/>
            <p:nvPr/>
          </p:nvSpPr>
          <p:spPr>
            <a:xfrm>
              <a:off x="313503" y="223771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6" name="Google Shape;21666;p42"/>
            <p:cNvSpPr/>
            <p:nvPr/>
          </p:nvSpPr>
          <p:spPr>
            <a:xfrm>
              <a:off x="433011" y="223771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7" name="Google Shape;21667;p42"/>
            <p:cNvSpPr/>
            <p:nvPr/>
          </p:nvSpPr>
          <p:spPr>
            <a:xfrm>
              <a:off x="552519" y="223771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8" name="Google Shape;21668;p42"/>
            <p:cNvSpPr/>
            <p:nvPr/>
          </p:nvSpPr>
          <p:spPr>
            <a:xfrm>
              <a:off x="672027" y="223771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9" name="Google Shape;21669;p42"/>
            <p:cNvSpPr/>
            <p:nvPr/>
          </p:nvSpPr>
          <p:spPr>
            <a:xfrm>
              <a:off x="791536" y="223771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0" name="Google Shape;21670;p42"/>
            <p:cNvSpPr/>
            <p:nvPr/>
          </p:nvSpPr>
          <p:spPr>
            <a:xfrm>
              <a:off x="911044" y="223771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1" name="Google Shape;21671;p42"/>
            <p:cNvSpPr/>
            <p:nvPr/>
          </p:nvSpPr>
          <p:spPr>
            <a:xfrm>
              <a:off x="1030552" y="223771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2" name="Google Shape;21672;p42"/>
            <p:cNvSpPr/>
            <p:nvPr/>
          </p:nvSpPr>
          <p:spPr>
            <a:xfrm>
              <a:off x="8201254" y="223771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3" name="Google Shape;21673;p42"/>
            <p:cNvSpPr/>
            <p:nvPr/>
          </p:nvSpPr>
          <p:spPr>
            <a:xfrm>
              <a:off x="8320767" y="223771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4" name="Google Shape;21674;p42"/>
            <p:cNvSpPr/>
            <p:nvPr/>
          </p:nvSpPr>
          <p:spPr>
            <a:xfrm>
              <a:off x="8440281" y="223771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5" name="Google Shape;21675;p42"/>
            <p:cNvSpPr/>
            <p:nvPr/>
          </p:nvSpPr>
          <p:spPr>
            <a:xfrm>
              <a:off x="8559794" y="223771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6" name="Google Shape;21676;p42"/>
            <p:cNvSpPr/>
            <p:nvPr/>
          </p:nvSpPr>
          <p:spPr>
            <a:xfrm>
              <a:off x="8679308" y="223771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7" name="Google Shape;21677;p42"/>
            <p:cNvSpPr/>
            <p:nvPr/>
          </p:nvSpPr>
          <p:spPr>
            <a:xfrm>
              <a:off x="8798821" y="223771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8" name="Google Shape;21678;p42"/>
            <p:cNvSpPr/>
            <p:nvPr/>
          </p:nvSpPr>
          <p:spPr>
            <a:xfrm>
              <a:off x="313503" y="234382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9" name="Google Shape;21679;p42"/>
            <p:cNvSpPr/>
            <p:nvPr/>
          </p:nvSpPr>
          <p:spPr>
            <a:xfrm>
              <a:off x="433011" y="234382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0" name="Google Shape;21680;p42"/>
            <p:cNvSpPr/>
            <p:nvPr/>
          </p:nvSpPr>
          <p:spPr>
            <a:xfrm>
              <a:off x="552519" y="234382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1" name="Google Shape;21681;p42"/>
            <p:cNvSpPr/>
            <p:nvPr/>
          </p:nvSpPr>
          <p:spPr>
            <a:xfrm>
              <a:off x="672027" y="234382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2" name="Google Shape;21682;p42"/>
            <p:cNvSpPr/>
            <p:nvPr/>
          </p:nvSpPr>
          <p:spPr>
            <a:xfrm>
              <a:off x="791536" y="234382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3" name="Google Shape;21683;p42"/>
            <p:cNvSpPr/>
            <p:nvPr/>
          </p:nvSpPr>
          <p:spPr>
            <a:xfrm>
              <a:off x="911044" y="234382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4" name="Google Shape;21684;p42"/>
            <p:cNvSpPr/>
            <p:nvPr/>
          </p:nvSpPr>
          <p:spPr>
            <a:xfrm>
              <a:off x="1030552" y="234382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5" name="Google Shape;21685;p42"/>
            <p:cNvSpPr/>
            <p:nvPr/>
          </p:nvSpPr>
          <p:spPr>
            <a:xfrm>
              <a:off x="8201254" y="234382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6" name="Google Shape;21686;p42"/>
            <p:cNvSpPr/>
            <p:nvPr/>
          </p:nvSpPr>
          <p:spPr>
            <a:xfrm>
              <a:off x="8320767" y="234382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7" name="Google Shape;21687;p42"/>
            <p:cNvSpPr/>
            <p:nvPr/>
          </p:nvSpPr>
          <p:spPr>
            <a:xfrm>
              <a:off x="8440281" y="234382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8" name="Google Shape;21688;p42"/>
            <p:cNvSpPr/>
            <p:nvPr/>
          </p:nvSpPr>
          <p:spPr>
            <a:xfrm>
              <a:off x="8559794" y="234382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9" name="Google Shape;21689;p42"/>
            <p:cNvSpPr/>
            <p:nvPr/>
          </p:nvSpPr>
          <p:spPr>
            <a:xfrm>
              <a:off x="8679308" y="234382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0" name="Google Shape;21690;p42"/>
            <p:cNvSpPr/>
            <p:nvPr/>
          </p:nvSpPr>
          <p:spPr>
            <a:xfrm>
              <a:off x="8798821" y="234382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1" name="Google Shape;21691;p42"/>
            <p:cNvSpPr/>
            <p:nvPr/>
          </p:nvSpPr>
          <p:spPr>
            <a:xfrm>
              <a:off x="313503" y="244992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2" name="Google Shape;21692;p42"/>
            <p:cNvSpPr/>
            <p:nvPr/>
          </p:nvSpPr>
          <p:spPr>
            <a:xfrm>
              <a:off x="433011" y="244992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3" name="Google Shape;21693;p42"/>
            <p:cNvSpPr/>
            <p:nvPr/>
          </p:nvSpPr>
          <p:spPr>
            <a:xfrm>
              <a:off x="552519" y="244992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4" name="Google Shape;21694;p42"/>
            <p:cNvSpPr/>
            <p:nvPr/>
          </p:nvSpPr>
          <p:spPr>
            <a:xfrm>
              <a:off x="672027" y="244992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5" name="Google Shape;21695;p42"/>
            <p:cNvSpPr/>
            <p:nvPr/>
          </p:nvSpPr>
          <p:spPr>
            <a:xfrm>
              <a:off x="791536" y="244992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6" name="Google Shape;21696;p42"/>
            <p:cNvSpPr/>
            <p:nvPr/>
          </p:nvSpPr>
          <p:spPr>
            <a:xfrm>
              <a:off x="911044" y="244992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7" name="Google Shape;21697;p42"/>
            <p:cNvSpPr/>
            <p:nvPr/>
          </p:nvSpPr>
          <p:spPr>
            <a:xfrm>
              <a:off x="1030552" y="244992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8" name="Google Shape;21698;p42"/>
            <p:cNvSpPr/>
            <p:nvPr/>
          </p:nvSpPr>
          <p:spPr>
            <a:xfrm>
              <a:off x="8201254" y="244992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9" name="Google Shape;21699;p42"/>
            <p:cNvSpPr/>
            <p:nvPr/>
          </p:nvSpPr>
          <p:spPr>
            <a:xfrm>
              <a:off x="8320767" y="244992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0" name="Google Shape;21700;p42"/>
            <p:cNvSpPr/>
            <p:nvPr/>
          </p:nvSpPr>
          <p:spPr>
            <a:xfrm>
              <a:off x="8440281" y="244992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1" name="Google Shape;21701;p42"/>
            <p:cNvSpPr/>
            <p:nvPr/>
          </p:nvSpPr>
          <p:spPr>
            <a:xfrm>
              <a:off x="8559794" y="244992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2" name="Google Shape;21702;p42"/>
            <p:cNvSpPr/>
            <p:nvPr/>
          </p:nvSpPr>
          <p:spPr>
            <a:xfrm>
              <a:off x="8679308" y="244992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3" name="Google Shape;21703;p42"/>
            <p:cNvSpPr/>
            <p:nvPr/>
          </p:nvSpPr>
          <p:spPr>
            <a:xfrm>
              <a:off x="8798821" y="244992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4" name="Google Shape;21704;p42"/>
            <p:cNvSpPr/>
            <p:nvPr/>
          </p:nvSpPr>
          <p:spPr>
            <a:xfrm>
              <a:off x="313503" y="255603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5" name="Google Shape;21705;p42"/>
            <p:cNvSpPr/>
            <p:nvPr/>
          </p:nvSpPr>
          <p:spPr>
            <a:xfrm>
              <a:off x="433011" y="255603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6" name="Google Shape;21706;p42"/>
            <p:cNvSpPr/>
            <p:nvPr/>
          </p:nvSpPr>
          <p:spPr>
            <a:xfrm>
              <a:off x="552519" y="255603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7" name="Google Shape;21707;p42"/>
            <p:cNvSpPr/>
            <p:nvPr/>
          </p:nvSpPr>
          <p:spPr>
            <a:xfrm>
              <a:off x="672027" y="255603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8" name="Google Shape;21708;p42"/>
            <p:cNvSpPr/>
            <p:nvPr/>
          </p:nvSpPr>
          <p:spPr>
            <a:xfrm>
              <a:off x="791536" y="255603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9" name="Google Shape;21709;p42"/>
            <p:cNvSpPr/>
            <p:nvPr/>
          </p:nvSpPr>
          <p:spPr>
            <a:xfrm>
              <a:off x="911044" y="255603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0" name="Google Shape;21710;p42"/>
            <p:cNvSpPr/>
            <p:nvPr/>
          </p:nvSpPr>
          <p:spPr>
            <a:xfrm>
              <a:off x="1030552" y="255603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1" name="Google Shape;21711;p42"/>
            <p:cNvSpPr/>
            <p:nvPr/>
          </p:nvSpPr>
          <p:spPr>
            <a:xfrm>
              <a:off x="8201254" y="255603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2" name="Google Shape;21712;p42"/>
            <p:cNvSpPr/>
            <p:nvPr/>
          </p:nvSpPr>
          <p:spPr>
            <a:xfrm>
              <a:off x="8320767" y="255603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3" name="Google Shape;21713;p42"/>
            <p:cNvSpPr/>
            <p:nvPr/>
          </p:nvSpPr>
          <p:spPr>
            <a:xfrm>
              <a:off x="8440281" y="255603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4" name="Google Shape;21714;p42"/>
            <p:cNvSpPr/>
            <p:nvPr/>
          </p:nvSpPr>
          <p:spPr>
            <a:xfrm>
              <a:off x="8559794" y="255603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5" name="Google Shape;21715;p42"/>
            <p:cNvSpPr/>
            <p:nvPr/>
          </p:nvSpPr>
          <p:spPr>
            <a:xfrm>
              <a:off x="8679308" y="255603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6" name="Google Shape;21716;p42"/>
            <p:cNvSpPr/>
            <p:nvPr/>
          </p:nvSpPr>
          <p:spPr>
            <a:xfrm>
              <a:off x="8798821" y="255603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7" name="Google Shape;21717;p42"/>
            <p:cNvSpPr/>
            <p:nvPr/>
          </p:nvSpPr>
          <p:spPr>
            <a:xfrm>
              <a:off x="313503" y="266214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8" name="Google Shape;21718;p42"/>
            <p:cNvSpPr/>
            <p:nvPr/>
          </p:nvSpPr>
          <p:spPr>
            <a:xfrm>
              <a:off x="433011" y="266214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9" name="Google Shape;21719;p42"/>
            <p:cNvSpPr/>
            <p:nvPr/>
          </p:nvSpPr>
          <p:spPr>
            <a:xfrm>
              <a:off x="552519" y="266214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0" name="Google Shape;21720;p42"/>
            <p:cNvSpPr/>
            <p:nvPr/>
          </p:nvSpPr>
          <p:spPr>
            <a:xfrm>
              <a:off x="672027" y="266214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1" name="Google Shape;21721;p42"/>
            <p:cNvSpPr/>
            <p:nvPr/>
          </p:nvSpPr>
          <p:spPr>
            <a:xfrm>
              <a:off x="791536" y="266214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2" name="Google Shape;21722;p42"/>
            <p:cNvSpPr/>
            <p:nvPr/>
          </p:nvSpPr>
          <p:spPr>
            <a:xfrm>
              <a:off x="911044" y="266214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3" name="Google Shape;21723;p42"/>
            <p:cNvSpPr/>
            <p:nvPr/>
          </p:nvSpPr>
          <p:spPr>
            <a:xfrm>
              <a:off x="1030552" y="266214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4" name="Google Shape;21724;p42"/>
            <p:cNvSpPr/>
            <p:nvPr/>
          </p:nvSpPr>
          <p:spPr>
            <a:xfrm>
              <a:off x="8201254" y="266214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5" name="Google Shape;21725;p42"/>
            <p:cNvSpPr/>
            <p:nvPr/>
          </p:nvSpPr>
          <p:spPr>
            <a:xfrm>
              <a:off x="8320767" y="266214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6" name="Google Shape;21726;p42"/>
            <p:cNvSpPr/>
            <p:nvPr/>
          </p:nvSpPr>
          <p:spPr>
            <a:xfrm>
              <a:off x="8440281" y="266214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7" name="Google Shape;21727;p42"/>
            <p:cNvSpPr/>
            <p:nvPr/>
          </p:nvSpPr>
          <p:spPr>
            <a:xfrm>
              <a:off x="8559794" y="266214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8" name="Google Shape;21728;p42"/>
            <p:cNvSpPr/>
            <p:nvPr/>
          </p:nvSpPr>
          <p:spPr>
            <a:xfrm>
              <a:off x="8679308" y="266214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9" name="Google Shape;21729;p42"/>
            <p:cNvSpPr/>
            <p:nvPr/>
          </p:nvSpPr>
          <p:spPr>
            <a:xfrm>
              <a:off x="8798821" y="266214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0" name="Google Shape;21730;p42"/>
            <p:cNvSpPr/>
            <p:nvPr/>
          </p:nvSpPr>
          <p:spPr>
            <a:xfrm>
              <a:off x="313503" y="276824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1" name="Google Shape;21731;p42"/>
            <p:cNvSpPr/>
            <p:nvPr/>
          </p:nvSpPr>
          <p:spPr>
            <a:xfrm>
              <a:off x="433011" y="276824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2" name="Google Shape;21732;p42"/>
            <p:cNvSpPr/>
            <p:nvPr/>
          </p:nvSpPr>
          <p:spPr>
            <a:xfrm>
              <a:off x="552519" y="276824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3" name="Google Shape;21733;p42"/>
            <p:cNvSpPr/>
            <p:nvPr/>
          </p:nvSpPr>
          <p:spPr>
            <a:xfrm>
              <a:off x="672027" y="276824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4" name="Google Shape;21734;p42"/>
            <p:cNvSpPr/>
            <p:nvPr/>
          </p:nvSpPr>
          <p:spPr>
            <a:xfrm>
              <a:off x="791536" y="276824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5" name="Google Shape;21735;p42"/>
            <p:cNvSpPr/>
            <p:nvPr/>
          </p:nvSpPr>
          <p:spPr>
            <a:xfrm>
              <a:off x="911044" y="276824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6" name="Google Shape;21736;p42"/>
            <p:cNvSpPr/>
            <p:nvPr/>
          </p:nvSpPr>
          <p:spPr>
            <a:xfrm>
              <a:off x="1030552" y="276824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7" name="Google Shape;21737;p42"/>
            <p:cNvSpPr/>
            <p:nvPr/>
          </p:nvSpPr>
          <p:spPr>
            <a:xfrm>
              <a:off x="8201254" y="276824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8" name="Google Shape;21738;p42"/>
            <p:cNvSpPr/>
            <p:nvPr/>
          </p:nvSpPr>
          <p:spPr>
            <a:xfrm>
              <a:off x="8320767" y="276824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9" name="Google Shape;21739;p42"/>
            <p:cNvSpPr/>
            <p:nvPr/>
          </p:nvSpPr>
          <p:spPr>
            <a:xfrm>
              <a:off x="8440281" y="276824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0" name="Google Shape;21740;p42"/>
            <p:cNvSpPr/>
            <p:nvPr/>
          </p:nvSpPr>
          <p:spPr>
            <a:xfrm>
              <a:off x="8559794" y="276824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1" name="Google Shape;21741;p42"/>
            <p:cNvSpPr/>
            <p:nvPr/>
          </p:nvSpPr>
          <p:spPr>
            <a:xfrm>
              <a:off x="8679308" y="276824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2" name="Google Shape;21742;p42"/>
            <p:cNvSpPr/>
            <p:nvPr/>
          </p:nvSpPr>
          <p:spPr>
            <a:xfrm>
              <a:off x="8798821" y="276824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3" name="Google Shape;21743;p42"/>
            <p:cNvSpPr/>
            <p:nvPr/>
          </p:nvSpPr>
          <p:spPr>
            <a:xfrm>
              <a:off x="313503" y="287435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4" name="Google Shape;21744;p42"/>
            <p:cNvSpPr/>
            <p:nvPr/>
          </p:nvSpPr>
          <p:spPr>
            <a:xfrm>
              <a:off x="433011" y="287435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5" name="Google Shape;21745;p42"/>
            <p:cNvSpPr/>
            <p:nvPr/>
          </p:nvSpPr>
          <p:spPr>
            <a:xfrm>
              <a:off x="552519" y="287435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6" name="Google Shape;21746;p42"/>
            <p:cNvSpPr/>
            <p:nvPr/>
          </p:nvSpPr>
          <p:spPr>
            <a:xfrm>
              <a:off x="672027" y="287435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7" name="Google Shape;21747;p42"/>
            <p:cNvSpPr/>
            <p:nvPr/>
          </p:nvSpPr>
          <p:spPr>
            <a:xfrm>
              <a:off x="791536" y="287435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8" name="Google Shape;21748;p42"/>
            <p:cNvSpPr/>
            <p:nvPr/>
          </p:nvSpPr>
          <p:spPr>
            <a:xfrm>
              <a:off x="911044" y="287435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9" name="Google Shape;21749;p42"/>
            <p:cNvSpPr/>
            <p:nvPr/>
          </p:nvSpPr>
          <p:spPr>
            <a:xfrm>
              <a:off x="1030552" y="287435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0" name="Google Shape;21750;p42"/>
            <p:cNvSpPr/>
            <p:nvPr/>
          </p:nvSpPr>
          <p:spPr>
            <a:xfrm>
              <a:off x="8201254" y="287435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1" name="Google Shape;21751;p42"/>
            <p:cNvSpPr/>
            <p:nvPr/>
          </p:nvSpPr>
          <p:spPr>
            <a:xfrm>
              <a:off x="8320767" y="287435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2" name="Google Shape;21752;p42"/>
            <p:cNvSpPr/>
            <p:nvPr/>
          </p:nvSpPr>
          <p:spPr>
            <a:xfrm>
              <a:off x="8440281" y="287435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3" name="Google Shape;21753;p42"/>
            <p:cNvSpPr/>
            <p:nvPr/>
          </p:nvSpPr>
          <p:spPr>
            <a:xfrm>
              <a:off x="8559794" y="287435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4" name="Google Shape;21754;p42"/>
            <p:cNvSpPr/>
            <p:nvPr/>
          </p:nvSpPr>
          <p:spPr>
            <a:xfrm>
              <a:off x="8679308" y="287435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5" name="Google Shape;21755;p42"/>
            <p:cNvSpPr/>
            <p:nvPr/>
          </p:nvSpPr>
          <p:spPr>
            <a:xfrm>
              <a:off x="8798821" y="287435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6" name="Google Shape;21756;p42"/>
            <p:cNvSpPr/>
            <p:nvPr/>
          </p:nvSpPr>
          <p:spPr>
            <a:xfrm>
              <a:off x="313503" y="298046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7" name="Google Shape;21757;p42"/>
            <p:cNvSpPr/>
            <p:nvPr/>
          </p:nvSpPr>
          <p:spPr>
            <a:xfrm>
              <a:off x="433011" y="298046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8" name="Google Shape;21758;p42"/>
            <p:cNvSpPr/>
            <p:nvPr/>
          </p:nvSpPr>
          <p:spPr>
            <a:xfrm>
              <a:off x="552519" y="298046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9" name="Google Shape;21759;p42"/>
            <p:cNvSpPr/>
            <p:nvPr/>
          </p:nvSpPr>
          <p:spPr>
            <a:xfrm>
              <a:off x="672027" y="298046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0" name="Google Shape;21760;p42"/>
            <p:cNvSpPr/>
            <p:nvPr/>
          </p:nvSpPr>
          <p:spPr>
            <a:xfrm>
              <a:off x="791536" y="298046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1" name="Google Shape;21761;p42"/>
            <p:cNvSpPr/>
            <p:nvPr/>
          </p:nvSpPr>
          <p:spPr>
            <a:xfrm>
              <a:off x="911044" y="298046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2" name="Google Shape;21762;p42"/>
            <p:cNvSpPr/>
            <p:nvPr/>
          </p:nvSpPr>
          <p:spPr>
            <a:xfrm>
              <a:off x="1030552" y="298046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3" name="Google Shape;21763;p42"/>
            <p:cNvSpPr/>
            <p:nvPr/>
          </p:nvSpPr>
          <p:spPr>
            <a:xfrm>
              <a:off x="8201254" y="298046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4" name="Google Shape;21764;p42"/>
            <p:cNvSpPr/>
            <p:nvPr/>
          </p:nvSpPr>
          <p:spPr>
            <a:xfrm>
              <a:off x="8320767" y="298046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5" name="Google Shape;21765;p42"/>
            <p:cNvSpPr/>
            <p:nvPr/>
          </p:nvSpPr>
          <p:spPr>
            <a:xfrm>
              <a:off x="8440281" y="298046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6" name="Google Shape;21766;p42"/>
            <p:cNvSpPr/>
            <p:nvPr/>
          </p:nvSpPr>
          <p:spPr>
            <a:xfrm>
              <a:off x="8559794" y="298046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7" name="Google Shape;21767;p42"/>
            <p:cNvSpPr/>
            <p:nvPr/>
          </p:nvSpPr>
          <p:spPr>
            <a:xfrm>
              <a:off x="8679308" y="298046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8" name="Google Shape;21768;p42"/>
            <p:cNvSpPr/>
            <p:nvPr/>
          </p:nvSpPr>
          <p:spPr>
            <a:xfrm>
              <a:off x="8798821" y="298046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9" name="Google Shape;21769;p42"/>
            <p:cNvSpPr/>
            <p:nvPr/>
          </p:nvSpPr>
          <p:spPr>
            <a:xfrm>
              <a:off x="313503" y="308657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0" name="Google Shape;21770;p42"/>
            <p:cNvSpPr/>
            <p:nvPr/>
          </p:nvSpPr>
          <p:spPr>
            <a:xfrm>
              <a:off x="433011" y="308657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1" name="Google Shape;21771;p42"/>
            <p:cNvSpPr/>
            <p:nvPr/>
          </p:nvSpPr>
          <p:spPr>
            <a:xfrm>
              <a:off x="552519" y="308657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2" name="Google Shape;21772;p42"/>
            <p:cNvSpPr/>
            <p:nvPr/>
          </p:nvSpPr>
          <p:spPr>
            <a:xfrm>
              <a:off x="672027" y="308657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3" name="Google Shape;21773;p42"/>
            <p:cNvSpPr/>
            <p:nvPr/>
          </p:nvSpPr>
          <p:spPr>
            <a:xfrm>
              <a:off x="791536" y="308657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4" name="Google Shape;21774;p42"/>
            <p:cNvSpPr/>
            <p:nvPr/>
          </p:nvSpPr>
          <p:spPr>
            <a:xfrm>
              <a:off x="911044" y="308657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5" name="Google Shape;21775;p42"/>
            <p:cNvSpPr/>
            <p:nvPr/>
          </p:nvSpPr>
          <p:spPr>
            <a:xfrm>
              <a:off x="1030552" y="308657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6" name="Google Shape;21776;p42"/>
            <p:cNvSpPr/>
            <p:nvPr/>
          </p:nvSpPr>
          <p:spPr>
            <a:xfrm>
              <a:off x="8201254" y="308657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7" name="Google Shape;21777;p42"/>
            <p:cNvSpPr/>
            <p:nvPr/>
          </p:nvSpPr>
          <p:spPr>
            <a:xfrm>
              <a:off x="8320767" y="308657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8" name="Google Shape;21778;p42"/>
            <p:cNvSpPr/>
            <p:nvPr/>
          </p:nvSpPr>
          <p:spPr>
            <a:xfrm>
              <a:off x="8440281" y="308657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9" name="Google Shape;21779;p42"/>
            <p:cNvSpPr/>
            <p:nvPr/>
          </p:nvSpPr>
          <p:spPr>
            <a:xfrm>
              <a:off x="8559794" y="308657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0" name="Google Shape;21780;p42"/>
            <p:cNvSpPr/>
            <p:nvPr/>
          </p:nvSpPr>
          <p:spPr>
            <a:xfrm>
              <a:off x="8679308" y="308657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1" name="Google Shape;21781;p42"/>
            <p:cNvSpPr/>
            <p:nvPr/>
          </p:nvSpPr>
          <p:spPr>
            <a:xfrm>
              <a:off x="8798821" y="308657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2" name="Google Shape;21782;p42"/>
            <p:cNvSpPr/>
            <p:nvPr/>
          </p:nvSpPr>
          <p:spPr>
            <a:xfrm>
              <a:off x="313503" y="319267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3" name="Google Shape;21783;p42"/>
            <p:cNvSpPr/>
            <p:nvPr/>
          </p:nvSpPr>
          <p:spPr>
            <a:xfrm>
              <a:off x="433011" y="319267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4" name="Google Shape;21784;p42"/>
            <p:cNvSpPr/>
            <p:nvPr/>
          </p:nvSpPr>
          <p:spPr>
            <a:xfrm>
              <a:off x="552519" y="319267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5" name="Google Shape;21785;p42"/>
            <p:cNvSpPr/>
            <p:nvPr/>
          </p:nvSpPr>
          <p:spPr>
            <a:xfrm>
              <a:off x="672027" y="319267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6" name="Google Shape;21786;p42"/>
            <p:cNvSpPr/>
            <p:nvPr/>
          </p:nvSpPr>
          <p:spPr>
            <a:xfrm>
              <a:off x="791536" y="319267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7" name="Google Shape;21787;p42"/>
            <p:cNvSpPr/>
            <p:nvPr/>
          </p:nvSpPr>
          <p:spPr>
            <a:xfrm>
              <a:off x="911044" y="319267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8" name="Google Shape;21788;p42"/>
            <p:cNvSpPr/>
            <p:nvPr/>
          </p:nvSpPr>
          <p:spPr>
            <a:xfrm>
              <a:off x="1030552" y="319267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9" name="Google Shape;21789;p42"/>
            <p:cNvSpPr/>
            <p:nvPr/>
          </p:nvSpPr>
          <p:spPr>
            <a:xfrm>
              <a:off x="8201254" y="319267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0" name="Google Shape;21790;p42"/>
            <p:cNvSpPr/>
            <p:nvPr/>
          </p:nvSpPr>
          <p:spPr>
            <a:xfrm>
              <a:off x="8320767" y="319267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1" name="Google Shape;21791;p42"/>
            <p:cNvSpPr/>
            <p:nvPr/>
          </p:nvSpPr>
          <p:spPr>
            <a:xfrm>
              <a:off x="8440281" y="319267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2" name="Google Shape;21792;p42"/>
            <p:cNvSpPr/>
            <p:nvPr/>
          </p:nvSpPr>
          <p:spPr>
            <a:xfrm>
              <a:off x="8559794" y="319267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3" name="Google Shape;21793;p42"/>
            <p:cNvSpPr/>
            <p:nvPr/>
          </p:nvSpPr>
          <p:spPr>
            <a:xfrm>
              <a:off x="8679308" y="319267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4" name="Google Shape;21794;p42"/>
            <p:cNvSpPr/>
            <p:nvPr/>
          </p:nvSpPr>
          <p:spPr>
            <a:xfrm>
              <a:off x="8798821" y="319267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5" name="Google Shape;21795;p42"/>
            <p:cNvSpPr/>
            <p:nvPr/>
          </p:nvSpPr>
          <p:spPr>
            <a:xfrm>
              <a:off x="313503" y="329878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6" name="Google Shape;21796;p42"/>
            <p:cNvSpPr/>
            <p:nvPr/>
          </p:nvSpPr>
          <p:spPr>
            <a:xfrm>
              <a:off x="433011" y="329878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7" name="Google Shape;21797;p42"/>
            <p:cNvSpPr/>
            <p:nvPr/>
          </p:nvSpPr>
          <p:spPr>
            <a:xfrm>
              <a:off x="552519" y="329878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8" name="Google Shape;21798;p42"/>
            <p:cNvSpPr/>
            <p:nvPr/>
          </p:nvSpPr>
          <p:spPr>
            <a:xfrm>
              <a:off x="672027" y="329878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9" name="Google Shape;21799;p42"/>
            <p:cNvSpPr/>
            <p:nvPr/>
          </p:nvSpPr>
          <p:spPr>
            <a:xfrm>
              <a:off x="791536" y="329878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0" name="Google Shape;21800;p42"/>
            <p:cNvSpPr/>
            <p:nvPr/>
          </p:nvSpPr>
          <p:spPr>
            <a:xfrm>
              <a:off x="911044" y="329878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1" name="Google Shape;21801;p42"/>
            <p:cNvSpPr/>
            <p:nvPr/>
          </p:nvSpPr>
          <p:spPr>
            <a:xfrm>
              <a:off x="1030552" y="329878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2" name="Google Shape;21802;p42"/>
            <p:cNvSpPr/>
            <p:nvPr/>
          </p:nvSpPr>
          <p:spPr>
            <a:xfrm>
              <a:off x="8201254" y="329878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3" name="Google Shape;21803;p42"/>
            <p:cNvSpPr/>
            <p:nvPr/>
          </p:nvSpPr>
          <p:spPr>
            <a:xfrm>
              <a:off x="8320767" y="329878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4" name="Google Shape;21804;p42"/>
            <p:cNvSpPr/>
            <p:nvPr/>
          </p:nvSpPr>
          <p:spPr>
            <a:xfrm>
              <a:off x="8440281" y="329878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5" name="Google Shape;21805;p42"/>
            <p:cNvSpPr/>
            <p:nvPr/>
          </p:nvSpPr>
          <p:spPr>
            <a:xfrm>
              <a:off x="8559794" y="329878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6" name="Google Shape;21806;p42"/>
            <p:cNvSpPr/>
            <p:nvPr/>
          </p:nvSpPr>
          <p:spPr>
            <a:xfrm>
              <a:off x="8679308" y="329878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7" name="Google Shape;21807;p42"/>
            <p:cNvSpPr/>
            <p:nvPr/>
          </p:nvSpPr>
          <p:spPr>
            <a:xfrm>
              <a:off x="8798821" y="329878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8" name="Google Shape;21808;p42"/>
            <p:cNvSpPr/>
            <p:nvPr/>
          </p:nvSpPr>
          <p:spPr>
            <a:xfrm>
              <a:off x="313503" y="340489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9" name="Google Shape;21809;p42"/>
            <p:cNvSpPr/>
            <p:nvPr/>
          </p:nvSpPr>
          <p:spPr>
            <a:xfrm>
              <a:off x="433011" y="340489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0" name="Google Shape;21810;p42"/>
            <p:cNvSpPr/>
            <p:nvPr/>
          </p:nvSpPr>
          <p:spPr>
            <a:xfrm>
              <a:off x="552519" y="340489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1" name="Google Shape;21811;p42"/>
            <p:cNvSpPr/>
            <p:nvPr/>
          </p:nvSpPr>
          <p:spPr>
            <a:xfrm>
              <a:off x="672027" y="340489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2" name="Google Shape;21812;p42"/>
            <p:cNvSpPr/>
            <p:nvPr/>
          </p:nvSpPr>
          <p:spPr>
            <a:xfrm>
              <a:off x="791536" y="340489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3" name="Google Shape;21813;p42"/>
            <p:cNvSpPr/>
            <p:nvPr/>
          </p:nvSpPr>
          <p:spPr>
            <a:xfrm>
              <a:off x="911044" y="340489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4" name="Google Shape;21814;p42"/>
            <p:cNvSpPr/>
            <p:nvPr/>
          </p:nvSpPr>
          <p:spPr>
            <a:xfrm>
              <a:off x="1030552" y="340489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5" name="Google Shape;21815;p42"/>
            <p:cNvSpPr/>
            <p:nvPr/>
          </p:nvSpPr>
          <p:spPr>
            <a:xfrm>
              <a:off x="8201254" y="340489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6" name="Google Shape;21816;p42"/>
            <p:cNvSpPr/>
            <p:nvPr/>
          </p:nvSpPr>
          <p:spPr>
            <a:xfrm>
              <a:off x="8320767" y="340489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7" name="Google Shape;21817;p42"/>
            <p:cNvSpPr/>
            <p:nvPr/>
          </p:nvSpPr>
          <p:spPr>
            <a:xfrm>
              <a:off x="8440281" y="340489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8" name="Google Shape;21818;p42"/>
            <p:cNvSpPr/>
            <p:nvPr/>
          </p:nvSpPr>
          <p:spPr>
            <a:xfrm>
              <a:off x="8559794" y="340489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9" name="Google Shape;21819;p42"/>
            <p:cNvSpPr/>
            <p:nvPr/>
          </p:nvSpPr>
          <p:spPr>
            <a:xfrm>
              <a:off x="8679308" y="340489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0" name="Google Shape;21820;p42"/>
            <p:cNvSpPr/>
            <p:nvPr/>
          </p:nvSpPr>
          <p:spPr>
            <a:xfrm>
              <a:off x="8798821" y="340489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1" name="Google Shape;21821;p42"/>
            <p:cNvSpPr/>
            <p:nvPr/>
          </p:nvSpPr>
          <p:spPr>
            <a:xfrm>
              <a:off x="313503" y="351099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2" name="Google Shape;21822;p42"/>
            <p:cNvSpPr/>
            <p:nvPr/>
          </p:nvSpPr>
          <p:spPr>
            <a:xfrm>
              <a:off x="433011" y="351099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3" name="Google Shape;21823;p42"/>
            <p:cNvSpPr/>
            <p:nvPr/>
          </p:nvSpPr>
          <p:spPr>
            <a:xfrm>
              <a:off x="552519" y="351099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4" name="Google Shape;21824;p42"/>
            <p:cNvSpPr/>
            <p:nvPr/>
          </p:nvSpPr>
          <p:spPr>
            <a:xfrm>
              <a:off x="672027" y="351099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5" name="Google Shape;21825;p42"/>
            <p:cNvSpPr/>
            <p:nvPr/>
          </p:nvSpPr>
          <p:spPr>
            <a:xfrm>
              <a:off x="791536" y="351099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6" name="Google Shape;21826;p42"/>
            <p:cNvSpPr/>
            <p:nvPr/>
          </p:nvSpPr>
          <p:spPr>
            <a:xfrm>
              <a:off x="911044" y="351099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7" name="Google Shape;21827;p42"/>
            <p:cNvSpPr/>
            <p:nvPr/>
          </p:nvSpPr>
          <p:spPr>
            <a:xfrm>
              <a:off x="1030552" y="351099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8" name="Google Shape;21828;p42"/>
            <p:cNvSpPr/>
            <p:nvPr/>
          </p:nvSpPr>
          <p:spPr>
            <a:xfrm>
              <a:off x="8201254" y="351099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9" name="Google Shape;21829;p42"/>
            <p:cNvSpPr/>
            <p:nvPr/>
          </p:nvSpPr>
          <p:spPr>
            <a:xfrm>
              <a:off x="8320767" y="351099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0" name="Google Shape;21830;p42"/>
            <p:cNvSpPr/>
            <p:nvPr/>
          </p:nvSpPr>
          <p:spPr>
            <a:xfrm>
              <a:off x="8440281" y="351099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1" name="Google Shape;21831;p42"/>
            <p:cNvSpPr/>
            <p:nvPr/>
          </p:nvSpPr>
          <p:spPr>
            <a:xfrm>
              <a:off x="8559794" y="351099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2" name="Google Shape;21832;p42"/>
            <p:cNvSpPr/>
            <p:nvPr/>
          </p:nvSpPr>
          <p:spPr>
            <a:xfrm>
              <a:off x="8679308" y="351099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3" name="Google Shape;21833;p42"/>
            <p:cNvSpPr/>
            <p:nvPr/>
          </p:nvSpPr>
          <p:spPr>
            <a:xfrm>
              <a:off x="8798821" y="3510998"/>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4" name="Google Shape;21834;p42"/>
            <p:cNvSpPr/>
            <p:nvPr/>
          </p:nvSpPr>
          <p:spPr>
            <a:xfrm>
              <a:off x="313503" y="361710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5" name="Google Shape;21835;p42"/>
            <p:cNvSpPr/>
            <p:nvPr/>
          </p:nvSpPr>
          <p:spPr>
            <a:xfrm>
              <a:off x="433011" y="361710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6" name="Google Shape;21836;p42"/>
            <p:cNvSpPr/>
            <p:nvPr/>
          </p:nvSpPr>
          <p:spPr>
            <a:xfrm>
              <a:off x="552519" y="361710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7" name="Google Shape;21837;p42"/>
            <p:cNvSpPr/>
            <p:nvPr/>
          </p:nvSpPr>
          <p:spPr>
            <a:xfrm>
              <a:off x="672027" y="361710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8" name="Google Shape;21838;p42"/>
            <p:cNvSpPr/>
            <p:nvPr/>
          </p:nvSpPr>
          <p:spPr>
            <a:xfrm>
              <a:off x="791536" y="361710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9" name="Google Shape;21839;p42"/>
            <p:cNvSpPr/>
            <p:nvPr/>
          </p:nvSpPr>
          <p:spPr>
            <a:xfrm>
              <a:off x="911044" y="361710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0" name="Google Shape;21840;p42"/>
            <p:cNvSpPr/>
            <p:nvPr/>
          </p:nvSpPr>
          <p:spPr>
            <a:xfrm>
              <a:off x="1030552" y="361710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1" name="Google Shape;21841;p42"/>
            <p:cNvSpPr/>
            <p:nvPr/>
          </p:nvSpPr>
          <p:spPr>
            <a:xfrm>
              <a:off x="8201254" y="361710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2" name="Google Shape;21842;p42"/>
            <p:cNvSpPr/>
            <p:nvPr/>
          </p:nvSpPr>
          <p:spPr>
            <a:xfrm>
              <a:off x="8320767" y="361710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3" name="Google Shape;21843;p42"/>
            <p:cNvSpPr/>
            <p:nvPr/>
          </p:nvSpPr>
          <p:spPr>
            <a:xfrm>
              <a:off x="8440281" y="361710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4" name="Google Shape;21844;p42"/>
            <p:cNvSpPr/>
            <p:nvPr/>
          </p:nvSpPr>
          <p:spPr>
            <a:xfrm>
              <a:off x="8559794" y="361710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5" name="Google Shape;21845;p42"/>
            <p:cNvSpPr/>
            <p:nvPr/>
          </p:nvSpPr>
          <p:spPr>
            <a:xfrm>
              <a:off x="8679308" y="361710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6" name="Google Shape;21846;p42"/>
            <p:cNvSpPr/>
            <p:nvPr/>
          </p:nvSpPr>
          <p:spPr>
            <a:xfrm>
              <a:off x="8798821" y="3617105"/>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7" name="Google Shape;21847;p42"/>
            <p:cNvSpPr/>
            <p:nvPr/>
          </p:nvSpPr>
          <p:spPr>
            <a:xfrm>
              <a:off x="313503" y="372321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8" name="Google Shape;21848;p42"/>
            <p:cNvSpPr/>
            <p:nvPr/>
          </p:nvSpPr>
          <p:spPr>
            <a:xfrm>
              <a:off x="433011" y="372321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9" name="Google Shape;21849;p42"/>
            <p:cNvSpPr/>
            <p:nvPr/>
          </p:nvSpPr>
          <p:spPr>
            <a:xfrm>
              <a:off x="552519" y="372321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0" name="Google Shape;21850;p42"/>
            <p:cNvSpPr/>
            <p:nvPr/>
          </p:nvSpPr>
          <p:spPr>
            <a:xfrm>
              <a:off x="672027" y="372321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1" name="Google Shape;21851;p42"/>
            <p:cNvSpPr/>
            <p:nvPr/>
          </p:nvSpPr>
          <p:spPr>
            <a:xfrm>
              <a:off x="791536" y="372321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2" name="Google Shape;21852;p42"/>
            <p:cNvSpPr/>
            <p:nvPr/>
          </p:nvSpPr>
          <p:spPr>
            <a:xfrm>
              <a:off x="911044" y="372321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3" name="Google Shape;21853;p42"/>
            <p:cNvSpPr/>
            <p:nvPr/>
          </p:nvSpPr>
          <p:spPr>
            <a:xfrm>
              <a:off x="1030552" y="372321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4" name="Google Shape;21854;p42"/>
            <p:cNvSpPr/>
            <p:nvPr/>
          </p:nvSpPr>
          <p:spPr>
            <a:xfrm>
              <a:off x="8201254" y="372321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5" name="Google Shape;21855;p42"/>
            <p:cNvSpPr/>
            <p:nvPr/>
          </p:nvSpPr>
          <p:spPr>
            <a:xfrm>
              <a:off x="8320767" y="372321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6" name="Google Shape;21856;p42"/>
            <p:cNvSpPr/>
            <p:nvPr/>
          </p:nvSpPr>
          <p:spPr>
            <a:xfrm>
              <a:off x="8440281" y="372321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7" name="Google Shape;21857;p42"/>
            <p:cNvSpPr/>
            <p:nvPr/>
          </p:nvSpPr>
          <p:spPr>
            <a:xfrm>
              <a:off x="8559794" y="372321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8" name="Google Shape;21858;p42"/>
            <p:cNvSpPr/>
            <p:nvPr/>
          </p:nvSpPr>
          <p:spPr>
            <a:xfrm>
              <a:off x="8679308" y="372321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9" name="Google Shape;21859;p42"/>
            <p:cNvSpPr/>
            <p:nvPr/>
          </p:nvSpPr>
          <p:spPr>
            <a:xfrm>
              <a:off x="8798821" y="3723212"/>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0" name="Google Shape;21860;p42"/>
            <p:cNvSpPr/>
            <p:nvPr/>
          </p:nvSpPr>
          <p:spPr>
            <a:xfrm>
              <a:off x="313503" y="382931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1" name="Google Shape;21861;p42"/>
            <p:cNvSpPr/>
            <p:nvPr/>
          </p:nvSpPr>
          <p:spPr>
            <a:xfrm>
              <a:off x="433011" y="382931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2" name="Google Shape;21862;p42"/>
            <p:cNvSpPr/>
            <p:nvPr/>
          </p:nvSpPr>
          <p:spPr>
            <a:xfrm>
              <a:off x="552519" y="382931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3" name="Google Shape;21863;p42"/>
            <p:cNvSpPr/>
            <p:nvPr/>
          </p:nvSpPr>
          <p:spPr>
            <a:xfrm>
              <a:off x="672027" y="382931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4" name="Google Shape;21864;p42"/>
            <p:cNvSpPr/>
            <p:nvPr/>
          </p:nvSpPr>
          <p:spPr>
            <a:xfrm>
              <a:off x="791536" y="382931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5" name="Google Shape;21865;p42"/>
            <p:cNvSpPr/>
            <p:nvPr/>
          </p:nvSpPr>
          <p:spPr>
            <a:xfrm>
              <a:off x="911044" y="382931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6" name="Google Shape;21866;p42"/>
            <p:cNvSpPr/>
            <p:nvPr/>
          </p:nvSpPr>
          <p:spPr>
            <a:xfrm>
              <a:off x="1030552" y="382931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7" name="Google Shape;21867;p42"/>
            <p:cNvSpPr/>
            <p:nvPr/>
          </p:nvSpPr>
          <p:spPr>
            <a:xfrm>
              <a:off x="8201254" y="382931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8" name="Google Shape;21868;p42"/>
            <p:cNvSpPr/>
            <p:nvPr/>
          </p:nvSpPr>
          <p:spPr>
            <a:xfrm>
              <a:off x="8320767" y="382931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9" name="Google Shape;21869;p42"/>
            <p:cNvSpPr/>
            <p:nvPr/>
          </p:nvSpPr>
          <p:spPr>
            <a:xfrm>
              <a:off x="8440281" y="382931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0" name="Google Shape;21870;p42"/>
            <p:cNvSpPr/>
            <p:nvPr/>
          </p:nvSpPr>
          <p:spPr>
            <a:xfrm>
              <a:off x="8559794" y="382931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1" name="Google Shape;21871;p42"/>
            <p:cNvSpPr/>
            <p:nvPr/>
          </p:nvSpPr>
          <p:spPr>
            <a:xfrm>
              <a:off x="8679308" y="382931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2" name="Google Shape;21872;p42"/>
            <p:cNvSpPr/>
            <p:nvPr/>
          </p:nvSpPr>
          <p:spPr>
            <a:xfrm>
              <a:off x="8798821" y="382931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3" name="Google Shape;21873;p42"/>
            <p:cNvSpPr/>
            <p:nvPr/>
          </p:nvSpPr>
          <p:spPr>
            <a:xfrm>
              <a:off x="313503" y="393542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4" name="Google Shape;21874;p42"/>
            <p:cNvSpPr/>
            <p:nvPr/>
          </p:nvSpPr>
          <p:spPr>
            <a:xfrm>
              <a:off x="433011" y="393542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5" name="Google Shape;21875;p42"/>
            <p:cNvSpPr/>
            <p:nvPr/>
          </p:nvSpPr>
          <p:spPr>
            <a:xfrm>
              <a:off x="552519" y="393542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6" name="Google Shape;21876;p42"/>
            <p:cNvSpPr/>
            <p:nvPr/>
          </p:nvSpPr>
          <p:spPr>
            <a:xfrm>
              <a:off x="672027" y="393542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7" name="Google Shape;21877;p42"/>
            <p:cNvSpPr/>
            <p:nvPr/>
          </p:nvSpPr>
          <p:spPr>
            <a:xfrm>
              <a:off x="791536" y="393542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8" name="Google Shape;21878;p42"/>
            <p:cNvSpPr/>
            <p:nvPr/>
          </p:nvSpPr>
          <p:spPr>
            <a:xfrm>
              <a:off x="911044" y="393542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9" name="Google Shape;21879;p42"/>
            <p:cNvSpPr/>
            <p:nvPr/>
          </p:nvSpPr>
          <p:spPr>
            <a:xfrm>
              <a:off x="1030552" y="393542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0" name="Google Shape;21880;p42"/>
            <p:cNvSpPr/>
            <p:nvPr/>
          </p:nvSpPr>
          <p:spPr>
            <a:xfrm>
              <a:off x="8201254" y="393542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1" name="Google Shape;21881;p42"/>
            <p:cNvSpPr/>
            <p:nvPr/>
          </p:nvSpPr>
          <p:spPr>
            <a:xfrm>
              <a:off x="8320767" y="393542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2" name="Google Shape;21882;p42"/>
            <p:cNvSpPr/>
            <p:nvPr/>
          </p:nvSpPr>
          <p:spPr>
            <a:xfrm>
              <a:off x="8440281" y="393542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3" name="Google Shape;21883;p42"/>
            <p:cNvSpPr/>
            <p:nvPr/>
          </p:nvSpPr>
          <p:spPr>
            <a:xfrm>
              <a:off x="8559794" y="393542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4" name="Google Shape;21884;p42"/>
            <p:cNvSpPr/>
            <p:nvPr/>
          </p:nvSpPr>
          <p:spPr>
            <a:xfrm>
              <a:off x="8679308" y="393542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5" name="Google Shape;21885;p42"/>
            <p:cNvSpPr/>
            <p:nvPr/>
          </p:nvSpPr>
          <p:spPr>
            <a:xfrm>
              <a:off x="8798821" y="3935426"/>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6" name="Google Shape;21886;p42"/>
            <p:cNvSpPr/>
            <p:nvPr/>
          </p:nvSpPr>
          <p:spPr>
            <a:xfrm>
              <a:off x="313503" y="404153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7" name="Google Shape;21887;p42"/>
            <p:cNvSpPr/>
            <p:nvPr/>
          </p:nvSpPr>
          <p:spPr>
            <a:xfrm>
              <a:off x="433011" y="404153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8" name="Google Shape;21888;p42"/>
            <p:cNvSpPr/>
            <p:nvPr/>
          </p:nvSpPr>
          <p:spPr>
            <a:xfrm>
              <a:off x="552519" y="404153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9" name="Google Shape;21889;p42"/>
            <p:cNvSpPr/>
            <p:nvPr/>
          </p:nvSpPr>
          <p:spPr>
            <a:xfrm>
              <a:off x="672027" y="404153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0" name="Google Shape;21890;p42"/>
            <p:cNvSpPr/>
            <p:nvPr/>
          </p:nvSpPr>
          <p:spPr>
            <a:xfrm>
              <a:off x="791536" y="404153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1" name="Google Shape;21891;p42"/>
            <p:cNvSpPr/>
            <p:nvPr/>
          </p:nvSpPr>
          <p:spPr>
            <a:xfrm>
              <a:off x="911044" y="404153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2" name="Google Shape;21892;p42"/>
            <p:cNvSpPr/>
            <p:nvPr/>
          </p:nvSpPr>
          <p:spPr>
            <a:xfrm>
              <a:off x="1030552" y="404153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3" name="Google Shape;21893;p42"/>
            <p:cNvSpPr/>
            <p:nvPr/>
          </p:nvSpPr>
          <p:spPr>
            <a:xfrm>
              <a:off x="8201254" y="404153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4" name="Google Shape;21894;p42"/>
            <p:cNvSpPr/>
            <p:nvPr/>
          </p:nvSpPr>
          <p:spPr>
            <a:xfrm>
              <a:off x="8320767" y="404153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5" name="Google Shape;21895;p42"/>
            <p:cNvSpPr/>
            <p:nvPr/>
          </p:nvSpPr>
          <p:spPr>
            <a:xfrm>
              <a:off x="8440281" y="404153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6" name="Google Shape;21896;p42"/>
            <p:cNvSpPr/>
            <p:nvPr/>
          </p:nvSpPr>
          <p:spPr>
            <a:xfrm>
              <a:off x="8559794" y="404153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7" name="Google Shape;21897;p42"/>
            <p:cNvSpPr/>
            <p:nvPr/>
          </p:nvSpPr>
          <p:spPr>
            <a:xfrm>
              <a:off x="8679308" y="404153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8" name="Google Shape;21898;p42"/>
            <p:cNvSpPr/>
            <p:nvPr/>
          </p:nvSpPr>
          <p:spPr>
            <a:xfrm>
              <a:off x="8798821" y="4041533"/>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9" name="Google Shape;21899;p42"/>
            <p:cNvSpPr/>
            <p:nvPr/>
          </p:nvSpPr>
          <p:spPr>
            <a:xfrm>
              <a:off x="313503" y="414764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0" name="Google Shape;21900;p42"/>
            <p:cNvSpPr/>
            <p:nvPr/>
          </p:nvSpPr>
          <p:spPr>
            <a:xfrm>
              <a:off x="433011" y="414764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1" name="Google Shape;21901;p42"/>
            <p:cNvSpPr/>
            <p:nvPr/>
          </p:nvSpPr>
          <p:spPr>
            <a:xfrm>
              <a:off x="552519" y="414764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2" name="Google Shape;21902;p42"/>
            <p:cNvSpPr/>
            <p:nvPr/>
          </p:nvSpPr>
          <p:spPr>
            <a:xfrm>
              <a:off x="672027" y="414764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3" name="Google Shape;21903;p42"/>
            <p:cNvSpPr/>
            <p:nvPr/>
          </p:nvSpPr>
          <p:spPr>
            <a:xfrm>
              <a:off x="791536" y="414764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4" name="Google Shape;21904;p42"/>
            <p:cNvSpPr/>
            <p:nvPr/>
          </p:nvSpPr>
          <p:spPr>
            <a:xfrm>
              <a:off x="911044" y="414764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5" name="Google Shape;21905;p42"/>
            <p:cNvSpPr/>
            <p:nvPr/>
          </p:nvSpPr>
          <p:spPr>
            <a:xfrm>
              <a:off x="1030552" y="414764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6" name="Google Shape;21906;p42"/>
            <p:cNvSpPr/>
            <p:nvPr/>
          </p:nvSpPr>
          <p:spPr>
            <a:xfrm>
              <a:off x="8201254" y="414764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7" name="Google Shape;21907;p42"/>
            <p:cNvSpPr/>
            <p:nvPr/>
          </p:nvSpPr>
          <p:spPr>
            <a:xfrm>
              <a:off x="8320767" y="414764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8" name="Google Shape;21908;p42"/>
            <p:cNvSpPr/>
            <p:nvPr/>
          </p:nvSpPr>
          <p:spPr>
            <a:xfrm>
              <a:off x="8440281" y="414764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9" name="Google Shape;21909;p42"/>
            <p:cNvSpPr/>
            <p:nvPr/>
          </p:nvSpPr>
          <p:spPr>
            <a:xfrm>
              <a:off x="8559794" y="414764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0" name="Google Shape;21910;p42"/>
            <p:cNvSpPr/>
            <p:nvPr/>
          </p:nvSpPr>
          <p:spPr>
            <a:xfrm>
              <a:off x="8679308" y="414764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1" name="Google Shape;21911;p42"/>
            <p:cNvSpPr/>
            <p:nvPr/>
          </p:nvSpPr>
          <p:spPr>
            <a:xfrm>
              <a:off x="8798821" y="4147640"/>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2" name="Google Shape;21912;p42"/>
            <p:cNvSpPr/>
            <p:nvPr/>
          </p:nvSpPr>
          <p:spPr>
            <a:xfrm>
              <a:off x="313503" y="425374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3" name="Google Shape;21913;p42"/>
            <p:cNvSpPr/>
            <p:nvPr/>
          </p:nvSpPr>
          <p:spPr>
            <a:xfrm>
              <a:off x="433011" y="425374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4" name="Google Shape;21914;p42"/>
            <p:cNvSpPr/>
            <p:nvPr/>
          </p:nvSpPr>
          <p:spPr>
            <a:xfrm>
              <a:off x="552519" y="425374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5" name="Google Shape;21915;p42"/>
            <p:cNvSpPr/>
            <p:nvPr/>
          </p:nvSpPr>
          <p:spPr>
            <a:xfrm>
              <a:off x="672027" y="425374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6" name="Google Shape;21916;p42"/>
            <p:cNvSpPr/>
            <p:nvPr/>
          </p:nvSpPr>
          <p:spPr>
            <a:xfrm>
              <a:off x="791536" y="425374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7" name="Google Shape;21917;p42"/>
            <p:cNvSpPr/>
            <p:nvPr/>
          </p:nvSpPr>
          <p:spPr>
            <a:xfrm>
              <a:off x="911044" y="425374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8" name="Google Shape;21918;p42"/>
            <p:cNvSpPr/>
            <p:nvPr/>
          </p:nvSpPr>
          <p:spPr>
            <a:xfrm>
              <a:off x="1030552" y="425374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9" name="Google Shape;21919;p42"/>
            <p:cNvSpPr/>
            <p:nvPr/>
          </p:nvSpPr>
          <p:spPr>
            <a:xfrm>
              <a:off x="8201254" y="425374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0" name="Google Shape;21920;p42"/>
            <p:cNvSpPr/>
            <p:nvPr/>
          </p:nvSpPr>
          <p:spPr>
            <a:xfrm>
              <a:off x="8320767" y="425374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1" name="Google Shape;21921;p42"/>
            <p:cNvSpPr/>
            <p:nvPr/>
          </p:nvSpPr>
          <p:spPr>
            <a:xfrm>
              <a:off x="8440281" y="425374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2" name="Google Shape;21922;p42"/>
            <p:cNvSpPr/>
            <p:nvPr/>
          </p:nvSpPr>
          <p:spPr>
            <a:xfrm>
              <a:off x="8559794" y="425374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3" name="Google Shape;21923;p42"/>
            <p:cNvSpPr/>
            <p:nvPr/>
          </p:nvSpPr>
          <p:spPr>
            <a:xfrm>
              <a:off x="8679308" y="425374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4" name="Google Shape;21924;p42"/>
            <p:cNvSpPr/>
            <p:nvPr/>
          </p:nvSpPr>
          <p:spPr>
            <a:xfrm>
              <a:off x="8798821" y="4253747"/>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5" name="Google Shape;21925;p42"/>
            <p:cNvSpPr/>
            <p:nvPr/>
          </p:nvSpPr>
          <p:spPr>
            <a:xfrm>
              <a:off x="313503" y="435985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6" name="Google Shape;21926;p42"/>
            <p:cNvSpPr/>
            <p:nvPr/>
          </p:nvSpPr>
          <p:spPr>
            <a:xfrm>
              <a:off x="433011" y="435985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7" name="Google Shape;21927;p42"/>
            <p:cNvSpPr/>
            <p:nvPr/>
          </p:nvSpPr>
          <p:spPr>
            <a:xfrm>
              <a:off x="552519" y="435985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8" name="Google Shape;21928;p42"/>
            <p:cNvSpPr/>
            <p:nvPr/>
          </p:nvSpPr>
          <p:spPr>
            <a:xfrm>
              <a:off x="672027" y="435985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9" name="Google Shape;21929;p42"/>
            <p:cNvSpPr/>
            <p:nvPr/>
          </p:nvSpPr>
          <p:spPr>
            <a:xfrm>
              <a:off x="791536" y="435985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0" name="Google Shape;21930;p42"/>
            <p:cNvSpPr/>
            <p:nvPr/>
          </p:nvSpPr>
          <p:spPr>
            <a:xfrm>
              <a:off x="911044" y="435985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1" name="Google Shape;21931;p42"/>
            <p:cNvSpPr/>
            <p:nvPr/>
          </p:nvSpPr>
          <p:spPr>
            <a:xfrm>
              <a:off x="1030552" y="435985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2" name="Google Shape;21932;p42"/>
            <p:cNvSpPr/>
            <p:nvPr/>
          </p:nvSpPr>
          <p:spPr>
            <a:xfrm>
              <a:off x="8201254" y="435985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3" name="Google Shape;21933;p42"/>
            <p:cNvSpPr/>
            <p:nvPr/>
          </p:nvSpPr>
          <p:spPr>
            <a:xfrm>
              <a:off x="8320767" y="435985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4" name="Google Shape;21934;p42"/>
            <p:cNvSpPr/>
            <p:nvPr/>
          </p:nvSpPr>
          <p:spPr>
            <a:xfrm>
              <a:off x="8440281" y="435985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5" name="Google Shape;21935;p42"/>
            <p:cNvSpPr/>
            <p:nvPr/>
          </p:nvSpPr>
          <p:spPr>
            <a:xfrm>
              <a:off x="8559794" y="435985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6" name="Google Shape;21936;p42"/>
            <p:cNvSpPr/>
            <p:nvPr/>
          </p:nvSpPr>
          <p:spPr>
            <a:xfrm>
              <a:off x="8679308" y="435985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7" name="Google Shape;21937;p42"/>
            <p:cNvSpPr/>
            <p:nvPr/>
          </p:nvSpPr>
          <p:spPr>
            <a:xfrm>
              <a:off x="8798821" y="4359854"/>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8" name="Google Shape;21938;p42"/>
            <p:cNvSpPr/>
            <p:nvPr/>
          </p:nvSpPr>
          <p:spPr>
            <a:xfrm>
              <a:off x="313503" y="446596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9" name="Google Shape;21939;p42"/>
            <p:cNvSpPr/>
            <p:nvPr/>
          </p:nvSpPr>
          <p:spPr>
            <a:xfrm>
              <a:off x="433011" y="446596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0" name="Google Shape;21940;p42"/>
            <p:cNvSpPr/>
            <p:nvPr/>
          </p:nvSpPr>
          <p:spPr>
            <a:xfrm>
              <a:off x="552519" y="446596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1" name="Google Shape;21941;p42"/>
            <p:cNvSpPr/>
            <p:nvPr/>
          </p:nvSpPr>
          <p:spPr>
            <a:xfrm>
              <a:off x="672027" y="446596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2" name="Google Shape;21942;p42"/>
            <p:cNvSpPr/>
            <p:nvPr/>
          </p:nvSpPr>
          <p:spPr>
            <a:xfrm>
              <a:off x="791536" y="446596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3" name="Google Shape;21943;p42"/>
            <p:cNvSpPr/>
            <p:nvPr/>
          </p:nvSpPr>
          <p:spPr>
            <a:xfrm>
              <a:off x="911044" y="446596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4" name="Google Shape;21944;p42"/>
            <p:cNvSpPr/>
            <p:nvPr/>
          </p:nvSpPr>
          <p:spPr>
            <a:xfrm>
              <a:off x="1030552" y="446596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5" name="Google Shape;21945;p42"/>
            <p:cNvSpPr/>
            <p:nvPr/>
          </p:nvSpPr>
          <p:spPr>
            <a:xfrm>
              <a:off x="8201254" y="446596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6" name="Google Shape;21946;p42"/>
            <p:cNvSpPr/>
            <p:nvPr/>
          </p:nvSpPr>
          <p:spPr>
            <a:xfrm>
              <a:off x="8320767" y="446596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7" name="Google Shape;21947;p42"/>
            <p:cNvSpPr/>
            <p:nvPr/>
          </p:nvSpPr>
          <p:spPr>
            <a:xfrm>
              <a:off x="8440281" y="446596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8" name="Google Shape;21948;p42"/>
            <p:cNvSpPr/>
            <p:nvPr/>
          </p:nvSpPr>
          <p:spPr>
            <a:xfrm>
              <a:off x="8559794" y="446596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9" name="Google Shape;21949;p42"/>
            <p:cNvSpPr/>
            <p:nvPr/>
          </p:nvSpPr>
          <p:spPr>
            <a:xfrm>
              <a:off x="8679308" y="446596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0" name="Google Shape;21950;p42"/>
            <p:cNvSpPr/>
            <p:nvPr/>
          </p:nvSpPr>
          <p:spPr>
            <a:xfrm>
              <a:off x="8798821" y="4465961"/>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1" name="Google Shape;21951;p42"/>
            <p:cNvSpPr/>
            <p:nvPr/>
          </p:nvSpPr>
          <p:spPr>
            <a:xfrm>
              <a:off x="313503" y="457206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2" name="Google Shape;21952;p42"/>
            <p:cNvSpPr/>
            <p:nvPr/>
          </p:nvSpPr>
          <p:spPr>
            <a:xfrm>
              <a:off x="433011" y="457206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3" name="Google Shape;21953;p42"/>
            <p:cNvSpPr/>
            <p:nvPr/>
          </p:nvSpPr>
          <p:spPr>
            <a:xfrm>
              <a:off x="552519" y="457206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4" name="Google Shape;21954;p42"/>
            <p:cNvSpPr/>
            <p:nvPr/>
          </p:nvSpPr>
          <p:spPr>
            <a:xfrm>
              <a:off x="672027" y="457206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5" name="Google Shape;21955;p42"/>
            <p:cNvSpPr/>
            <p:nvPr/>
          </p:nvSpPr>
          <p:spPr>
            <a:xfrm>
              <a:off x="791536" y="457206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6" name="Google Shape;21956;p42"/>
            <p:cNvSpPr/>
            <p:nvPr/>
          </p:nvSpPr>
          <p:spPr>
            <a:xfrm>
              <a:off x="911044" y="457206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7" name="Google Shape;21957;p42"/>
            <p:cNvSpPr/>
            <p:nvPr/>
          </p:nvSpPr>
          <p:spPr>
            <a:xfrm>
              <a:off x="1030552" y="457206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8" name="Google Shape;21958;p42"/>
            <p:cNvSpPr/>
            <p:nvPr/>
          </p:nvSpPr>
          <p:spPr>
            <a:xfrm>
              <a:off x="8201254" y="457206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9" name="Google Shape;21959;p42"/>
            <p:cNvSpPr/>
            <p:nvPr/>
          </p:nvSpPr>
          <p:spPr>
            <a:xfrm>
              <a:off x="8320767" y="457206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0" name="Google Shape;21960;p42"/>
            <p:cNvSpPr/>
            <p:nvPr/>
          </p:nvSpPr>
          <p:spPr>
            <a:xfrm>
              <a:off x="8440281" y="457206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1" name="Google Shape;21961;p42"/>
            <p:cNvSpPr/>
            <p:nvPr/>
          </p:nvSpPr>
          <p:spPr>
            <a:xfrm>
              <a:off x="8559794" y="457206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2" name="Google Shape;21962;p42"/>
            <p:cNvSpPr/>
            <p:nvPr/>
          </p:nvSpPr>
          <p:spPr>
            <a:xfrm>
              <a:off x="8679308" y="457206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3" name="Google Shape;21963;p42"/>
            <p:cNvSpPr/>
            <p:nvPr/>
          </p:nvSpPr>
          <p:spPr>
            <a:xfrm>
              <a:off x="8798821" y="4572069"/>
              <a:ext cx="31500" cy="3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4" name="Google Shape;21964;p42"/>
          <p:cNvGrpSpPr/>
          <p:nvPr/>
        </p:nvGrpSpPr>
        <p:grpSpPr>
          <a:xfrm>
            <a:off x="8320098" y="4866112"/>
            <a:ext cx="510133" cy="78484"/>
            <a:chOff x="3521300" y="154525"/>
            <a:chExt cx="1256175" cy="193500"/>
          </a:xfrm>
        </p:grpSpPr>
        <p:sp>
          <p:nvSpPr>
            <p:cNvPr id="21965" name="Google Shape;21965;p42"/>
            <p:cNvSpPr/>
            <p:nvPr/>
          </p:nvSpPr>
          <p:spPr>
            <a:xfrm>
              <a:off x="3521300" y="154525"/>
              <a:ext cx="193500" cy="19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6" name="Google Shape;21966;p42"/>
            <p:cNvSpPr/>
            <p:nvPr/>
          </p:nvSpPr>
          <p:spPr>
            <a:xfrm>
              <a:off x="3875525" y="154525"/>
              <a:ext cx="193500" cy="19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7" name="Google Shape;21967;p42"/>
            <p:cNvSpPr/>
            <p:nvPr/>
          </p:nvSpPr>
          <p:spPr>
            <a:xfrm>
              <a:off x="4229750" y="154525"/>
              <a:ext cx="193500" cy="19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8" name="Google Shape;21968;p42"/>
            <p:cNvSpPr/>
            <p:nvPr/>
          </p:nvSpPr>
          <p:spPr>
            <a:xfrm>
              <a:off x="4583975" y="154525"/>
              <a:ext cx="193500" cy="19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9" name="Google Shape;21969;p42"/>
          <p:cNvSpPr txBox="1"/>
          <p:nvPr/>
        </p:nvSpPr>
        <p:spPr>
          <a:xfrm>
            <a:off x="2280950" y="3872100"/>
            <a:ext cx="4589100" cy="365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300"/>
              </a:spcBef>
              <a:spcAft>
                <a:spcPts val="0"/>
              </a:spcAft>
              <a:buNone/>
            </a:pPr>
            <a:r>
              <a:rPr lang="en" sz="1200">
                <a:solidFill>
                  <a:schemeClr val="dk1"/>
                </a:solidFill>
                <a:latin typeface="Barlow"/>
                <a:ea typeface="Barlow"/>
                <a:cs typeface="Barlow"/>
                <a:sym typeface="Barlow"/>
              </a:rPr>
              <a:t>CREDITS: This presentation template was created by </a:t>
            </a:r>
            <a:r>
              <a:rPr lang="en" sz="12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200">
                <a:solidFill>
                  <a:schemeClr val="dk1"/>
                </a:solidFill>
                <a:latin typeface="Barlow"/>
                <a:ea typeface="Barlow"/>
                <a:cs typeface="Barlow"/>
                <a:sym typeface="Barlow"/>
              </a:rPr>
              <a:t>, and includes icons by </a:t>
            </a:r>
            <a:r>
              <a:rPr lang="en" sz="12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200">
                <a:solidFill>
                  <a:schemeClr val="dk1"/>
                </a:solidFill>
                <a:latin typeface="Barlow"/>
                <a:ea typeface="Barlow"/>
                <a:cs typeface="Barlow"/>
                <a:sym typeface="Barlow"/>
              </a:rPr>
              <a:t>, and infographics &amp; images by </a:t>
            </a:r>
            <a:r>
              <a:rPr lang="en" sz="12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sz="1200" b="1">
              <a:solidFill>
                <a:schemeClr val="dk1"/>
              </a:solidFill>
              <a:latin typeface="Barlow"/>
              <a:ea typeface="Barlow"/>
              <a:cs typeface="Barlow"/>
              <a:sym typeface="Barlow"/>
            </a:endParaRPr>
          </a:p>
        </p:txBody>
      </p:sp>
      <p:sp>
        <p:nvSpPr>
          <p:cNvPr id="21970" name="Google Shape;21970;p42"/>
          <p:cNvSpPr txBox="1">
            <a:spLocks noGrp="1"/>
          </p:cNvSpPr>
          <p:nvPr>
            <p:ph type="subTitle" idx="1"/>
          </p:nvPr>
        </p:nvSpPr>
        <p:spPr>
          <a:xfrm>
            <a:off x="2425075" y="1537800"/>
            <a:ext cx="4293900" cy="1280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8709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2" name="Google Shape;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 name="Google Shape;3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0" name="Google Shape;4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3"/>
        <p:cNvGrpSpPr/>
        <p:nvPr/>
      </p:nvGrpSpPr>
      <p:grpSpPr>
        <a:xfrm>
          <a:off x="0" y="0"/>
          <a:ext cx="0" cy="0"/>
          <a:chOff x="0" y="0"/>
          <a:chExt cx="0" cy="0"/>
        </a:xfrm>
      </p:grpSpPr>
      <p:sp>
        <p:nvSpPr>
          <p:cNvPr id="304" name="Google Shape;304;p7"/>
          <p:cNvSpPr txBox="1">
            <a:spLocks noGrp="1"/>
          </p:cNvSpPr>
          <p:nvPr>
            <p:ph type="subTitle" idx="1"/>
          </p:nvPr>
        </p:nvSpPr>
        <p:spPr>
          <a:xfrm>
            <a:off x="804672" y="1984248"/>
            <a:ext cx="3291900" cy="137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9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9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9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9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9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9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9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9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900">
                <a:solidFill>
                  <a:schemeClr val="dk2"/>
                </a:solidFill>
                <a:latin typeface="Barlow Semi Condensed"/>
                <a:ea typeface="Barlow Semi Condensed"/>
                <a:cs typeface="Barlow Semi Condensed"/>
                <a:sym typeface="Barlow Semi Condensed"/>
              </a:defRPr>
            </a:lvl9pPr>
          </a:lstStyle>
          <a:p>
            <a:endParaRPr/>
          </a:p>
        </p:txBody>
      </p:sp>
      <p:sp>
        <p:nvSpPr>
          <p:cNvPr id="305" name="Google Shape;305;p7"/>
          <p:cNvSpPr txBox="1">
            <a:spLocks noGrp="1"/>
          </p:cNvSpPr>
          <p:nvPr>
            <p:ph type="title"/>
          </p:nvPr>
        </p:nvSpPr>
        <p:spPr>
          <a:xfrm>
            <a:off x="804672" y="3319272"/>
            <a:ext cx="3291900" cy="4023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306" name="Google Shape;306;p7"/>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307" name="Google Shape;307;p7"/>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7"/>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309" name="Google Shape;309;p7"/>
          <p:cNvGrpSpPr/>
          <p:nvPr/>
        </p:nvGrpSpPr>
        <p:grpSpPr>
          <a:xfrm flipH="1">
            <a:off x="499400" y="959675"/>
            <a:ext cx="581800" cy="582350"/>
            <a:chOff x="8064275" y="887850"/>
            <a:chExt cx="581800" cy="582350"/>
          </a:xfrm>
        </p:grpSpPr>
        <p:sp>
          <p:nvSpPr>
            <p:cNvPr id="310" name="Google Shape;310;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7"/>
          <p:cNvGrpSpPr/>
          <p:nvPr/>
        </p:nvGrpSpPr>
        <p:grpSpPr>
          <a:xfrm flipH="1">
            <a:off x="1500400" y="388100"/>
            <a:ext cx="292025" cy="292575"/>
            <a:chOff x="7353050" y="316275"/>
            <a:chExt cx="292025" cy="292575"/>
          </a:xfrm>
        </p:grpSpPr>
        <p:sp>
          <p:nvSpPr>
            <p:cNvPr id="317" name="Google Shape;317;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7"/>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7"/>
          <p:cNvGrpSpPr/>
          <p:nvPr/>
        </p:nvGrpSpPr>
        <p:grpSpPr>
          <a:xfrm flipH="1">
            <a:off x="3527112" y="361100"/>
            <a:ext cx="175013" cy="27000"/>
            <a:chOff x="5662375" y="212375"/>
            <a:chExt cx="175013" cy="27000"/>
          </a:xfrm>
        </p:grpSpPr>
        <p:sp>
          <p:nvSpPr>
            <p:cNvPr id="328" name="Google Shape;328;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7"/>
          <p:cNvGrpSpPr/>
          <p:nvPr/>
        </p:nvGrpSpPr>
        <p:grpSpPr>
          <a:xfrm flipH="1">
            <a:off x="480412" y="242700"/>
            <a:ext cx="175013" cy="27000"/>
            <a:chOff x="5662375" y="212375"/>
            <a:chExt cx="175013" cy="27000"/>
          </a:xfrm>
        </p:grpSpPr>
        <p:sp>
          <p:nvSpPr>
            <p:cNvPr id="332" name="Google Shape;332;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7"/>
          <p:cNvGrpSpPr/>
          <p:nvPr/>
        </p:nvGrpSpPr>
        <p:grpSpPr>
          <a:xfrm flipH="1">
            <a:off x="901712" y="1653625"/>
            <a:ext cx="175013" cy="27000"/>
            <a:chOff x="5662375" y="212375"/>
            <a:chExt cx="175013" cy="27000"/>
          </a:xfrm>
        </p:grpSpPr>
        <p:sp>
          <p:nvSpPr>
            <p:cNvPr id="336" name="Google Shape;336;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9" name="Google Shape;339;p7"/>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7"/>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341" name="Google Shape;341;p7"/>
          <p:cNvGrpSpPr/>
          <p:nvPr/>
        </p:nvGrpSpPr>
        <p:grpSpPr>
          <a:xfrm rot="10800000">
            <a:off x="499400" y="3940925"/>
            <a:ext cx="581800" cy="582350"/>
            <a:chOff x="8064275" y="887850"/>
            <a:chExt cx="581800" cy="582350"/>
          </a:xfrm>
        </p:grpSpPr>
        <p:sp>
          <p:nvSpPr>
            <p:cNvPr id="342" name="Google Shape;342;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7"/>
          <p:cNvGrpSpPr/>
          <p:nvPr/>
        </p:nvGrpSpPr>
        <p:grpSpPr>
          <a:xfrm rot="10800000">
            <a:off x="1819575" y="4586750"/>
            <a:ext cx="292025" cy="292575"/>
            <a:chOff x="7353050" y="316275"/>
            <a:chExt cx="292025" cy="292575"/>
          </a:xfrm>
        </p:grpSpPr>
        <p:sp>
          <p:nvSpPr>
            <p:cNvPr id="349" name="Google Shape;349;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7"/>
          <p:cNvGrpSpPr/>
          <p:nvPr/>
        </p:nvGrpSpPr>
        <p:grpSpPr>
          <a:xfrm rot="10800000">
            <a:off x="212525" y="4645550"/>
            <a:ext cx="175000" cy="175000"/>
            <a:chOff x="8792300" y="321275"/>
            <a:chExt cx="175000" cy="175000"/>
          </a:xfrm>
        </p:grpSpPr>
        <p:sp>
          <p:nvSpPr>
            <p:cNvPr id="354" name="Google Shape;354;p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rot="10800000">
            <a:off x="480412" y="4852325"/>
            <a:ext cx="175013" cy="27000"/>
            <a:chOff x="5662375" y="212375"/>
            <a:chExt cx="175013" cy="27000"/>
          </a:xfrm>
        </p:grpSpPr>
        <p:sp>
          <p:nvSpPr>
            <p:cNvPr id="359" name="Google Shape;359;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7"/>
          <p:cNvGrpSpPr/>
          <p:nvPr/>
        </p:nvGrpSpPr>
        <p:grpSpPr>
          <a:xfrm rot="10800000">
            <a:off x="1054112" y="3898600"/>
            <a:ext cx="175013" cy="27000"/>
            <a:chOff x="5662375" y="212375"/>
            <a:chExt cx="175013" cy="27000"/>
          </a:xfrm>
        </p:grpSpPr>
        <p:sp>
          <p:nvSpPr>
            <p:cNvPr id="363" name="Google Shape;363;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4263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x columns of text">
  <p:cSld name="Six columns of text">
    <p:spTree>
      <p:nvGrpSpPr>
        <p:cNvPr id="1" name="Shape 760"/>
        <p:cNvGrpSpPr/>
        <p:nvPr/>
      </p:nvGrpSpPr>
      <p:grpSpPr>
        <a:xfrm>
          <a:off x="0" y="0"/>
          <a:ext cx="0" cy="0"/>
          <a:chOff x="0" y="0"/>
          <a:chExt cx="0" cy="0"/>
        </a:xfrm>
      </p:grpSpPr>
      <p:sp>
        <p:nvSpPr>
          <p:cNvPr id="761" name="Google Shape;761;p17"/>
          <p:cNvSpPr txBox="1">
            <a:spLocks noGrp="1"/>
          </p:cNvSpPr>
          <p:nvPr>
            <p:ph type="title"/>
          </p:nvPr>
        </p:nvSpPr>
        <p:spPr>
          <a:xfrm>
            <a:off x="3090672" y="338328"/>
            <a:ext cx="2962800" cy="5760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762" name="Google Shape;762;p17"/>
          <p:cNvSpPr txBox="1">
            <a:spLocks noGrp="1"/>
          </p:cNvSpPr>
          <p:nvPr>
            <p:ph type="subTitle" idx="1"/>
          </p:nvPr>
        </p:nvSpPr>
        <p:spPr>
          <a:xfrm>
            <a:off x="1522425" y="1588336"/>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3" name="Google Shape;763;p17"/>
          <p:cNvSpPr txBox="1">
            <a:spLocks noGrp="1"/>
          </p:cNvSpPr>
          <p:nvPr>
            <p:ph type="subTitle" idx="2"/>
          </p:nvPr>
        </p:nvSpPr>
        <p:spPr>
          <a:xfrm>
            <a:off x="1522425"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4" name="Google Shape;764;p17"/>
          <p:cNvSpPr txBox="1">
            <a:spLocks noGrp="1"/>
          </p:cNvSpPr>
          <p:nvPr>
            <p:ph type="subTitle" idx="3"/>
          </p:nvPr>
        </p:nvSpPr>
        <p:spPr>
          <a:xfrm>
            <a:off x="3689552" y="1588336"/>
            <a:ext cx="17649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5" name="Google Shape;765;p17"/>
          <p:cNvSpPr txBox="1">
            <a:spLocks noGrp="1"/>
          </p:cNvSpPr>
          <p:nvPr>
            <p:ph type="subTitle" idx="4"/>
          </p:nvPr>
        </p:nvSpPr>
        <p:spPr>
          <a:xfrm>
            <a:off x="3689552"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9pPr>
          </a:lstStyle>
          <a:p>
            <a:endParaRPr/>
          </a:p>
        </p:txBody>
      </p:sp>
      <p:sp>
        <p:nvSpPr>
          <p:cNvPr id="766" name="Google Shape;766;p17"/>
          <p:cNvSpPr txBox="1">
            <a:spLocks noGrp="1"/>
          </p:cNvSpPr>
          <p:nvPr>
            <p:ph type="subTitle" idx="5"/>
          </p:nvPr>
        </p:nvSpPr>
        <p:spPr>
          <a:xfrm>
            <a:off x="5856675" y="1588336"/>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7" name="Google Shape;767;p17"/>
          <p:cNvSpPr txBox="1">
            <a:spLocks noGrp="1"/>
          </p:cNvSpPr>
          <p:nvPr>
            <p:ph type="subTitle" idx="6"/>
          </p:nvPr>
        </p:nvSpPr>
        <p:spPr>
          <a:xfrm>
            <a:off x="5856675"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8" name="Google Shape;768;p17"/>
          <p:cNvSpPr txBox="1">
            <a:spLocks noGrp="1"/>
          </p:cNvSpPr>
          <p:nvPr>
            <p:ph type="subTitle" idx="7"/>
          </p:nvPr>
        </p:nvSpPr>
        <p:spPr>
          <a:xfrm>
            <a:off x="1522425" y="3215958"/>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9" name="Google Shape;769;p17"/>
          <p:cNvSpPr txBox="1">
            <a:spLocks noGrp="1"/>
          </p:cNvSpPr>
          <p:nvPr>
            <p:ph type="subTitle" idx="8"/>
          </p:nvPr>
        </p:nvSpPr>
        <p:spPr>
          <a:xfrm>
            <a:off x="1522425" y="3556017"/>
            <a:ext cx="17649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70" name="Google Shape;770;p17"/>
          <p:cNvSpPr txBox="1">
            <a:spLocks noGrp="1"/>
          </p:cNvSpPr>
          <p:nvPr>
            <p:ph type="subTitle" idx="9"/>
          </p:nvPr>
        </p:nvSpPr>
        <p:spPr>
          <a:xfrm>
            <a:off x="3597450" y="3215961"/>
            <a:ext cx="19491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71" name="Google Shape;771;p17"/>
          <p:cNvSpPr txBox="1">
            <a:spLocks noGrp="1"/>
          </p:cNvSpPr>
          <p:nvPr>
            <p:ph type="subTitle" idx="13"/>
          </p:nvPr>
        </p:nvSpPr>
        <p:spPr>
          <a:xfrm>
            <a:off x="3597500" y="3556017"/>
            <a:ext cx="19491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72" name="Google Shape;772;p17"/>
          <p:cNvSpPr txBox="1">
            <a:spLocks noGrp="1"/>
          </p:cNvSpPr>
          <p:nvPr>
            <p:ph type="subTitle" idx="14"/>
          </p:nvPr>
        </p:nvSpPr>
        <p:spPr>
          <a:xfrm>
            <a:off x="5856675" y="3215958"/>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73" name="Google Shape;773;p17"/>
          <p:cNvSpPr txBox="1">
            <a:spLocks noGrp="1"/>
          </p:cNvSpPr>
          <p:nvPr>
            <p:ph type="subTitle" idx="15"/>
          </p:nvPr>
        </p:nvSpPr>
        <p:spPr>
          <a:xfrm>
            <a:off x="5856675" y="3556017"/>
            <a:ext cx="17649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cxnSp>
        <p:nvCxnSpPr>
          <p:cNvPr id="774" name="Google Shape;774;p17"/>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775" name="Google Shape;775;p17"/>
          <p:cNvCxnSpPr/>
          <p:nvPr/>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776" name="Google Shape;776;p17"/>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777" name="Google Shape;777;p17"/>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778" name="Google Shape;778;p17"/>
          <p:cNvGrpSpPr/>
          <p:nvPr/>
        </p:nvGrpSpPr>
        <p:grpSpPr>
          <a:xfrm flipH="1">
            <a:off x="1278333" y="4513075"/>
            <a:ext cx="581800" cy="582350"/>
            <a:chOff x="8064275" y="887850"/>
            <a:chExt cx="581800" cy="582350"/>
          </a:xfrm>
        </p:grpSpPr>
        <p:sp>
          <p:nvSpPr>
            <p:cNvPr id="779" name="Google Shape;779;p1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17"/>
          <p:cNvGrpSpPr/>
          <p:nvPr/>
        </p:nvGrpSpPr>
        <p:grpSpPr>
          <a:xfrm flipH="1">
            <a:off x="2747608" y="4340463"/>
            <a:ext cx="292025" cy="292575"/>
            <a:chOff x="7353050" y="316275"/>
            <a:chExt cx="292025" cy="292575"/>
          </a:xfrm>
        </p:grpSpPr>
        <p:sp>
          <p:nvSpPr>
            <p:cNvPr id="786" name="Google Shape;786;p1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17"/>
          <p:cNvGrpSpPr/>
          <p:nvPr/>
        </p:nvGrpSpPr>
        <p:grpSpPr>
          <a:xfrm flipH="1">
            <a:off x="171308" y="4315025"/>
            <a:ext cx="175000" cy="175000"/>
            <a:chOff x="8792300" y="321275"/>
            <a:chExt cx="175000" cy="175000"/>
          </a:xfrm>
        </p:grpSpPr>
        <p:sp>
          <p:nvSpPr>
            <p:cNvPr id="791" name="Google Shape;791;p1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7"/>
          <p:cNvGrpSpPr/>
          <p:nvPr/>
        </p:nvGrpSpPr>
        <p:grpSpPr>
          <a:xfrm>
            <a:off x="3873197" y="4657550"/>
            <a:ext cx="293111" cy="293388"/>
            <a:chOff x="3164039" y="430875"/>
            <a:chExt cx="293111" cy="293388"/>
          </a:xfrm>
        </p:grpSpPr>
        <p:sp>
          <p:nvSpPr>
            <p:cNvPr id="796" name="Google Shape;796;p1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17"/>
          <p:cNvGrpSpPr/>
          <p:nvPr/>
        </p:nvGrpSpPr>
        <p:grpSpPr>
          <a:xfrm flipH="1">
            <a:off x="242270" y="4142425"/>
            <a:ext cx="175013" cy="27000"/>
            <a:chOff x="5662375" y="212375"/>
            <a:chExt cx="175013" cy="27000"/>
          </a:xfrm>
        </p:grpSpPr>
        <p:sp>
          <p:nvSpPr>
            <p:cNvPr id="803" name="Google Shape;803;p1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06" name="Google Shape;806;p17"/>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807" name="Google Shape;807;p17"/>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808" name="Google Shape;808;p17"/>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809" name="Google Shape;809;p17"/>
          <p:cNvGrpSpPr/>
          <p:nvPr/>
        </p:nvGrpSpPr>
        <p:grpSpPr>
          <a:xfrm>
            <a:off x="8064275" y="1040250"/>
            <a:ext cx="581800" cy="582350"/>
            <a:chOff x="8064275" y="887850"/>
            <a:chExt cx="581800" cy="582350"/>
          </a:xfrm>
        </p:grpSpPr>
        <p:sp>
          <p:nvSpPr>
            <p:cNvPr id="810" name="Google Shape;810;p1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17"/>
          <p:cNvGrpSpPr/>
          <p:nvPr/>
        </p:nvGrpSpPr>
        <p:grpSpPr>
          <a:xfrm>
            <a:off x="7353050" y="316275"/>
            <a:ext cx="292025" cy="292575"/>
            <a:chOff x="7353050" y="316275"/>
            <a:chExt cx="292025" cy="292575"/>
          </a:xfrm>
        </p:grpSpPr>
        <p:sp>
          <p:nvSpPr>
            <p:cNvPr id="817" name="Google Shape;817;p1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7"/>
          <p:cNvGrpSpPr/>
          <p:nvPr/>
        </p:nvGrpSpPr>
        <p:grpSpPr>
          <a:xfrm>
            <a:off x="8792300" y="321275"/>
            <a:ext cx="175000" cy="175000"/>
            <a:chOff x="8792300" y="321275"/>
            <a:chExt cx="175000" cy="175000"/>
          </a:xfrm>
        </p:grpSpPr>
        <p:sp>
          <p:nvSpPr>
            <p:cNvPr id="822" name="Google Shape;822;p1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17"/>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17"/>
          <p:cNvGrpSpPr/>
          <p:nvPr/>
        </p:nvGrpSpPr>
        <p:grpSpPr>
          <a:xfrm>
            <a:off x="8490050" y="170875"/>
            <a:ext cx="175013" cy="27000"/>
            <a:chOff x="5662375" y="212375"/>
            <a:chExt cx="175013" cy="27000"/>
          </a:xfrm>
        </p:grpSpPr>
        <p:sp>
          <p:nvSpPr>
            <p:cNvPr id="833" name="Google Shape;833;p1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7"/>
          <p:cNvGrpSpPr/>
          <p:nvPr/>
        </p:nvGrpSpPr>
        <p:grpSpPr>
          <a:xfrm>
            <a:off x="8678350" y="1658000"/>
            <a:ext cx="175013" cy="27000"/>
            <a:chOff x="5662375" y="212375"/>
            <a:chExt cx="175013" cy="27000"/>
          </a:xfrm>
        </p:grpSpPr>
        <p:sp>
          <p:nvSpPr>
            <p:cNvPr id="837" name="Google Shape;837;p1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412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7D2CC2-B56E-4F88-845C-1E62AF807B3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281F069-4FF8-4F9E-A4E0-CFA6C31155A0}"/>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35A0B2D-2DAD-4527-80EF-77B00A7F3544}"/>
              </a:ext>
            </a:extLst>
          </p:cNvPr>
          <p:cNvSpPr>
            <a:spLocks noGrp="1"/>
          </p:cNvSpPr>
          <p:nvPr>
            <p:ph type="dt" sz="half" idx="10"/>
          </p:nvPr>
        </p:nvSpPr>
        <p:spPr/>
        <p:txBody>
          <a:bodyPr/>
          <a:lstStyle/>
          <a:p>
            <a:fld id="{F4E5AD2D-3E3D-4149-A037-EE3AD069AB4A}" type="datetimeFigureOut">
              <a:rPr lang="cs-CZ" smtClean="0"/>
              <a:t>09.12.2024</a:t>
            </a:fld>
            <a:endParaRPr lang="cs-CZ"/>
          </a:p>
        </p:txBody>
      </p:sp>
      <p:sp>
        <p:nvSpPr>
          <p:cNvPr id="5" name="Zástupný symbol pro zápatí 4">
            <a:extLst>
              <a:ext uri="{FF2B5EF4-FFF2-40B4-BE49-F238E27FC236}">
                <a16:creationId xmlns:a16="http://schemas.microsoft.com/office/drawing/2014/main" id="{AF6D0D91-9C04-4F84-ADB4-C7CBFB45E42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2B2153A-558B-4694-AD8B-725E1818985A}"/>
              </a:ext>
            </a:extLst>
          </p:cNvPr>
          <p:cNvSpPr>
            <a:spLocks noGrp="1"/>
          </p:cNvSpPr>
          <p:nvPr>
            <p:ph type="sldNum" sz="quarter" idx="12"/>
          </p:nvPr>
        </p:nvSpPr>
        <p:spPr/>
        <p:txBody>
          <a:bodyPr/>
          <a:lstStyle/>
          <a:p>
            <a:fld id="{C905E52A-1E01-4061-8A5E-9E7B61ACCAED}" type="slidenum">
              <a:rPr lang="cs-CZ" smtClean="0"/>
              <a:t>‹#›</a:t>
            </a:fld>
            <a:endParaRPr lang="cs-CZ"/>
          </a:p>
        </p:txBody>
      </p:sp>
    </p:spTree>
    <p:extLst>
      <p:ext uri="{BB962C8B-B14F-4D97-AF65-F5344CB8AC3E}">
        <p14:creationId xmlns:p14="http://schemas.microsoft.com/office/powerpoint/2010/main" val="59798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grpSp>
        <p:nvGrpSpPr>
          <p:cNvPr id="44" name="Google Shape;44;p3"/>
          <p:cNvGrpSpPr/>
          <p:nvPr/>
        </p:nvGrpSpPr>
        <p:grpSpPr>
          <a:xfrm>
            <a:off x="2132649" y="713253"/>
            <a:ext cx="4878702" cy="3717004"/>
            <a:chOff x="399425" y="238125"/>
            <a:chExt cx="6810025" cy="5187000"/>
          </a:xfrm>
        </p:grpSpPr>
        <p:sp>
          <p:nvSpPr>
            <p:cNvPr id="45" name="Google Shape;45;p3"/>
            <p:cNvSpPr/>
            <p:nvPr/>
          </p:nvSpPr>
          <p:spPr>
            <a:xfrm>
              <a:off x="399425" y="238325"/>
              <a:ext cx="6810025" cy="5186100"/>
            </a:xfrm>
            <a:custGeom>
              <a:avLst/>
              <a:gdLst/>
              <a:ahLst/>
              <a:cxnLst/>
              <a:rect l="l" t="t" r="r" b="b"/>
              <a:pathLst>
                <a:path w="272401" h="207444" extrusionOk="0">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91875" y="238125"/>
              <a:ext cx="6575225" cy="5187000"/>
            </a:xfrm>
            <a:custGeom>
              <a:avLst/>
              <a:gdLst/>
              <a:ahLst/>
              <a:cxnLst/>
              <a:rect l="l" t="t" r="r" b="b"/>
              <a:pathLst>
                <a:path w="263009" h="207480" extrusionOk="0">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2971800" y="2231136"/>
            <a:ext cx="3200400" cy="80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 name="Google Shape;48;p3"/>
          <p:cNvSpPr txBox="1">
            <a:spLocks noGrp="1"/>
          </p:cNvSpPr>
          <p:nvPr>
            <p:ph type="title" idx="2" hasCustomPrompt="1"/>
          </p:nvPr>
        </p:nvSpPr>
        <p:spPr>
          <a:xfrm>
            <a:off x="2971800" y="1161288"/>
            <a:ext cx="2967600" cy="106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49" name="Google Shape;49;p3"/>
          <p:cNvSpPr txBox="1">
            <a:spLocks noGrp="1"/>
          </p:cNvSpPr>
          <p:nvPr>
            <p:ph type="subTitle" idx="1"/>
          </p:nvPr>
        </p:nvSpPr>
        <p:spPr>
          <a:xfrm>
            <a:off x="2973225" y="2999232"/>
            <a:ext cx="3200400" cy="68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grpSp>
        <p:nvGrpSpPr>
          <p:cNvPr id="50" name="Google Shape;50;p3"/>
          <p:cNvGrpSpPr/>
          <p:nvPr/>
        </p:nvGrpSpPr>
        <p:grpSpPr>
          <a:xfrm>
            <a:off x="432850" y="0"/>
            <a:ext cx="8278300" cy="5165700"/>
            <a:chOff x="432850" y="0"/>
            <a:chExt cx="8278300" cy="5165700"/>
          </a:xfrm>
        </p:grpSpPr>
        <p:cxnSp>
          <p:nvCxnSpPr>
            <p:cNvPr id="51" name="Google Shape;51;p3"/>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52" name="Google Shape;52;p3"/>
            <p:cNvGrpSpPr/>
            <p:nvPr/>
          </p:nvGrpSpPr>
          <p:grpSpPr>
            <a:xfrm>
              <a:off x="8129350" y="4292175"/>
              <a:ext cx="581800" cy="582350"/>
              <a:chOff x="8064275" y="887850"/>
              <a:chExt cx="581800" cy="582350"/>
            </a:xfrm>
          </p:grpSpPr>
          <p:sp>
            <p:nvSpPr>
              <p:cNvPr id="53" name="Google Shape;53;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8274238" y="3720600"/>
              <a:ext cx="292025" cy="292575"/>
              <a:chOff x="7353050" y="316275"/>
              <a:chExt cx="292025" cy="292575"/>
            </a:xfrm>
          </p:grpSpPr>
          <p:sp>
            <p:nvSpPr>
              <p:cNvPr id="60" name="Google Shape;60;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
            <p:cNvGrpSpPr/>
            <p:nvPr/>
          </p:nvGrpSpPr>
          <p:grpSpPr>
            <a:xfrm>
              <a:off x="8332763" y="3212475"/>
              <a:ext cx="175000" cy="175000"/>
              <a:chOff x="8792300" y="321275"/>
              <a:chExt cx="175000" cy="175000"/>
            </a:xfrm>
          </p:grpSpPr>
          <p:sp>
            <p:nvSpPr>
              <p:cNvPr id="65" name="Google Shape;65;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 name="Google Shape;69;p3"/>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70" name="Google Shape;70;p3"/>
            <p:cNvGrpSpPr/>
            <p:nvPr/>
          </p:nvGrpSpPr>
          <p:grpSpPr>
            <a:xfrm rot="10800000">
              <a:off x="432850" y="291788"/>
              <a:ext cx="581800" cy="582350"/>
              <a:chOff x="8064275" y="887850"/>
              <a:chExt cx="581800" cy="582350"/>
            </a:xfrm>
          </p:grpSpPr>
          <p:sp>
            <p:nvSpPr>
              <p:cNvPr id="71" name="Google Shape;71;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rot="10800000">
              <a:off x="577738" y="1153138"/>
              <a:ext cx="292025" cy="292575"/>
              <a:chOff x="7353050" y="316275"/>
              <a:chExt cx="292025" cy="292575"/>
            </a:xfrm>
          </p:grpSpPr>
          <p:sp>
            <p:nvSpPr>
              <p:cNvPr id="78" name="Google Shape;78;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rot="10800000">
              <a:off x="636238" y="1778838"/>
              <a:ext cx="175000" cy="175000"/>
              <a:chOff x="8792300" y="321275"/>
              <a:chExt cx="175000" cy="175000"/>
            </a:xfrm>
          </p:grpSpPr>
          <p:sp>
            <p:nvSpPr>
              <p:cNvPr id="83" name="Google Shape;83;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a:off x="432850" y="2003163"/>
              <a:ext cx="175013" cy="27000"/>
              <a:chOff x="5662375" y="212375"/>
              <a:chExt cx="175013" cy="27000"/>
            </a:xfrm>
          </p:grpSpPr>
          <p:sp>
            <p:nvSpPr>
              <p:cNvPr id="88" name="Google Shape;88;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a:off x="788100" y="208488"/>
              <a:ext cx="175013" cy="27000"/>
              <a:chOff x="5662375" y="212375"/>
              <a:chExt cx="175013" cy="27000"/>
            </a:xfrm>
          </p:grpSpPr>
          <p:sp>
            <p:nvSpPr>
              <p:cNvPr id="92" name="Google Shape;92;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a:off x="8129350" y="4988725"/>
              <a:ext cx="175013" cy="27000"/>
              <a:chOff x="5662375" y="212375"/>
              <a:chExt cx="175013" cy="27000"/>
            </a:xfrm>
          </p:grpSpPr>
          <p:sp>
            <p:nvSpPr>
              <p:cNvPr id="96" name="Google Shape;96;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a:off x="8497550" y="3429425"/>
              <a:ext cx="175013" cy="27000"/>
              <a:chOff x="5662375" y="212375"/>
              <a:chExt cx="175013" cy="27000"/>
            </a:xfrm>
          </p:grpSpPr>
          <p:sp>
            <p:nvSpPr>
              <p:cNvPr id="100" name="Google Shape;100;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3" name="Google Shape;103;p3"/>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04" name="Google Shape;104;p3"/>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05" name="Google Shape;105;p3"/>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0886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38" name="Google Shape;1438;p29"/>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2" name="Google Shape;1472;p29"/>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473" name="Google Shape;1473;p29"/>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474" name="Google Shape;1474;p29"/>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9538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9200" y="408875"/>
            <a:ext cx="8013300" cy="47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ira Sans Extra Condensed"/>
              <a:buNone/>
              <a:defRPr sz="2800">
                <a:solidFill>
                  <a:schemeClr val="dk2"/>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4" r:id="rId2"/>
    <p:sldLayoutId id="2147483655" r:id="rId3"/>
    <p:sldLayoutId id="2147483657" r:id="rId4"/>
    <p:sldLayoutId id="2147483674" r:id="rId5"/>
    <p:sldLayoutId id="2147483675" r:id="rId6"/>
    <p:sldLayoutId id="2147483677" r:id="rId7"/>
    <p:sldLayoutId id="2147483678" r:id="rId8"/>
    <p:sldLayoutId id="2147483679" r:id="rId9"/>
    <p:sldLayoutId id="2147483680" r:id="rId10"/>
    <p:sldLayoutId id="2147483681" r:id="rId11"/>
    <p:sldLayoutId id="2147483682"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mnovotna@fss.muni.cz"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storyset.com/" TargetMode="External"/><Relationship Id="rId2" Type="http://schemas.openxmlformats.org/officeDocument/2006/relationships/hyperlink" Target="https://www.pexels.com/" TargetMode="External"/><Relationship Id="rId1" Type="http://schemas.openxmlformats.org/officeDocument/2006/relationships/slideLayout" Target="../slideLayouts/slideLayout7.xml"/><Relationship Id="rId4" Type="http://schemas.openxmlformats.org/officeDocument/2006/relationships/hyperlink" Target="https://www.flaticon.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9"/>
          <p:cNvSpPr txBox="1">
            <a:spLocks noGrp="1"/>
          </p:cNvSpPr>
          <p:nvPr>
            <p:ph type="title"/>
          </p:nvPr>
        </p:nvSpPr>
        <p:spPr>
          <a:xfrm>
            <a:off x="539108" y="1923254"/>
            <a:ext cx="4161825" cy="99417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000" b="1" dirty="0">
                <a:solidFill>
                  <a:srgbClr val="222222"/>
                </a:solidFill>
                <a:latin typeface="Calibri" panose="020F0502020204030204" pitchFamily="34" charset="0"/>
                <a:ea typeface="Calibri" panose="020F0502020204030204" pitchFamily="34" charset="0"/>
                <a:cs typeface="Calibri" panose="020F0502020204030204" pitchFamily="34" charset="0"/>
              </a:rPr>
              <a:t>How to present research findings</a:t>
            </a:r>
            <a:endParaRPr lang="en-US" sz="4125"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0B6623A-F1C6-1212-23C5-08B9E6526C51}"/>
              </a:ext>
            </a:extLst>
          </p:cNvPr>
          <p:cNvSpPr txBox="1"/>
          <p:nvPr/>
        </p:nvSpPr>
        <p:spPr>
          <a:xfrm>
            <a:off x="204596" y="4585660"/>
            <a:ext cx="6565686" cy="38087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cs-CZ" sz="1875" dirty="0">
                <a:latin typeface="Calibri" panose="020F0502020204030204" pitchFamily="34" charset="0"/>
                <a:cs typeface="Calibri" panose="020F0502020204030204" pitchFamily="34" charset="0"/>
              </a:rPr>
              <a:t>9. 12. 2024</a:t>
            </a:r>
            <a:r>
              <a:rPr lang="nn-NO" sz="1875" dirty="0">
                <a:latin typeface="Calibri" panose="020F0502020204030204" pitchFamily="34" charset="0"/>
                <a:cs typeface="Calibri" panose="020F0502020204030204" pitchFamily="34" charset="0"/>
              </a:rPr>
              <a:t> | </a:t>
            </a:r>
            <a:r>
              <a:rPr lang="en-GB" sz="1875" dirty="0">
                <a:latin typeface="Calibri" panose="020F0502020204030204" pitchFamily="34" charset="0"/>
                <a:cs typeface="Calibri" panose="020F0502020204030204" pitchFamily="34" charset="0"/>
              </a:rPr>
              <a:t>CMAa11 Qualitative Research</a:t>
            </a:r>
          </a:p>
        </p:txBody>
      </p:sp>
      <p:pic>
        <p:nvPicPr>
          <p:cNvPr id="473" name="Picture 472" descr="Graphical user interface, application&#10;&#10;Description automatically generated">
            <a:extLst>
              <a:ext uri="{FF2B5EF4-FFF2-40B4-BE49-F238E27FC236}">
                <a16:creationId xmlns:a16="http://schemas.microsoft.com/office/drawing/2014/main" id="{837206BC-F25D-0E6F-A550-CA61D7D5C489}"/>
              </a:ext>
            </a:extLst>
          </p:cNvPr>
          <p:cNvPicPr>
            <a:picLocks noChangeAspect="1"/>
          </p:cNvPicPr>
          <p:nvPr/>
        </p:nvPicPr>
        <p:blipFill>
          <a:blip r:embed="rId3"/>
          <a:stretch>
            <a:fillRect/>
          </a:stretch>
        </p:blipFill>
        <p:spPr>
          <a:xfrm>
            <a:off x="4198532" y="113273"/>
            <a:ext cx="5143500" cy="5143500"/>
          </a:xfrm>
          <a:prstGeom prst="rect">
            <a:avLst/>
          </a:prstGeom>
        </p:spPr>
      </p:pic>
      <p:sp>
        <p:nvSpPr>
          <p:cNvPr id="4" name="TextBox 3">
            <a:extLst>
              <a:ext uri="{FF2B5EF4-FFF2-40B4-BE49-F238E27FC236}">
                <a16:creationId xmlns:a16="http://schemas.microsoft.com/office/drawing/2014/main" id="{CB0C3CE5-BF87-A714-ED37-22BEE9B8E8C3}"/>
              </a:ext>
            </a:extLst>
          </p:cNvPr>
          <p:cNvSpPr txBox="1"/>
          <p:nvPr/>
        </p:nvSpPr>
        <p:spPr>
          <a:xfrm>
            <a:off x="1522542" y="3152906"/>
            <a:ext cx="2194958" cy="438582"/>
          </a:xfrm>
          <a:prstGeom prst="rect">
            <a:avLst/>
          </a:prstGeom>
          <a:noFill/>
        </p:spPr>
        <p:txBody>
          <a:bodyPr wrap="square">
            <a:spAutoFit/>
          </a:bodyPr>
          <a:lstStyle/>
          <a:p>
            <a:r>
              <a:rPr lang="en-US" sz="2250" dirty="0">
                <a:solidFill>
                  <a:srgbClr val="242424"/>
                </a:solidFill>
                <a:latin typeface="Calibri" panose="020F0502020204030204" pitchFamily="34" charset="0"/>
                <a:cs typeface="Calibri" panose="020F0502020204030204" pitchFamily="34" charset="0"/>
              </a:rPr>
              <a:t>Martina Novotná</a:t>
            </a:r>
            <a:endParaRPr lang="cs-CZ" sz="2250" dirty="0"/>
          </a:p>
        </p:txBody>
      </p:sp>
      <p:pic>
        <p:nvPicPr>
          <p:cNvPr id="8" name="Picture 7" descr="Shape&#10;&#10;Description automatically generated with medium confidence">
            <a:extLst>
              <a:ext uri="{FF2B5EF4-FFF2-40B4-BE49-F238E27FC236}">
                <a16:creationId xmlns:a16="http://schemas.microsoft.com/office/drawing/2014/main" id="{0CA66722-9E48-092D-9A34-4E925D689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59" y="113273"/>
            <a:ext cx="2401963" cy="815809"/>
          </a:xfrm>
          <a:prstGeom prst="rect">
            <a:avLst/>
          </a:prstGeom>
        </p:spPr>
      </p:pic>
    </p:spTree>
    <p:extLst>
      <p:ext uri="{BB962C8B-B14F-4D97-AF65-F5344CB8AC3E}">
        <p14:creationId xmlns:p14="http://schemas.microsoft.com/office/powerpoint/2010/main" val="1862522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7324BA-EA98-DC0B-72F7-6D48BD7EE2C0}"/>
              </a:ext>
            </a:extLst>
          </p:cNvPr>
          <p:cNvSpPr txBox="1">
            <a:spLocks/>
          </p:cNvSpPr>
          <p:nvPr/>
        </p:nvSpPr>
        <p:spPr>
          <a:xfrm>
            <a:off x="719371" y="407575"/>
            <a:ext cx="7515487" cy="594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en-US" sz="35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PRESENTATION OF RESULT</a:t>
            </a:r>
            <a:r>
              <a:rPr lang="cs-CZ" sz="35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SUGGESTIONS</a:t>
            </a:r>
            <a:endParaRPr lang="cs-CZ" sz="3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31C0FEB-6D46-1F1D-827B-773C3AD7577F}"/>
              </a:ext>
            </a:extLst>
          </p:cNvPr>
          <p:cNvSpPr txBox="1"/>
          <p:nvPr/>
        </p:nvSpPr>
        <p:spPr>
          <a:xfrm>
            <a:off x="1229282" y="1773794"/>
            <a:ext cx="6685436" cy="3139321"/>
          </a:xfrm>
          <a:prstGeom prst="rect">
            <a:avLst/>
          </a:prstGeom>
          <a:noFill/>
        </p:spPr>
        <p:txBody>
          <a:bodyPr wrap="square">
            <a:spAutoFit/>
          </a:bodyPr>
          <a:lstStyle/>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You should be concise and lead with that argument. </a:t>
            </a:r>
            <a:endParaRPr lang="cs-CZ" sz="22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A brief summary of what the implications are – perhaps even </a:t>
            </a:r>
            <a:r>
              <a:rPr lang="cs-CZ" sz="2200" dirty="0" err="1">
                <a:effectLst/>
                <a:latin typeface="Calibri" panose="020F0502020204030204" pitchFamily="34" charset="0"/>
                <a:ea typeface="Calibri" panose="020F0502020204030204" pitchFamily="34" charset="0"/>
                <a:cs typeface="Calibri" panose="020F0502020204030204" pitchFamily="34" charset="0"/>
              </a:rPr>
              <a:t>about</a:t>
            </a:r>
            <a:r>
              <a:rPr lang="en-US" sz="2200" dirty="0">
                <a:effectLst/>
                <a:latin typeface="Calibri" panose="020F0502020204030204" pitchFamily="34" charset="0"/>
                <a:ea typeface="Calibri" panose="020F0502020204030204" pitchFamily="34" charset="0"/>
                <a:cs typeface="Calibri" panose="020F0502020204030204" pitchFamily="34" charset="0"/>
              </a:rPr>
              <a:t> the </a:t>
            </a:r>
            <a:r>
              <a:rPr lang="cs-CZ" sz="2200" dirty="0" err="1">
                <a:effectLst/>
                <a:latin typeface="Calibri" panose="020F0502020204030204" pitchFamily="34" charset="0"/>
                <a:ea typeface="Calibri" panose="020F0502020204030204" pitchFamily="34" charset="0"/>
                <a:cs typeface="Calibri" panose="020F0502020204030204" pitchFamily="34" charset="0"/>
              </a:rPr>
              <a:t>topic‘s</a:t>
            </a:r>
            <a:r>
              <a:rPr lang="cs-CZ" sz="2200" dirty="0">
                <a:effectLst/>
                <a:latin typeface="Calibri" panose="020F0502020204030204" pitchFamily="34" charset="0"/>
                <a:ea typeface="Calibri" panose="020F0502020204030204" pitchFamily="34" charset="0"/>
                <a:cs typeface="Calibri" panose="020F0502020204030204" pitchFamily="34" charset="0"/>
              </a:rPr>
              <a:t> relevance</a:t>
            </a:r>
            <a:r>
              <a:rPr lang="en-US" sz="2200" dirty="0">
                <a:effectLst/>
                <a:latin typeface="Calibri" panose="020F0502020204030204" pitchFamily="34" charset="0"/>
                <a:ea typeface="Calibri" panose="020F0502020204030204" pitchFamily="34" charset="0"/>
                <a:cs typeface="Calibri" panose="020F0502020204030204" pitchFamily="34" charset="0"/>
              </a:rPr>
              <a:t> – </a:t>
            </a:r>
            <a:r>
              <a:rPr lang="en-US" sz="2200" b="1" dirty="0">
                <a:effectLst/>
                <a:latin typeface="Calibri" panose="020F0502020204030204" pitchFamily="34" charset="0"/>
                <a:ea typeface="Calibri" panose="020F0502020204030204" pitchFamily="34" charset="0"/>
                <a:cs typeface="Calibri" panose="020F0502020204030204" pitchFamily="34" charset="0"/>
              </a:rPr>
              <a:t>which contributions are surprising</a:t>
            </a:r>
            <a:r>
              <a:rPr lang="en-US" sz="2200" dirty="0">
                <a:effectLst/>
                <a:latin typeface="Calibri" panose="020F0502020204030204" pitchFamily="34" charset="0"/>
                <a:ea typeface="Calibri" panose="020F0502020204030204" pitchFamily="34" charset="0"/>
                <a:cs typeface="Calibri" panose="020F0502020204030204" pitchFamily="34" charset="0"/>
              </a:rPr>
              <a:t> and what is, on the contrary, consistent with what we already know. </a:t>
            </a:r>
            <a:endParaRPr lang="cs-CZ" sz="22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cs-CZ" sz="2200" dirty="0" err="1">
                <a:latin typeface="Calibri" panose="020F0502020204030204" pitchFamily="34" charset="0"/>
                <a:ea typeface="Calibri" panose="020F0502020204030204" pitchFamily="34" charset="0"/>
                <a:cs typeface="Calibri" panose="020F0502020204030204" pitchFamily="34" charset="0"/>
              </a:rPr>
              <a:t>Vizualisation</a:t>
            </a:r>
            <a:r>
              <a:rPr lang="cs-CZ" sz="2200" dirty="0">
                <a:latin typeface="Calibri" panose="020F0502020204030204" pitchFamily="34" charset="0"/>
                <a:ea typeface="Calibri" panose="020F0502020204030204" pitchFamily="34" charset="0"/>
                <a:cs typeface="Calibri" panose="020F0502020204030204" pitchFamily="34" charset="0"/>
              </a:rPr>
              <a:t> (m</a:t>
            </a:r>
            <a:r>
              <a:rPr lang="en-US" sz="2200" dirty="0" err="1">
                <a:effectLst/>
                <a:latin typeface="Calibri" panose="020F0502020204030204" pitchFamily="34" charset="0"/>
                <a:ea typeface="Calibri" panose="020F0502020204030204" pitchFamily="34" charset="0"/>
                <a:cs typeface="Calibri" panose="020F0502020204030204" pitchFamily="34" charset="0"/>
              </a:rPr>
              <a:t>ind</a:t>
            </a:r>
            <a:r>
              <a:rPr lang="en-US" sz="2200" dirty="0">
                <a:effectLst/>
                <a:latin typeface="Calibri" panose="020F0502020204030204" pitchFamily="34" charset="0"/>
                <a:ea typeface="Calibri" panose="020F0502020204030204" pitchFamily="34" charset="0"/>
                <a:cs typeface="Calibri" panose="020F0502020204030204" pitchFamily="34" charset="0"/>
              </a:rPr>
              <a:t> maps</a:t>
            </a:r>
            <a:r>
              <a:rPr lang="cs-CZ" sz="22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Carefully consider what excerpts from participants' statements you will include in the </a:t>
            </a:r>
            <a:r>
              <a:rPr lang="cs-CZ" sz="2200" dirty="0">
                <a:effectLst/>
                <a:latin typeface="Calibri" panose="020F0502020204030204" pitchFamily="34" charset="0"/>
                <a:ea typeface="Calibri" panose="020F0502020204030204" pitchFamily="34" charset="0"/>
                <a:cs typeface="Calibri" panose="020F0502020204030204" pitchFamily="34" charset="0"/>
              </a:rPr>
              <a:t>analysis (</a:t>
            </a:r>
            <a:r>
              <a:rPr lang="cs-CZ" sz="2200" dirty="0" err="1">
                <a:effectLst/>
                <a:latin typeface="Calibri" panose="020F0502020204030204" pitchFamily="34" charset="0"/>
                <a:ea typeface="Calibri" panose="020F0502020204030204" pitchFamily="34" charset="0"/>
                <a:cs typeface="Calibri" panose="020F0502020204030204" pitchFamily="34" charset="0"/>
              </a:rPr>
              <a:t>what</a:t>
            </a:r>
            <a:r>
              <a:rPr lang="cs-CZ" sz="2200" dirty="0">
                <a:effectLst/>
                <a:latin typeface="Calibri" panose="020F0502020204030204" pitchFamily="34" charset="0"/>
                <a:ea typeface="Calibri" panose="020F0502020204030204" pitchFamily="34" charset="0"/>
                <a:cs typeface="Calibri" panose="020F0502020204030204" pitchFamily="34" charset="0"/>
              </a:rPr>
              <a:t> </a:t>
            </a:r>
            <a:r>
              <a:rPr lang="cs-CZ" sz="2200" dirty="0" err="1">
                <a:effectLst/>
                <a:latin typeface="Calibri" panose="020F0502020204030204" pitchFamily="34" charset="0"/>
                <a:ea typeface="Calibri" panose="020F0502020204030204" pitchFamily="34" charset="0"/>
                <a:cs typeface="Calibri" panose="020F0502020204030204" pitchFamily="34" charset="0"/>
              </a:rPr>
              <a:t>might</a:t>
            </a:r>
            <a:r>
              <a:rPr lang="cs-CZ" sz="2200" dirty="0">
                <a:effectLst/>
                <a:latin typeface="Calibri" panose="020F0502020204030204" pitchFamily="34" charset="0"/>
                <a:ea typeface="Calibri" panose="020F0502020204030204" pitchFamily="34" charset="0"/>
                <a:cs typeface="Calibri" panose="020F0502020204030204" pitchFamily="34" charset="0"/>
              </a:rPr>
              <a:t> </a:t>
            </a:r>
            <a:r>
              <a:rPr lang="cs-CZ" sz="2200" dirty="0" err="1">
                <a:effectLst/>
                <a:latin typeface="Calibri" panose="020F0502020204030204" pitchFamily="34" charset="0"/>
                <a:ea typeface="Calibri" panose="020F0502020204030204" pitchFamily="34" charset="0"/>
                <a:cs typeface="Calibri" panose="020F0502020204030204" pitchFamily="34" charset="0"/>
              </a:rPr>
              <a:t>help</a:t>
            </a:r>
            <a:r>
              <a:rPr lang="cs-CZ" sz="2200" dirty="0">
                <a:effectLst/>
                <a:latin typeface="Calibri" panose="020F0502020204030204" pitchFamily="34" charset="0"/>
                <a:ea typeface="Calibri" panose="020F0502020204030204" pitchFamily="34" charset="0"/>
                <a:cs typeface="Calibri" panose="020F0502020204030204" pitchFamily="34" charset="0"/>
              </a:rPr>
              <a:t> </a:t>
            </a:r>
            <a:r>
              <a:rPr lang="cs-CZ" sz="2200" dirty="0" err="1">
                <a:effectLst/>
                <a:latin typeface="Calibri" panose="020F0502020204030204" pitchFamily="34" charset="0"/>
                <a:ea typeface="Calibri" panose="020F0502020204030204" pitchFamily="34" charset="0"/>
                <a:cs typeface="Calibri" panose="020F0502020204030204" pitchFamily="34" charset="0"/>
              </a:rPr>
              <a:t>readers</a:t>
            </a:r>
            <a:r>
              <a:rPr lang="cs-CZ" sz="2200" dirty="0">
                <a:effectLst/>
                <a:latin typeface="Calibri" panose="020F0502020204030204" pitchFamily="34" charset="0"/>
                <a:ea typeface="Calibri" panose="020F0502020204030204" pitchFamily="34" charset="0"/>
                <a:cs typeface="Calibri" panose="020F0502020204030204" pitchFamily="34" charset="0"/>
              </a:rPr>
              <a:t> </a:t>
            </a:r>
            <a:r>
              <a:rPr lang="cs-CZ" sz="2200" dirty="0" err="1">
                <a:effectLst/>
                <a:latin typeface="Calibri" panose="020F0502020204030204" pitchFamily="34" charset="0"/>
                <a:ea typeface="Calibri" panose="020F0502020204030204" pitchFamily="34" charset="0"/>
                <a:cs typeface="Calibri" panose="020F0502020204030204" pitchFamily="34" charset="0"/>
              </a:rPr>
              <a:t>navigate</a:t>
            </a:r>
            <a:r>
              <a:rPr lang="cs-CZ" sz="2200" dirty="0">
                <a:effectLst/>
                <a:latin typeface="Calibri" panose="020F0502020204030204" pitchFamily="34" charset="0"/>
                <a:ea typeface="Calibri" panose="020F0502020204030204" pitchFamily="34" charset="0"/>
                <a:cs typeface="Calibri" panose="020F0502020204030204" pitchFamily="34" charset="0"/>
              </a:rPr>
              <a:t> the text). </a:t>
            </a:r>
            <a:endParaRPr lang="cs-CZ"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3360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E064D9-982E-1D29-CDCD-5DB7303423B5}"/>
              </a:ext>
            </a:extLst>
          </p:cNvPr>
          <p:cNvSpPr>
            <a:spLocks noGrp="1"/>
          </p:cNvSpPr>
          <p:nvPr>
            <p:ph type="title"/>
          </p:nvPr>
        </p:nvSpPr>
        <p:spPr>
          <a:xfrm>
            <a:off x="5451983" y="1151858"/>
            <a:ext cx="3400648" cy="576000"/>
          </a:xfrm>
        </p:spPr>
        <p:txBody>
          <a:bodyPr/>
          <a:lstStyle/>
          <a:p>
            <a:r>
              <a:rPr lang="en-GB" sz="3000" b="1" dirty="0">
                <a:latin typeface="Calibri" panose="020F0502020204030204" pitchFamily="34" charset="0"/>
                <a:cs typeface="Calibri" panose="020F0502020204030204" pitchFamily="34" charset="0"/>
              </a:rPr>
              <a:t>Challenges in qualitative data reporting</a:t>
            </a:r>
            <a:br>
              <a:rPr lang="cs-CZ" sz="3000" b="1" dirty="0">
                <a:latin typeface="Calibri" panose="020F0502020204030204" pitchFamily="34" charset="0"/>
                <a:cs typeface="Calibri" panose="020F0502020204030204" pitchFamily="34" charset="0"/>
              </a:rPr>
            </a:br>
            <a:br>
              <a:rPr lang="en-GB" sz="3000" b="1"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a:t>
            </a:r>
            <a:r>
              <a:rPr lang="en-US" sz="2000" dirty="0">
                <a:effectLst/>
                <a:latin typeface="Calibri" panose="020F0502020204030204" pitchFamily="34" charset="0"/>
                <a:cs typeface="Calibri" panose="020F0502020204030204" pitchFamily="34" charset="0"/>
              </a:rPr>
              <a:t>Ritchie</a:t>
            </a:r>
            <a:r>
              <a:rPr lang="en-GB" sz="2000" dirty="0">
                <a:latin typeface="Calibri" panose="020F0502020204030204" pitchFamily="34" charset="0"/>
                <a:cs typeface="Calibri" panose="020F0502020204030204" pitchFamily="34" charset="0"/>
              </a:rPr>
              <a:t> et al., 2014)</a:t>
            </a:r>
          </a:p>
        </p:txBody>
      </p:sp>
      <p:sp>
        <p:nvSpPr>
          <p:cNvPr id="6" name="Subtitle 5">
            <a:extLst>
              <a:ext uri="{FF2B5EF4-FFF2-40B4-BE49-F238E27FC236}">
                <a16:creationId xmlns:a16="http://schemas.microsoft.com/office/drawing/2014/main" id="{5FED877B-0BC2-DA33-173C-6FD8E5C9519A}"/>
              </a:ext>
            </a:extLst>
          </p:cNvPr>
          <p:cNvSpPr>
            <a:spLocks noGrp="1"/>
          </p:cNvSpPr>
          <p:nvPr>
            <p:ph type="subTitle" idx="1"/>
          </p:nvPr>
        </p:nvSpPr>
        <p:spPr>
          <a:xfrm>
            <a:off x="1664207" y="478068"/>
            <a:ext cx="2615100" cy="384000"/>
          </a:xfrm>
        </p:spPr>
        <p:txBody>
          <a:bodyPr/>
          <a:lstStyle/>
          <a:p>
            <a:r>
              <a:rPr lang="cs-CZ" b="1" dirty="0">
                <a:solidFill>
                  <a:schemeClr val="accent1">
                    <a:lumMod val="50000"/>
                  </a:schemeClr>
                </a:solidFill>
                <a:latin typeface="Calibri" panose="020F0502020204030204" pitchFamily="34" charset="0"/>
                <a:cs typeface="Calibri" panose="020F0502020204030204" pitchFamily="34" charset="0"/>
              </a:rPr>
              <a:t>Tell a story</a:t>
            </a:r>
          </a:p>
        </p:txBody>
      </p:sp>
      <p:sp>
        <p:nvSpPr>
          <p:cNvPr id="7" name="Subtitle 6">
            <a:extLst>
              <a:ext uri="{FF2B5EF4-FFF2-40B4-BE49-F238E27FC236}">
                <a16:creationId xmlns:a16="http://schemas.microsoft.com/office/drawing/2014/main" id="{B1DC6AB2-726D-194B-62C7-B163C3F3C96B}"/>
              </a:ext>
            </a:extLst>
          </p:cNvPr>
          <p:cNvSpPr>
            <a:spLocks noGrp="1"/>
          </p:cNvSpPr>
          <p:nvPr>
            <p:ph type="subTitle" idx="2"/>
          </p:nvPr>
        </p:nvSpPr>
        <p:spPr>
          <a:xfrm>
            <a:off x="1664207" y="820492"/>
            <a:ext cx="4114186" cy="576000"/>
          </a:xfrm>
        </p:spPr>
        <p:txBody>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Come up with the main story line</a:t>
            </a:r>
            <a:endParaRPr lang="cs-CZ"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reader needs to be taken into account</a:t>
            </a:r>
            <a:endParaRPr lang="cs-CZ" dirty="0">
              <a:latin typeface="Calibri" panose="020F0502020204030204" pitchFamily="34" charset="0"/>
              <a:cs typeface="Calibri" panose="020F0502020204030204" pitchFamily="34" charset="0"/>
            </a:endParaRPr>
          </a:p>
        </p:txBody>
      </p:sp>
      <p:sp>
        <p:nvSpPr>
          <p:cNvPr id="8" name="Subtitle 7">
            <a:extLst>
              <a:ext uri="{FF2B5EF4-FFF2-40B4-BE49-F238E27FC236}">
                <a16:creationId xmlns:a16="http://schemas.microsoft.com/office/drawing/2014/main" id="{715DCDDC-6DC4-45CC-FCCF-E33ACA47EEE8}"/>
              </a:ext>
            </a:extLst>
          </p:cNvPr>
          <p:cNvSpPr>
            <a:spLocks noGrp="1"/>
          </p:cNvSpPr>
          <p:nvPr>
            <p:ph type="subTitle" idx="3"/>
          </p:nvPr>
        </p:nvSpPr>
        <p:spPr>
          <a:xfrm>
            <a:off x="1664207" y="1587804"/>
            <a:ext cx="3787776" cy="275477"/>
          </a:xfrm>
        </p:spPr>
        <p:txBody>
          <a:bodyPr/>
          <a:lstStyle/>
          <a:p>
            <a:r>
              <a:rPr lang="en-GB" b="1" dirty="0">
                <a:solidFill>
                  <a:schemeClr val="accent1">
                    <a:lumMod val="50000"/>
                  </a:schemeClr>
                </a:solidFill>
                <a:latin typeface="Calibri" panose="020F0502020204030204" pitchFamily="34" charset="0"/>
                <a:cs typeface="Calibri" panose="020F0502020204030204" pitchFamily="34" charset="0"/>
              </a:rPr>
              <a:t>Evidence for our interpretations</a:t>
            </a:r>
          </a:p>
        </p:txBody>
      </p:sp>
      <p:sp>
        <p:nvSpPr>
          <p:cNvPr id="9" name="Subtitle 8">
            <a:extLst>
              <a:ext uri="{FF2B5EF4-FFF2-40B4-BE49-F238E27FC236}">
                <a16:creationId xmlns:a16="http://schemas.microsoft.com/office/drawing/2014/main" id="{02F1EC84-461B-E3A9-2A5E-E41C843C8BAB}"/>
              </a:ext>
            </a:extLst>
          </p:cNvPr>
          <p:cNvSpPr>
            <a:spLocks noGrp="1"/>
          </p:cNvSpPr>
          <p:nvPr>
            <p:ph type="subTitle" idx="4"/>
          </p:nvPr>
        </p:nvSpPr>
        <p:spPr>
          <a:xfrm>
            <a:off x="1664208" y="1863281"/>
            <a:ext cx="3629310" cy="576000"/>
          </a:xfrm>
        </p:spPr>
        <p:txBody>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More difficult than in the case of </a:t>
            </a:r>
            <a:r>
              <a:rPr lang="en-US" dirty="0" err="1">
                <a:latin typeface="Calibri" panose="020F0502020204030204" pitchFamily="34" charset="0"/>
                <a:cs typeface="Calibri" panose="020F0502020204030204" pitchFamily="34" charset="0"/>
              </a:rPr>
              <a:t>quanti</a:t>
            </a:r>
            <a:r>
              <a:rPr lang="cs-CZ" dirty="0">
                <a:latin typeface="Calibri" panose="020F0502020204030204" pitchFamily="34" charset="0"/>
                <a:cs typeface="Calibri" panose="020F0502020204030204" pitchFamily="34" charset="0"/>
              </a:rPr>
              <a:t>tative</a:t>
            </a:r>
            <a:r>
              <a:rPr lang="en-US" dirty="0">
                <a:latin typeface="Calibri" panose="020F0502020204030204" pitchFamily="34" charset="0"/>
                <a:cs typeface="Calibri" panose="020F0502020204030204" pitchFamily="34" charset="0"/>
              </a:rPr>
              <a:t> methods (tables, graphs)</a:t>
            </a:r>
            <a:endParaRPr lang="cs-CZ"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10 % </a:t>
            </a:r>
            <a:r>
              <a:rPr lang="cs-CZ" dirty="0">
                <a:latin typeface="Calibri" panose="020F0502020204030204" pitchFamily="34" charset="0"/>
                <a:cs typeface="Calibri" panose="020F0502020204030204" pitchFamily="34" charset="0"/>
              </a:rPr>
              <a:t>of </a:t>
            </a:r>
            <a:r>
              <a:rPr lang="en-US" dirty="0">
                <a:latin typeface="Calibri" panose="020F0502020204030204" pitchFamily="34" charset="0"/>
                <a:cs typeface="Calibri" panose="020F0502020204030204" pitchFamily="34" charset="0"/>
              </a:rPr>
              <a:t>direct quotations</a:t>
            </a:r>
            <a:endParaRPr lang="cs-CZ" dirty="0">
              <a:latin typeface="Calibri" panose="020F0502020204030204" pitchFamily="34" charset="0"/>
              <a:cs typeface="Calibri" panose="020F0502020204030204" pitchFamily="34" charset="0"/>
            </a:endParaRPr>
          </a:p>
        </p:txBody>
      </p:sp>
      <p:sp>
        <p:nvSpPr>
          <p:cNvPr id="10" name="Subtitle 9">
            <a:extLst>
              <a:ext uri="{FF2B5EF4-FFF2-40B4-BE49-F238E27FC236}">
                <a16:creationId xmlns:a16="http://schemas.microsoft.com/office/drawing/2014/main" id="{FE7AAD96-80E5-E98D-6EDF-983F9D0D75DC}"/>
              </a:ext>
            </a:extLst>
          </p:cNvPr>
          <p:cNvSpPr>
            <a:spLocks noGrp="1"/>
          </p:cNvSpPr>
          <p:nvPr>
            <p:ph type="subTitle" idx="5"/>
          </p:nvPr>
        </p:nvSpPr>
        <p:spPr>
          <a:xfrm>
            <a:off x="1664207" y="2787696"/>
            <a:ext cx="3629311" cy="384000"/>
          </a:xfrm>
        </p:spPr>
        <p:txBody>
          <a:bodyPr/>
          <a:lstStyle/>
          <a:p>
            <a:r>
              <a:rPr lang="en-GB" b="1" dirty="0">
                <a:solidFill>
                  <a:schemeClr val="accent1">
                    <a:lumMod val="50000"/>
                  </a:schemeClr>
                </a:solidFill>
                <a:latin typeface="Calibri" panose="020F0502020204030204" pitchFamily="34" charset="0"/>
                <a:cs typeface="Calibri" panose="020F0502020204030204" pitchFamily="34" charset="0"/>
              </a:rPr>
              <a:t>Reporting of deflected statements</a:t>
            </a:r>
          </a:p>
        </p:txBody>
      </p:sp>
      <p:sp>
        <p:nvSpPr>
          <p:cNvPr id="11" name="Subtitle 10">
            <a:extLst>
              <a:ext uri="{FF2B5EF4-FFF2-40B4-BE49-F238E27FC236}">
                <a16:creationId xmlns:a16="http://schemas.microsoft.com/office/drawing/2014/main" id="{DEB751A2-119B-CAE7-2FEB-F7502C15638D}"/>
              </a:ext>
            </a:extLst>
          </p:cNvPr>
          <p:cNvSpPr>
            <a:spLocks noGrp="1"/>
          </p:cNvSpPr>
          <p:nvPr>
            <p:ph type="subTitle" idx="6"/>
          </p:nvPr>
        </p:nvSpPr>
        <p:spPr>
          <a:xfrm>
            <a:off x="1664207" y="3082734"/>
            <a:ext cx="3629310" cy="576000"/>
          </a:xfrm>
        </p:spPr>
        <p:txBody>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 are interested in recurring patterns, but also in exceptional cases</a:t>
            </a:r>
            <a:endParaRPr lang="cs-CZ" dirty="0">
              <a:latin typeface="Calibri" panose="020F0502020204030204" pitchFamily="34" charset="0"/>
              <a:cs typeface="Calibri" panose="020F0502020204030204" pitchFamily="34" charset="0"/>
            </a:endParaRPr>
          </a:p>
        </p:txBody>
      </p:sp>
      <p:sp>
        <p:nvSpPr>
          <p:cNvPr id="12" name="Subtitle 11">
            <a:extLst>
              <a:ext uri="{FF2B5EF4-FFF2-40B4-BE49-F238E27FC236}">
                <a16:creationId xmlns:a16="http://schemas.microsoft.com/office/drawing/2014/main" id="{12A5CDAA-E9B9-5603-3807-0967CBFFC009}"/>
              </a:ext>
            </a:extLst>
          </p:cNvPr>
          <p:cNvSpPr>
            <a:spLocks noGrp="1"/>
          </p:cNvSpPr>
          <p:nvPr>
            <p:ph type="subTitle" idx="7"/>
          </p:nvPr>
        </p:nvSpPr>
        <p:spPr>
          <a:xfrm>
            <a:off x="1664207" y="3761772"/>
            <a:ext cx="3421139" cy="384000"/>
          </a:xfrm>
        </p:spPr>
        <p:txBody>
          <a:bodyPr/>
          <a:lstStyle/>
          <a:p>
            <a:r>
              <a:rPr lang="en-GB" b="1" dirty="0">
                <a:solidFill>
                  <a:schemeClr val="accent1">
                    <a:lumMod val="50000"/>
                  </a:schemeClr>
                </a:solidFill>
                <a:latin typeface="Calibri" panose="020F0502020204030204" pitchFamily="34" charset="0"/>
                <a:cs typeface="Calibri" panose="020F0502020204030204" pitchFamily="34" charset="0"/>
              </a:rPr>
              <a:t>Limits of qualitative research</a:t>
            </a:r>
          </a:p>
        </p:txBody>
      </p:sp>
      <p:sp>
        <p:nvSpPr>
          <p:cNvPr id="13" name="Subtitle 12">
            <a:extLst>
              <a:ext uri="{FF2B5EF4-FFF2-40B4-BE49-F238E27FC236}">
                <a16:creationId xmlns:a16="http://schemas.microsoft.com/office/drawing/2014/main" id="{66AC51C8-CFA8-C191-CF4E-1F8D4A50C9F9}"/>
              </a:ext>
            </a:extLst>
          </p:cNvPr>
          <p:cNvSpPr>
            <a:spLocks noGrp="1"/>
          </p:cNvSpPr>
          <p:nvPr>
            <p:ph type="subTitle" idx="8"/>
          </p:nvPr>
        </p:nvSpPr>
        <p:spPr>
          <a:xfrm>
            <a:off x="1664207" y="4035008"/>
            <a:ext cx="3629309" cy="576000"/>
          </a:xfrm>
        </p:spPr>
        <p:txBody>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Impossibility to generalise data but possible implications for society</a:t>
            </a:r>
          </a:p>
        </p:txBody>
      </p:sp>
      <p:sp>
        <p:nvSpPr>
          <p:cNvPr id="14" name="Title 13">
            <a:extLst>
              <a:ext uri="{FF2B5EF4-FFF2-40B4-BE49-F238E27FC236}">
                <a16:creationId xmlns:a16="http://schemas.microsoft.com/office/drawing/2014/main" id="{A12A1D90-CE5C-8AA5-D650-8178E53308AA}"/>
              </a:ext>
            </a:extLst>
          </p:cNvPr>
          <p:cNvSpPr>
            <a:spLocks noGrp="1"/>
          </p:cNvSpPr>
          <p:nvPr>
            <p:ph type="title" idx="9"/>
          </p:nvPr>
        </p:nvSpPr>
        <p:spPr>
          <a:xfrm>
            <a:off x="813816" y="800064"/>
            <a:ext cx="457200" cy="347400"/>
          </a:xfrm>
          <a:ln>
            <a:solidFill>
              <a:schemeClr val="tx1"/>
            </a:solidFill>
          </a:ln>
        </p:spPr>
        <p:txBody>
          <a:bodyPr/>
          <a:lstStyle/>
          <a:p>
            <a:endParaRPr lang="cs-CZ" dirty="0"/>
          </a:p>
        </p:txBody>
      </p:sp>
      <p:sp>
        <p:nvSpPr>
          <p:cNvPr id="15" name="Title 14">
            <a:extLst>
              <a:ext uri="{FF2B5EF4-FFF2-40B4-BE49-F238E27FC236}">
                <a16:creationId xmlns:a16="http://schemas.microsoft.com/office/drawing/2014/main" id="{B43CB9B8-CB90-8A75-1251-860AD3101318}"/>
              </a:ext>
            </a:extLst>
          </p:cNvPr>
          <p:cNvSpPr>
            <a:spLocks noGrp="1"/>
          </p:cNvSpPr>
          <p:nvPr>
            <p:ph type="title" idx="13"/>
          </p:nvPr>
        </p:nvSpPr>
        <p:spPr>
          <a:xfrm>
            <a:off x="813816" y="1971804"/>
            <a:ext cx="457200" cy="347400"/>
          </a:xfrm>
          <a:ln>
            <a:solidFill>
              <a:schemeClr val="tx1"/>
            </a:solidFill>
          </a:ln>
        </p:spPr>
        <p:txBody>
          <a:bodyPr/>
          <a:lstStyle/>
          <a:p>
            <a:endParaRPr lang="cs-CZ" dirty="0"/>
          </a:p>
        </p:txBody>
      </p:sp>
      <p:sp>
        <p:nvSpPr>
          <p:cNvPr id="16" name="Title 15">
            <a:extLst>
              <a:ext uri="{FF2B5EF4-FFF2-40B4-BE49-F238E27FC236}">
                <a16:creationId xmlns:a16="http://schemas.microsoft.com/office/drawing/2014/main" id="{C81F4DFC-DBE7-C9AE-9386-545CD4F07C71}"/>
              </a:ext>
            </a:extLst>
          </p:cNvPr>
          <p:cNvSpPr>
            <a:spLocks noGrp="1"/>
          </p:cNvSpPr>
          <p:nvPr>
            <p:ph type="title" idx="14"/>
          </p:nvPr>
        </p:nvSpPr>
        <p:spPr>
          <a:xfrm>
            <a:off x="813816" y="2997996"/>
            <a:ext cx="457200" cy="347400"/>
          </a:xfrm>
          <a:ln>
            <a:solidFill>
              <a:schemeClr val="tx1"/>
            </a:solidFill>
          </a:ln>
        </p:spPr>
        <p:txBody>
          <a:bodyPr/>
          <a:lstStyle/>
          <a:p>
            <a:endParaRPr lang="cs-CZ" dirty="0"/>
          </a:p>
        </p:txBody>
      </p:sp>
      <p:sp>
        <p:nvSpPr>
          <p:cNvPr id="17" name="Title 16">
            <a:extLst>
              <a:ext uri="{FF2B5EF4-FFF2-40B4-BE49-F238E27FC236}">
                <a16:creationId xmlns:a16="http://schemas.microsoft.com/office/drawing/2014/main" id="{EE07201B-2BA6-E3C1-C375-65BE4AC04655}"/>
              </a:ext>
            </a:extLst>
          </p:cNvPr>
          <p:cNvSpPr>
            <a:spLocks noGrp="1"/>
          </p:cNvSpPr>
          <p:nvPr>
            <p:ph type="title" idx="15"/>
          </p:nvPr>
        </p:nvSpPr>
        <p:spPr>
          <a:xfrm>
            <a:off x="813816" y="3996036"/>
            <a:ext cx="457200" cy="347400"/>
          </a:xfrm>
          <a:ln>
            <a:solidFill>
              <a:schemeClr val="tx1"/>
            </a:solidFill>
          </a:ln>
        </p:spPr>
        <p:txBody>
          <a:bodyPr/>
          <a:lstStyle/>
          <a:p>
            <a:endParaRPr lang="cs-CZ" dirty="0"/>
          </a:p>
        </p:txBody>
      </p:sp>
      <p:pic>
        <p:nvPicPr>
          <p:cNvPr id="3" name="Grafický objekt 2" descr="Zaškrtnutí se souvislou výplní">
            <a:extLst>
              <a:ext uri="{FF2B5EF4-FFF2-40B4-BE49-F238E27FC236}">
                <a16:creationId xmlns:a16="http://schemas.microsoft.com/office/drawing/2014/main" id="{8E213C9A-86B5-49DB-AF6C-E98EAE6715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3816" y="556627"/>
            <a:ext cx="610881" cy="610881"/>
          </a:xfrm>
          <a:prstGeom prst="rect">
            <a:avLst/>
          </a:prstGeom>
        </p:spPr>
      </p:pic>
      <p:pic>
        <p:nvPicPr>
          <p:cNvPr id="18" name="Grafický objekt 17" descr="Zaškrtnutí se souvislou výplní">
            <a:extLst>
              <a:ext uri="{FF2B5EF4-FFF2-40B4-BE49-F238E27FC236}">
                <a16:creationId xmlns:a16="http://schemas.microsoft.com/office/drawing/2014/main" id="{655543AF-58AF-40FB-B407-64B77882DA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374" y="1736475"/>
            <a:ext cx="610881" cy="610881"/>
          </a:xfrm>
          <a:prstGeom prst="rect">
            <a:avLst/>
          </a:prstGeom>
        </p:spPr>
      </p:pic>
      <p:pic>
        <p:nvPicPr>
          <p:cNvPr id="19" name="Grafický objekt 18" descr="Zaškrtnutí se souvislou výplní">
            <a:extLst>
              <a:ext uri="{FF2B5EF4-FFF2-40B4-BE49-F238E27FC236}">
                <a16:creationId xmlns:a16="http://schemas.microsoft.com/office/drawing/2014/main" id="{726A8B3A-090A-4757-BBD4-97596B8B02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3816" y="2799091"/>
            <a:ext cx="610881" cy="610881"/>
          </a:xfrm>
          <a:prstGeom prst="rect">
            <a:avLst/>
          </a:prstGeom>
        </p:spPr>
      </p:pic>
      <p:pic>
        <p:nvPicPr>
          <p:cNvPr id="20" name="Grafický objekt 19" descr="Zaškrtnutí se souvislou výplní">
            <a:extLst>
              <a:ext uri="{FF2B5EF4-FFF2-40B4-BE49-F238E27FC236}">
                <a16:creationId xmlns:a16="http://schemas.microsoft.com/office/drawing/2014/main" id="{76A92F9A-82DA-4BC8-B4CB-7A1B20EEC9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3816" y="3840331"/>
            <a:ext cx="610881" cy="610881"/>
          </a:xfrm>
          <a:prstGeom prst="rect">
            <a:avLst/>
          </a:prstGeom>
        </p:spPr>
      </p:pic>
    </p:spTree>
    <p:extLst>
      <p:ext uri="{BB962C8B-B14F-4D97-AF65-F5344CB8AC3E}">
        <p14:creationId xmlns:p14="http://schemas.microsoft.com/office/powerpoint/2010/main" val="174334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5" name="Google Shape;2155;p38"/>
          <p:cNvSpPr txBox="1">
            <a:spLocks noGrp="1"/>
          </p:cNvSpPr>
          <p:nvPr>
            <p:ph type="title"/>
          </p:nvPr>
        </p:nvSpPr>
        <p:spPr>
          <a:xfrm>
            <a:off x="490250" y="450150"/>
            <a:ext cx="4081750" cy="4090800"/>
          </a:xfrm>
          <a:prstGeom prst="rect">
            <a:avLst/>
          </a:prstGeom>
        </p:spPr>
        <p:txBody>
          <a:bodyPr spcFirstLastPara="1" wrap="square" lIns="91425" tIns="91425" rIns="91425" bIns="91425" anchor="ctr" anchorCtr="0">
            <a:noAutofit/>
          </a:bodyPr>
          <a:lstStyle/>
          <a:p>
            <a:pPr algn="ctr"/>
            <a:r>
              <a:rPr lang="cs-CZ" sz="40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RESEARCH PROJECT WRITING</a:t>
            </a:r>
          </a:p>
        </p:txBody>
      </p:sp>
      <p:pic>
        <p:nvPicPr>
          <p:cNvPr id="4" name="Obrázek 3">
            <a:extLst>
              <a:ext uri="{FF2B5EF4-FFF2-40B4-BE49-F238E27FC236}">
                <a16:creationId xmlns:a16="http://schemas.microsoft.com/office/drawing/2014/main" id="{10078F88-9E0D-4A2B-8495-59C00FE70BFC}"/>
              </a:ext>
            </a:extLst>
          </p:cNvPr>
          <p:cNvPicPr>
            <a:picLocks noChangeAspect="1"/>
          </p:cNvPicPr>
          <p:nvPr/>
        </p:nvPicPr>
        <p:blipFill>
          <a:blip r:embed="rId3"/>
          <a:stretch>
            <a:fillRect/>
          </a:stretch>
        </p:blipFill>
        <p:spPr>
          <a:xfrm>
            <a:off x="4572000" y="384201"/>
            <a:ext cx="4540950" cy="4540950"/>
          </a:xfrm>
          <a:prstGeom prst="rect">
            <a:avLst/>
          </a:prstGeom>
        </p:spPr>
      </p:pic>
    </p:spTree>
    <p:extLst>
      <p:ext uri="{BB962C8B-B14F-4D97-AF65-F5344CB8AC3E}">
        <p14:creationId xmlns:p14="http://schemas.microsoft.com/office/powerpoint/2010/main" val="96058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7324BA-EA98-DC0B-72F7-6D48BD7EE2C0}"/>
              </a:ext>
            </a:extLst>
          </p:cNvPr>
          <p:cNvSpPr txBox="1">
            <a:spLocks/>
          </p:cNvSpPr>
          <p:nvPr/>
        </p:nvSpPr>
        <p:spPr>
          <a:xfrm>
            <a:off x="1293837" y="191906"/>
            <a:ext cx="6960656" cy="594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3000" b="1" dirty="0">
                <a:effectLst/>
                <a:latin typeface="Calibri" panose="020F0502020204030204" pitchFamily="34" charset="0"/>
                <a:cs typeface="Calibri" panose="020F0502020204030204" pitchFamily="34" charset="0"/>
              </a:rPr>
              <a:t>Purpose of the final report and information on the "origin" of the research</a:t>
            </a:r>
            <a:endParaRPr lang="cs-CZ" sz="30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31C0FEB-6D46-1F1D-827B-773C3AD7577F}"/>
              </a:ext>
            </a:extLst>
          </p:cNvPr>
          <p:cNvSpPr txBox="1"/>
          <p:nvPr/>
        </p:nvSpPr>
        <p:spPr>
          <a:xfrm>
            <a:off x="1182569" y="1930428"/>
            <a:ext cx="6778862" cy="2739211"/>
          </a:xfrm>
          <a:prstGeom prst="rect">
            <a:avLst/>
          </a:prstGeom>
          <a:noFill/>
        </p:spPr>
        <p:txBody>
          <a:bodyPr wrap="square">
            <a:spAutoFit/>
          </a:bodyPr>
          <a:lstStyle/>
          <a:p>
            <a:pPr marL="285750" indent="-285750">
              <a:buFont typeface="Arial" panose="020B0604020202020204" pitchFamily="34" charset="0"/>
              <a:buChar char="•"/>
            </a:pPr>
            <a:r>
              <a:rPr lang="en-US" sz="2200" dirty="0">
                <a:solidFill>
                  <a:srgbClr val="000000"/>
                </a:solidFill>
                <a:effectLst/>
                <a:latin typeface="Calibri" panose="020F0502020204030204" pitchFamily="34" charset="0"/>
                <a:ea typeface="Times New Roman" panose="02020603050405020304" pitchFamily="18" charset="0"/>
              </a:rPr>
              <a:t>The introduction should contain relevant information about the topic and explain why the research is significant.</a:t>
            </a:r>
          </a:p>
          <a:p>
            <a:pPr marL="285750" indent="-285750">
              <a:buFont typeface="Arial" panose="020B0604020202020204" pitchFamily="34" charset="0"/>
              <a:buChar char="•"/>
            </a:pPr>
            <a:r>
              <a:rPr lang="en-US" sz="2200" dirty="0">
                <a:solidFill>
                  <a:srgbClr val="000000"/>
                </a:solidFill>
                <a:effectLst/>
                <a:latin typeface="Calibri" panose="020F0502020204030204" pitchFamily="34" charset="0"/>
                <a:ea typeface="Times New Roman" panose="02020603050405020304" pitchFamily="18" charset="0"/>
              </a:rPr>
              <a:t>The proposal assists in ensuring that the researcher has a well-defined plan before commencing the study.</a:t>
            </a:r>
          </a:p>
          <a:p>
            <a:pPr marL="285750" indent="-285750">
              <a:buFont typeface="Arial" panose="020B0604020202020204" pitchFamily="34" charset="0"/>
              <a:buChar char="•"/>
            </a:pPr>
            <a:r>
              <a:rPr lang="en-US" sz="2200" dirty="0">
                <a:solidFill>
                  <a:srgbClr val="000000"/>
                </a:solidFill>
                <a:effectLst/>
                <a:latin typeface="Calibri" panose="020F0502020204030204" pitchFamily="34" charset="0"/>
                <a:ea typeface="Times New Roman" panose="02020603050405020304" pitchFamily="18" charset="0"/>
              </a:rPr>
              <a:t>The proposal </a:t>
            </a:r>
            <a:r>
              <a:rPr lang="cs-CZ" sz="2200" dirty="0" err="1">
                <a:solidFill>
                  <a:srgbClr val="000000"/>
                </a:solidFill>
                <a:effectLst/>
                <a:latin typeface="Calibri" panose="020F0502020204030204" pitchFamily="34" charset="0"/>
                <a:ea typeface="Times New Roman" panose="02020603050405020304" pitchFamily="18" charset="0"/>
              </a:rPr>
              <a:t>is</a:t>
            </a:r>
            <a:r>
              <a:rPr lang="en-US" sz="2200" dirty="0">
                <a:solidFill>
                  <a:srgbClr val="000000"/>
                </a:solidFill>
                <a:effectLst/>
                <a:latin typeface="Calibri" panose="020F0502020204030204" pitchFamily="34" charset="0"/>
                <a:ea typeface="Times New Roman" panose="02020603050405020304" pitchFamily="18" charset="0"/>
              </a:rPr>
              <a:t> a communication between the researcher and other stakeholders</a:t>
            </a:r>
            <a:r>
              <a:rPr lang="cs-CZ" sz="2200" dirty="0">
                <a:latin typeface="Calibri" panose="020F0502020204030204" pitchFamily="34" charset="0"/>
                <a:ea typeface="Times New Roman" panose="02020603050405020304" pitchFamily="18" charset="0"/>
              </a:rPr>
              <a:t> (</a:t>
            </a:r>
            <a:r>
              <a:rPr lang="en-US" sz="2200" dirty="0">
                <a:solidFill>
                  <a:srgbClr val="000000"/>
                </a:solidFill>
                <a:effectLst/>
                <a:latin typeface="Calibri" panose="020F0502020204030204" pitchFamily="34" charset="0"/>
                <a:ea typeface="Times New Roman" panose="02020603050405020304" pitchFamily="18" charset="0"/>
              </a:rPr>
              <a:t>teachers</a:t>
            </a:r>
            <a:r>
              <a:rPr lang="cs-CZ" sz="2200" dirty="0">
                <a:solidFill>
                  <a:srgbClr val="000000"/>
                </a:solidFill>
                <a:effectLst/>
                <a:latin typeface="Calibri" panose="020F0502020204030204" pitchFamily="34" charset="0"/>
                <a:ea typeface="Times New Roman" panose="02020603050405020304" pitchFamily="18" charset="0"/>
              </a:rPr>
              <a:t>)</a:t>
            </a:r>
            <a:r>
              <a:rPr lang="en-US" sz="2200" dirty="0">
                <a:solidFill>
                  <a:srgbClr val="000000"/>
                </a:solidFill>
                <a:effectLst/>
                <a:latin typeface="Calibri" panose="020F0502020204030204" pitchFamily="34" charset="0"/>
                <a:ea typeface="Times New Roman" panose="02020603050405020304" pitchFamily="18" charset="0"/>
              </a:rPr>
              <a:t>.</a:t>
            </a:r>
          </a:p>
          <a:p>
            <a:pPr marL="285750" indent="-285750">
              <a:buFont typeface="Arial" panose="020B0604020202020204" pitchFamily="34" charset="0"/>
              <a:buChar char="•"/>
            </a:pPr>
            <a:endParaRPr lang="cs-CZ"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7721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7324BA-EA98-DC0B-72F7-6D48BD7EE2C0}"/>
              </a:ext>
            </a:extLst>
          </p:cNvPr>
          <p:cNvSpPr txBox="1">
            <a:spLocks/>
          </p:cNvSpPr>
          <p:nvPr/>
        </p:nvSpPr>
        <p:spPr>
          <a:xfrm>
            <a:off x="1359870" y="570268"/>
            <a:ext cx="6784251" cy="594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b="1" dirty="0">
                <a:effectLst/>
                <a:latin typeface="Calibri" panose="020F0502020204030204" pitchFamily="34" charset="0"/>
                <a:ea typeface="Calibri" panose="020F0502020204030204" pitchFamily="34" charset="0"/>
                <a:cs typeface="Calibri" panose="020F0502020204030204" pitchFamily="34" charset="0"/>
              </a:rPr>
              <a:t>Formulation of research objectives and research questions:</a:t>
            </a:r>
            <a:endParaRPr lang="cs-CZ" sz="35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31C0FEB-6D46-1F1D-827B-773C3AD7577F}"/>
              </a:ext>
            </a:extLst>
          </p:cNvPr>
          <p:cNvSpPr txBox="1"/>
          <p:nvPr/>
        </p:nvSpPr>
        <p:spPr>
          <a:xfrm>
            <a:off x="1229282" y="2193828"/>
            <a:ext cx="6685436" cy="1785104"/>
          </a:xfrm>
          <a:prstGeom prst="rect">
            <a:avLst/>
          </a:prstGeom>
          <a:noFill/>
        </p:spPr>
        <p:txBody>
          <a:bodyPr wrap="square">
            <a:spAutoFit/>
          </a:bodyPr>
          <a:lstStyle/>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Present the research design: why it is interesting, relevance</a:t>
            </a:r>
            <a:endParaRPr lang="cs-CZ" sz="22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Research questions (you must clearly define what you are interested in within the research topic) </a:t>
            </a:r>
            <a:endParaRPr lang="cs-CZ" sz="22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How you have tried to answer those </a:t>
            </a:r>
            <a:r>
              <a:rPr lang="cs-CZ" sz="2200" dirty="0">
                <a:latin typeface="Calibri" panose="020F0502020204030204" pitchFamily="34" charset="0"/>
                <a:ea typeface="Calibri" panose="020F0502020204030204" pitchFamily="34" charset="0"/>
                <a:cs typeface="Calibri" panose="020F0502020204030204" pitchFamily="34" charset="0"/>
              </a:rPr>
              <a:t>RQ</a:t>
            </a:r>
            <a:r>
              <a:rPr lang="en-US" sz="2200" dirty="0">
                <a:effectLst/>
                <a:latin typeface="Calibri" panose="020F0502020204030204" pitchFamily="34" charset="0"/>
                <a:ea typeface="Calibri" panose="020F0502020204030204" pitchFamily="34" charset="0"/>
                <a:cs typeface="Calibri" panose="020F0502020204030204" pitchFamily="34" charset="0"/>
              </a:rPr>
              <a:t>s</a:t>
            </a:r>
            <a:endParaRPr lang="cs-CZ"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2074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7324BA-EA98-DC0B-72F7-6D48BD7EE2C0}"/>
              </a:ext>
            </a:extLst>
          </p:cNvPr>
          <p:cNvSpPr txBox="1">
            <a:spLocks/>
          </p:cNvSpPr>
          <p:nvPr/>
        </p:nvSpPr>
        <p:spPr>
          <a:xfrm>
            <a:off x="1421344" y="476215"/>
            <a:ext cx="6685436" cy="594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b="1" dirty="0">
                <a:effectLst/>
                <a:latin typeface="Calibri" panose="020F0502020204030204" pitchFamily="34" charset="0"/>
                <a:ea typeface="Calibri" panose="020F0502020204030204" pitchFamily="34" charset="0"/>
                <a:cs typeface="Calibri" panose="020F0502020204030204" pitchFamily="34" charset="0"/>
              </a:rPr>
              <a:t>Explication of the research method</a:t>
            </a:r>
            <a:endParaRPr lang="cs-CZ" sz="35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31C0FEB-6D46-1F1D-827B-773C3AD7577F}"/>
              </a:ext>
            </a:extLst>
          </p:cNvPr>
          <p:cNvSpPr txBox="1"/>
          <p:nvPr/>
        </p:nvSpPr>
        <p:spPr>
          <a:xfrm>
            <a:off x="1248697" y="1557074"/>
            <a:ext cx="7025508" cy="3139321"/>
          </a:xfrm>
          <a:prstGeom prst="rect">
            <a:avLst/>
          </a:prstGeom>
          <a:noFill/>
        </p:spPr>
        <p:txBody>
          <a:bodyPr wrap="square">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Description of the selection of participants + then </a:t>
            </a:r>
            <a:r>
              <a:rPr lang="cs-CZ" sz="2200" dirty="0">
                <a:latin typeface="Calibri" panose="020F0502020204030204" pitchFamily="34" charset="0"/>
                <a:cs typeface="Calibri" panose="020F0502020204030204" pitchFamily="34" charset="0"/>
              </a:rPr>
              <a:t>a </a:t>
            </a:r>
            <a:r>
              <a:rPr lang="en-US" sz="2200" dirty="0">
                <a:latin typeface="Calibri" panose="020F0502020204030204" pitchFamily="34" charset="0"/>
                <a:cs typeface="Calibri" panose="020F0502020204030204" pitchFamily="34" charset="0"/>
              </a:rPr>
              <a:t>description of their characteristics (basic soc. demo and variability) </a:t>
            </a:r>
            <a:endParaRPr lang="cs-CZ"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Type of interviews (structured/unstructured/semi-structured interviews)</a:t>
            </a:r>
            <a:endParaRPr lang="cs-CZ"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Conduct of interviews (online/offline) </a:t>
            </a:r>
            <a:endParaRPr lang="cs-CZ"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Definition of data collection time</a:t>
            </a:r>
            <a:endParaRPr lang="cs-CZ"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Duration of interviews </a:t>
            </a:r>
            <a:endParaRPr lang="cs-CZ"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Financial </a:t>
            </a:r>
            <a:r>
              <a:rPr lang="cs-CZ" sz="2200" dirty="0" err="1">
                <a:latin typeface="Calibri" panose="020F0502020204030204" pitchFamily="34" charset="0"/>
                <a:cs typeface="Calibri" panose="020F0502020204030204" pitchFamily="34" charset="0"/>
              </a:rPr>
              <a:t>reward</a:t>
            </a:r>
            <a:r>
              <a:rPr lang="en-US" sz="2200" dirty="0">
                <a:latin typeface="Calibri" panose="020F0502020204030204" pitchFamily="34" charset="0"/>
                <a:cs typeface="Calibri" panose="020F0502020204030204" pitchFamily="34" charset="0"/>
              </a:rPr>
              <a:t> for the interviews</a:t>
            </a:r>
            <a:endParaRPr lang="cs-CZ"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7794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52"/>
        <p:cNvGrpSpPr/>
        <p:nvPr/>
      </p:nvGrpSpPr>
      <p:grpSpPr>
        <a:xfrm>
          <a:off x="0" y="0"/>
          <a:ext cx="0" cy="0"/>
          <a:chOff x="0" y="0"/>
          <a:chExt cx="0" cy="0"/>
        </a:xfrm>
      </p:grpSpPr>
      <p:grpSp>
        <p:nvGrpSpPr>
          <p:cNvPr id="26453" name="Google Shape;26453;p52"/>
          <p:cNvGrpSpPr/>
          <p:nvPr/>
        </p:nvGrpSpPr>
        <p:grpSpPr>
          <a:xfrm>
            <a:off x="313503" y="540001"/>
            <a:ext cx="8516808" cy="4063556"/>
            <a:chOff x="313503" y="540001"/>
            <a:chExt cx="8516808" cy="4063556"/>
          </a:xfrm>
        </p:grpSpPr>
        <p:sp>
          <p:nvSpPr>
            <p:cNvPr id="26454" name="Google Shape;26454;p52"/>
            <p:cNvSpPr/>
            <p:nvPr/>
          </p:nvSpPr>
          <p:spPr>
            <a:xfrm>
              <a:off x="313503" y="54000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5" name="Google Shape;26455;p52"/>
            <p:cNvSpPr/>
            <p:nvPr/>
          </p:nvSpPr>
          <p:spPr>
            <a:xfrm>
              <a:off x="433011" y="54000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6" name="Google Shape;26456;p52"/>
            <p:cNvSpPr/>
            <p:nvPr/>
          </p:nvSpPr>
          <p:spPr>
            <a:xfrm>
              <a:off x="552519" y="54000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7" name="Google Shape;26457;p52"/>
            <p:cNvSpPr/>
            <p:nvPr/>
          </p:nvSpPr>
          <p:spPr>
            <a:xfrm>
              <a:off x="672027" y="54000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8" name="Google Shape;26458;p52"/>
            <p:cNvSpPr/>
            <p:nvPr/>
          </p:nvSpPr>
          <p:spPr>
            <a:xfrm>
              <a:off x="791536" y="54000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9" name="Google Shape;26459;p52"/>
            <p:cNvSpPr/>
            <p:nvPr/>
          </p:nvSpPr>
          <p:spPr>
            <a:xfrm>
              <a:off x="911044" y="54000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0" name="Google Shape;26460;p52"/>
            <p:cNvSpPr/>
            <p:nvPr/>
          </p:nvSpPr>
          <p:spPr>
            <a:xfrm>
              <a:off x="1030552" y="54000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1" name="Google Shape;26461;p52"/>
            <p:cNvSpPr/>
            <p:nvPr/>
          </p:nvSpPr>
          <p:spPr>
            <a:xfrm>
              <a:off x="8201254" y="54000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2" name="Google Shape;26462;p52"/>
            <p:cNvSpPr/>
            <p:nvPr/>
          </p:nvSpPr>
          <p:spPr>
            <a:xfrm>
              <a:off x="8320767" y="54000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3" name="Google Shape;26463;p52"/>
            <p:cNvSpPr/>
            <p:nvPr/>
          </p:nvSpPr>
          <p:spPr>
            <a:xfrm>
              <a:off x="8440281" y="54000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4" name="Google Shape;26464;p52"/>
            <p:cNvSpPr/>
            <p:nvPr/>
          </p:nvSpPr>
          <p:spPr>
            <a:xfrm>
              <a:off x="8559794" y="54000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5" name="Google Shape;26465;p52"/>
            <p:cNvSpPr/>
            <p:nvPr/>
          </p:nvSpPr>
          <p:spPr>
            <a:xfrm>
              <a:off x="8679308" y="54000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6" name="Google Shape;26466;p52"/>
            <p:cNvSpPr/>
            <p:nvPr/>
          </p:nvSpPr>
          <p:spPr>
            <a:xfrm>
              <a:off x="8798821" y="54000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7" name="Google Shape;26467;p52"/>
            <p:cNvSpPr/>
            <p:nvPr/>
          </p:nvSpPr>
          <p:spPr>
            <a:xfrm>
              <a:off x="313503" y="64610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8" name="Google Shape;26468;p52"/>
            <p:cNvSpPr/>
            <p:nvPr/>
          </p:nvSpPr>
          <p:spPr>
            <a:xfrm>
              <a:off x="433011" y="64610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9" name="Google Shape;26469;p52"/>
            <p:cNvSpPr/>
            <p:nvPr/>
          </p:nvSpPr>
          <p:spPr>
            <a:xfrm>
              <a:off x="552519" y="64610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0" name="Google Shape;26470;p52"/>
            <p:cNvSpPr/>
            <p:nvPr/>
          </p:nvSpPr>
          <p:spPr>
            <a:xfrm>
              <a:off x="672027" y="64610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1" name="Google Shape;26471;p52"/>
            <p:cNvSpPr/>
            <p:nvPr/>
          </p:nvSpPr>
          <p:spPr>
            <a:xfrm>
              <a:off x="791536" y="64610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2" name="Google Shape;26472;p52"/>
            <p:cNvSpPr/>
            <p:nvPr/>
          </p:nvSpPr>
          <p:spPr>
            <a:xfrm>
              <a:off x="911044" y="64610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3" name="Google Shape;26473;p52"/>
            <p:cNvSpPr/>
            <p:nvPr/>
          </p:nvSpPr>
          <p:spPr>
            <a:xfrm>
              <a:off x="1030552" y="64610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4" name="Google Shape;26474;p52"/>
            <p:cNvSpPr/>
            <p:nvPr/>
          </p:nvSpPr>
          <p:spPr>
            <a:xfrm>
              <a:off x="8201254" y="64610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5" name="Google Shape;26475;p52"/>
            <p:cNvSpPr/>
            <p:nvPr/>
          </p:nvSpPr>
          <p:spPr>
            <a:xfrm>
              <a:off x="8320767" y="64610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6" name="Google Shape;26476;p52"/>
            <p:cNvSpPr/>
            <p:nvPr/>
          </p:nvSpPr>
          <p:spPr>
            <a:xfrm>
              <a:off x="8440281" y="64610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7" name="Google Shape;26477;p52"/>
            <p:cNvSpPr/>
            <p:nvPr/>
          </p:nvSpPr>
          <p:spPr>
            <a:xfrm>
              <a:off x="8559794" y="64610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8" name="Google Shape;26478;p52"/>
            <p:cNvSpPr/>
            <p:nvPr/>
          </p:nvSpPr>
          <p:spPr>
            <a:xfrm>
              <a:off x="8679308" y="64610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9" name="Google Shape;26479;p52"/>
            <p:cNvSpPr/>
            <p:nvPr/>
          </p:nvSpPr>
          <p:spPr>
            <a:xfrm>
              <a:off x="8798821" y="64610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0" name="Google Shape;26480;p52"/>
            <p:cNvSpPr/>
            <p:nvPr/>
          </p:nvSpPr>
          <p:spPr>
            <a:xfrm>
              <a:off x="313503" y="75221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1" name="Google Shape;26481;p52"/>
            <p:cNvSpPr/>
            <p:nvPr/>
          </p:nvSpPr>
          <p:spPr>
            <a:xfrm>
              <a:off x="433011" y="75221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2" name="Google Shape;26482;p52"/>
            <p:cNvSpPr/>
            <p:nvPr/>
          </p:nvSpPr>
          <p:spPr>
            <a:xfrm>
              <a:off x="552519" y="75221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3" name="Google Shape;26483;p52"/>
            <p:cNvSpPr/>
            <p:nvPr/>
          </p:nvSpPr>
          <p:spPr>
            <a:xfrm>
              <a:off x="672027" y="75221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4" name="Google Shape;26484;p52"/>
            <p:cNvSpPr/>
            <p:nvPr/>
          </p:nvSpPr>
          <p:spPr>
            <a:xfrm>
              <a:off x="791536" y="75221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5" name="Google Shape;26485;p52"/>
            <p:cNvSpPr/>
            <p:nvPr/>
          </p:nvSpPr>
          <p:spPr>
            <a:xfrm>
              <a:off x="911044" y="75221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6" name="Google Shape;26486;p52"/>
            <p:cNvSpPr/>
            <p:nvPr/>
          </p:nvSpPr>
          <p:spPr>
            <a:xfrm>
              <a:off x="1030552" y="75221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7" name="Google Shape;26487;p52"/>
            <p:cNvSpPr/>
            <p:nvPr/>
          </p:nvSpPr>
          <p:spPr>
            <a:xfrm>
              <a:off x="8201254" y="75221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8" name="Google Shape;26488;p52"/>
            <p:cNvSpPr/>
            <p:nvPr/>
          </p:nvSpPr>
          <p:spPr>
            <a:xfrm>
              <a:off x="8320767" y="75221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9" name="Google Shape;26489;p52"/>
            <p:cNvSpPr/>
            <p:nvPr/>
          </p:nvSpPr>
          <p:spPr>
            <a:xfrm>
              <a:off x="8440281" y="75221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0" name="Google Shape;26490;p52"/>
            <p:cNvSpPr/>
            <p:nvPr/>
          </p:nvSpPr>
          <p:spPr>
            <a:xfrm>
              <a:off x="8559794" y="75221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1" name="Google Shape;26491;p52"/>
            <p:cNvSpPr/>
            <p:nvPr/>
          </p:nvSpPr>
          <p:spPr>
            <a:xfrm>
              <a:off x="8679308" y="75221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2" name="Google Shape;26492;p52"/>
            <p:cNvSpPr/>
            <p:nvPr/>
          </p:nvSpPr>
          <p:spPr>
            <a:xfrm>
              <a:off x="8798821" y="75221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3" name="Google Shape;26493;p52"/>
            <p:cNvSpPr/>
            <p:nvPr/>
          </p:nvSpPr>
          <p:spPr>
            <a:xfrm>
              <a:off x="313503" y="85832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4" name="Google Shape;26494;p52"/>
            <p:cNvSpPr/>
            <p:nvPr/>
          </p:nvSpPr>
          <p:spPr>
            <a:xfrm>
              <a:off x="433011" y="85832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5" name="Google Shape;26495;p52"/>
            <p:cNvSpPr/>
            <p:nvPr/>
          </p:nvSpPr>
          <p:spPr>
            <a:xfrm>
              <a:off x="552519" y="85832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6" name="Google Shape;26496;p52"/>
            <p:cNvSpPr/>
            <p:nvPr/>
          </p:nvSpPr>
          <p:spPr>
            <a:xfrm>
              <a:off x="672027" y="85832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7" name="Google Shape;26497;p52"/>
            <p:cNvSpPr/>
            <p:nvPr/>
          </p:nvSpPr>
          <p:spPr>
            <a:xfrm>
              <a:off x="791536" y="85832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8" name="Google Shape;26498;p52"/>
            <p:cNvSpPr/>
            <p:nvPr/>
          </p:nvSpPr>
          <p:spPr>
            <a:xfrm>
              <a:off x="911044" y="85832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9" name="Google Shape;26499;p52"/>
            <p:cNvSpPr/>
            <p:nvPr/>
          </p:nvSpPr>
          <p:spPr>
            <a:xfrm>
              <a:off x="1030552" y="85832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0" name="Google Shape;26500;p52"/>
            <p:cNvSpPr/>
            <p:nvPr/>
          </p:nvSpPr>
          <p:spPr>
            <a:xfrm>
              <a:off x="8201254" y="85832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1" name="Google Shape;26501;p52"/>
            <p:cNvSpPr/>
            <p:nvPr/>
          </p:nvSpPr>
          <p:spPr>
            <a:xfrm>
              <a:off x="8320767" y="85832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2" name="Google Shape;26502;p52"/>
            <p:cNvSpPr/>
            <p:nvPr/>
          </p:nvSpPr>
          <p:spPr>
            <a:xfrm>
              <a:off x="8440281" y="85832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3" name="Google Shape;26503;p52"/>
            <p:cNvSpPr/>
            <p:nvPr/>
          </p:nvSpPr>
          <p:spPr>
            <a:xfrm>
              <a:off x="8559794" y="85832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4" name="Google Shape;26504;p52"/>
            <p:cNvSpPr/>
            <p:nvPr/>
          </p:nvSpPr>
          <p:spPr>
            <a:xfrm>
              <a:off x="8679308" y="85832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5" name="Google Shape;26505;p52"/>
            <p:cNvSpPr/>
            <p:nvPr/>
          </p:nvSpPr>
          <p:spPr>
            <a:xfrm>
              <a:off x="8798821" y="85832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6" name="Google Shape;26506;p52"/>
            <p:cNvSpPr/>
            <p:nvPr/>
          </p:nvSpPr>
          <p:spPr>
            <a:xfrm>
              <a:off x="313503" y="96442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7" name="Google Shape;26507;p52"/>
            <p:cNvSpPr/>
            <p:nvPr/>
          </p:nvSpPr>
          <p:spPr>
            <a:xfrm>
              <a:off x="433011" y="96442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8" name="Google Shape;26508;p52"/>
            <p:cNvSpPr/>
            <p:nvPr/>
          </p:nvSpPr>
          <p:spPr>
            <a:xfrm>
              <a:off x="552519" y="96442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9" name="Google Shape;26509;p52"/>
            <p:cNvSpPr/>
            <p:nvPr/>
          </p:nvSpPr>
          <p:spPr>
            <a:xfrm>
              <a:off x="672027" y="96442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0" name="Google Shape;26510;p52"/>
            <p:cNvSpPr/>
            <p:nvPr/>
          </p:nvSpPr>
          <p:spPr>
            <a:xfrm>
              <a:off x="791536" y="96442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1" name="Google Shape;26511;p52"/>
            <p:cNvSpPr/>
            <p:nvPr/>
          </p:nvSpPr>
          <p:spPr>
            <a:xfrm>
              <a:off x="911044" y="96442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2" name="Google Shape;26512;p52"/>
            <p:cNvSpPr/>
            <p:nvPr/>
          </p:nvSpPr>
          <p:spPr>
            <a:xfrm>
              <a:off x="1030552" y="96442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3" name="Google Shape;26513;p52"/>
            <p:cNvSpPr/>
            <p:nvPr/>
          </p:nvSpPr>
          <p:spPr>
            <a:xfrm>
              <a:off x="8201254" y="96442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4" name="Google Shape;26514;p52"/>
            <p:cNvSpPr/>
            <p:nvPr/>
          </p:nvSpPr>
          <p:spPr>
            <a:xfrm>
              <a:off x="8320767" y="96442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5" name="Google Shape;26515;p52"/>
            <p:cNvSpPr/>
            <p:nvPr/>
          </p:nvSpPr>
          <p:spPr>
            <a:xfrm>
              <a:off x="8440281" y="96442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6" name="Google Shape;26516;p52"/>
            <p:cNvSpPr/>
            <p:nvPr/>
          </p:nvSpPr>
          <p:spPr>
            <a:xfrm>
              <a:off x="8559794" y="96442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7" name="Google Shape;26517;p52"/>
            <p:cNvSpPr/>
            <p:nvPr/>
          </p:nvSpPr>
          <p:spPr>
            <a:xfrm>
              <a:off x="8679308" y="96442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8" name="Google Shape;26518;p52"/>
            <p:cNvSpPr/>
            <p:nvPr/>
          </p:nvSpPr>
          <p:spPr>
            <a:xfrm>
              <a:off x="8798821" y="96442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9" name="Google Shape;26519;p52"/>
            <p:cNvSpPr/>
            <p:nvPr/>
          </p:nvSpPr>
          <p:spPr>
            <a:xfrm>
              <a:off x="313503" y="107053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0" name="Google Shape;26520;p52"/>
            <p:cNvSpPr/>
            <p:nvPr/>
          </p:nvSpPr>
          <p:spPr>
            <a:xfrm>
              <a:off x="433011" y="107053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1" name="Google Shape;26521;p52"/>
            <p:cNvSpPr/>
            <p:nvPr/>
          </p:nvSpPr>
          <p:spPr>
            <a:xfrm>
              <a:off x="552519" y="107053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2" name="Google Shape;26522;p52"/>
            <p:cNvSpPr/>
            <p:nvPr/>
          </p:nvSpPr>
          <p:spPr>
            <a:xfrm>
              <a:off x="672027" y="107053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3" name="Google Shape;26523;p52"/>
            <p:cNvSpPr/>
            <p:nvPr/>
          </p:nvSpPr>
          <p:spPr>
            <a:xfrm>
              <a:off x="791536" y="107053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4" name="Google Shape;26524;p52"/>
            <p:cNvSpPr/>
            <p:nvPr/>
          </p:nvSpPr>
          <p:spPr>
            <a:xfrm>
              <a:off x="911044" y="107053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5" name="Google Shape;26525;p52"/>
            <p:cNvSpPr/>
            <p:nvPr/>
          </p:nvSpPr>
          <p:spPr>
            <a:xfrm>
              <a:off x="1030552" y="107053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6" name="Google Shape;26526;p52"/>
            <p:cNvSpPr/>
            <p:nvPr/>
          </p:nvSpPr>
          <p:spPr>
            <a:xfrm>
              <a:off x="8201254" y="107053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7" name="Google Shape;26527;p52"/>
            <p:cNvSpPr/>
            <p:nvPr/>
          </p:nvSpPr>
          <p:spPr>
            <a:xfrm>
              <a:off x="8320767" y="107053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8" name="Google Shape;26528;p52"/>
            <p:cNvSpPr/>
            <p:nvPr/>
          </p:nvSpPr>
          <p:spPr>
            <a:xfrm>
              <a:off x="8440281" y="107053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9" name="Google Shape;26529;p52"/>
            <p:cNvSpPr/>
            <p:nvPr/>
          </p:nvSpPr>
          <p:spPr>
            <a:xfrm>
              <a:off x="8559794" y="107053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0" name="Google Shape;26530;p52"/>
            <p:cNvSpPr/>
            <p:nvPr/>
          </p:nvSpPr>
          <p:spPr>
            <a:xfrm>
              <a:off x="8679308" y="107053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1" name="Google Shape;26531;p52"/>
            <p:cNvSpPr/>
            <p:nvPr/>
          </p:nvSpPr>
          <p:spPr>
            <a:xfrm>
              <a:off x="8798821" y="107053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2" name="Google Shape;26532;p52"/>
            <p:cNvSpPr/>
            <p:nvPr/>
          </p:nvSpPr>
          <p:spPr>
            <a:xfrm>
              <a:off x="313503" y="117664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3" name="Google Shape;26533;p52"/>
            <p:cNvSpPr/>
            <p:nvPr/>
          </p:nvSpPr>
          <p:spPr>
            <a:xfrm>
              <a:off x="433011" y="117664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4" name="Google Shape;26534;p52"/>
            <p:cNvSpPr/>
            <p:nvPr/>
          </p:nvSpPr>
          <p:spPr>
            <a:xfrm>
              <a:off x="552519" y="117664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5" name="Google Shape;26535;p52"/>
            <p:cNvSpPr/>
            <p:nvPr/>
          </p:nvSpPr>
          <p:spPr>
            <a:xfrm>
              <a:off x="672027" y="117664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6" name="Google Shape;26536;p52"/>
            <p:cNvSpPr/>
            <p:nvPr/>
          </p:nvSpPr>
          <p:spPr>
            <a:xfrm>
              <a:off x="791536" y="117664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7" name="Google Shape;26537;p52"/>
            <p:cNvSpPr/>
            <p:nvPr/>
          </p:nvSpPr>
          <p:spPr>
            <a:xfrm>
              <a:off x="911044" y="117664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8" name="Google Shape;26538;p52"/>
            <p:cNvSpPr/>
            <p:nvPr/>
          </p:nvSpPr>
          <p:spPr>
            <a:xfrm>
              <a:off x="1030552" y="117664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9" name="Google Shape;26539;p52"/>
            <p:cNvSpPr/>
            <p:nvPr/>
          </p:nvSpPr>
          <p:spPr>
            <a:xfrm>
              <a:off x="8201254" y="117664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0" name="Google Shape;26540;p52"/>
            <p:cNvSpPr/>
            <p:nvPr/>
          </p:nvSpPr>
          <p:spPr>
            <a:xfrm>
              <a:off x="8320767" y="117664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1" name="Google Shape;26541;p52"/>
            <p:cNvSpPr/>
            <p:nvPr/>
          </p:nvSpPr>
          <p:spPr>
            <a:xfrm>
              <a:off x="8440281" y="117664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2" name="Google Shape;26542;p52"/>
            <p:cNvSpPr/>
            <p:nvPr/>
          </p:nvSpPr>
          <p:spPr>
            <a:xfrm>
              <a:off x="8559794" y="117664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3" name="Google Shape;26543;p52"/>
            <p:cNvSpPr/>
            <p:nvPr/>
          </p:nvSpPr>
          <p:spPr>
            <a:xfrm>
              <a:off x="8679308" y="117664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4" name="Google Shape;26544;p52"/>
            <p:cNvSpPr/>
            <p:nvPr/>
          </p:nvSpPr>
          <p:spPr>
            <a:xfrm>
              <a:off x="8798821" y="117664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5" name="Google Shape;26545;p52"/>
            <p:cNvSpPr/>
            <p:nvPr/>
          </p:nvSpPr>
          <p:spPr>
            <a:xfrm>
              <a:off x="313503" y="128275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6" name="Google Shape;26546;p52"/>
            <p:cNvSpPr/>
            <p:nvPr/>
          </p:nvSpPr>
          <p:spPr>
            <a:xfrm>
              <a:off x="433011" y="128275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7" name="Google Shape;26547;p52"/>
            <p:cNvSpPr/>
            <p:nvPr/>
          </p:nvSpPr>
          <p:spPr>
            <a:xfrm>
              <a:off x="552519" y="128275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8" name="Google Shape;26548;p52"/>
            <p:cNvSpPr/>
            <p:nvPr/>
          </p:nvSpPr>
          <p:spPr>
            <a:xfrm>
              <a:off x="672027" y="128275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9" name="Google Shape;26549;p52"/>
            <p:cNvSpPr/>
            <p:nvPr/>
          </p:nvSpPr>
          <p:spPr>
            <a:xfrm>
              <a:off x="791536" y="128275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0" name="Google Shape;26550;p52"/>
            <p:cNvSpPr/>
            <p:nvPr/>
          </p:nvSpPr>
          <p:spPr>
            <a:xfrm>
              <a:off x="911044" y="128275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1" name="Google Shape;26551;p52"/>
            <p:cNvSpPr/>
            <p:nvPr/>
          </p:nvSpPr>
          <p:spPr>
            <a:xfrm>
              <a:off x="1030552" y="128275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2" name="Google Shape;26552;p52"/>
            <p:cNvSpPr/>
            <p:nvPr/>
          </p:nvSpPr>
          <p:spPr>
            <a:xfrm>
              <a:off x="8201254" y="128275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3" name="Google Shape;26553;p52"/>
            <p:cNvSpPr/>
            <p:nvPr/>
          </p:nvSpPr>
          <p:spPr>
            <a:xfrm>
              <a:off x="8320767" y="128275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4" name="Google Shape;26554;p52"/>
            <p:cNvSpPr/>
            <p:nvPr/>
          </p:nvSpPr>
          <p:spPr>
            <a:xfrm>
              <a:off x="8440281" y="128275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5" name="Google Shape;26555;p52"/>
            <p:cNvSpPr/>
            <p:nvPr/>
          </p:nvSpPr>
          <p:spPr>
            <a:xfrm>
              <a:off x="8559794" y="128275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6" name="Google Shape;26556;p52"/>
            <p:cNvSpPr/>
            <p:nvPr/>
          </p:nvSpPr>
          <p:spPr>
            <a:xfrm>
              <a:off x="8679308" y="128275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7" name="Google Shape;26557;p52"/>
            <p:cNvSpPr/>
            <p:nvPr/>
          </p:nvSpPr>
          <p:spPr>
            <a:xfrm>
              <a:off x="8798821" y="128275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8" name="Google Shape;26558;p52"/>
            <p:cNvSpPr/>
            <p:nvPr/>
          </p:nvSpPr>
          <p:spPr>
            <a:xfrm>
              <a:off x="313503" y="138885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9" name="Google Shape;26559;p52"/>
            <p:cNvSpPr/>
            <p:nvPr/>
          </p:nvSpPr>
          <p:spPr>
            <a:xfrm>
              <a:off x="433011" y="138885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0" name="Google Shape;26560;p52"/>
            <p:cNvSpPr/>
            <p:nvPr/>
          </p:nvSpPr>
          <p:spPr>
            <a:xfrm>
              <a:off x="552519" y="138885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1" name="Google Shape;26561;p52"/>
            <p:cNvSpPr/>
            <p:nvPr/>
          </p:nvSpPr>
          <p:spPr>
            <a:xfrm>
              <a:off x="672027" y="138885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2" name="Google Shape;26562;p52"/>
            <p:cNvSpPr/>
            <p:nvPr/>
          </p:nvSpPr>
          <p:spPr>
            <a:xfrm>
              <a:off x="791536" y="138885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3" name="Google Shape;26563;p52"/>
            <p:cNvSpPr/>
            <p:nvPr/>
          </p:nvSpPr>
          <p:spPr>
            <a:xfrm>
              <a:off x="911044" y="138885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4" name="Google Shape;26564;p52"/>
            <p:cNvSpPr/>
            <p:nvPr/>
          </p:nvSpPr>
          <p:spPr>
            <a:xfrm>
              <a:off x="1030552" y="138885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5" name="Google Shape;26565;p52"/>
            <p:cNvSpPr/>
            <p:nvPr/>
          </p:nvSpPr>
          <p:spPr>
            <a:xfrm>
              <a:off x="8201254" y="138885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6" name="Google Shape;26566;p52"/>
            <p:cNvSpPr/>
            <p:nvPr/>
          </p:nvSpPr>
          <p:spPr>
            <a:xfrm>
              <a:off x="8320767" y="138885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7" name="Google Shape;26567;p52"/>
            <p:cNvSpPr/>
            <p:nvPr/>
          </p:nvSpPr>
          <p:spPr>
            <a:xfrm>
              <a:off x="8440281" y="138885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8" name="Google Shape;26568;p52"/>
            <p:cNvSpPr/>
            <p:nvPr/>
          </p:nvSpPr>
          <p:spPr>
            <a:xfrm>
              <a:off x="8559794" y="138885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9" name="Google Shape;26569;p52"/>
            <p:cNvSpPr/>
            <p:nvPr/>
          </p:nvSpPr>
          <p:spPr>
            <a:xfrm>
              <a:off x="8679308" y="138885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0" name="Google Shape;26570;p52"/>
            <p:cNvSpPr/>
            <p:nvPr/>
          </p:nvSpPr>
          <p:spPr>
            <a:xfrm>
              <a:off x="8798821" y="138885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1" name="Google Shape;26571;p52"/>
            <p:cNvSpPr/>
            <p:nvPr/>
          </p:nvSpPr>
          <p:spPr>
            <a:xfrm>
              <a:off x="313503" y="149496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2" name="Google Shape;26572;p52"/>
            <p:cNvSpPr/>
            <p:nvPr/>
          </p:nvSpPr>
          <p:spPr>
            <a:xfrm>
              <a:off x="433011" y="149496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3" name="Google Shape;26573;p52"/>
            <p:cNvSpPr/>
            <p:nvPr/>
          </p:nvSpPr>
          <p:spPr>
            <a:xfrm>
              <a:off x="552519" y="149496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4" name="Google Shape;26574;p52"/>
            <p:cNvSpPr/>
            <p:nvPr/>
          </p:nvSpPr>
          <p:spPr>
            <a:xfrm>
              <a:off x="672027" y="149496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5" name="Google Shape;26575;p52"/>
            <p:cNvSpPr/>
            <p:nvPr/>
          </p:nvSpPr>
          <p:spPr>
            <a:xfrm>
              <a:off x="791536" y="149496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6" name="Google Shape;26576;p52"/>
            <p:cNvSpPr/>
            <p:nvPr/>
          </p:nvSpPr>
          <p:spPr>
            <a:xfrm>
              <a:off x="911044" y="149496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7" name="Google Shape;26577;p52"/>
            <p:cNvSpPr/>
            <p:nvPr/>
          </p:nvSpPr>
          <p:spPr>
            <a:xfrm>
              <a:off x="1030552" y="149496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8" name="Google Shape;26578;p52"/>
            <p:cNvSpPr/>
            <p:nvPr/>
          </p:nvSpPr>
          <p:spPr>
            <a:xfrm>
              <a:off x="8201254" y="149496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9" name="Google Shape;26579;p52"/>
            <p:cNvSpPr/>
            <p:nvPr/>
          </p:nvSpPr>
          <p:spPr>
            <a:xfrm>
              <a:off x="8320767" y="149496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0" name="Google Shape;26580;p52"/>
            <p:cNvSpPr/>
            <p:nvPr/>
          </p:nvSpPr>
          <p:spPr>
            <a:xfrm>
              <a:off x="8440281" y="149496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1" name="Google Shape;26581;p52"/>
            <p:cNvSpPr/>
            <p:nvPr/>
          </p:nvSpPr>
          <p:spPr>
            <a:xfrm>
              <a:off x="8559794" y="149496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2" name="Google Shape;26582;p52"/>
            <p:cNvSpPr/>
            <p:nvPr/>
          </p:nvSpPr>
          <p:spPr>
            <a:xfrm>
              <a:off x="8679308" y="149496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3" name="Google Shape;26583;p52"/>
            <p:cNvSpPr/>
            <p:nvPr/>
          </p:nvSpPr>
          <p:spPr>
            <a:xfrm>
              <a:off x="8798821" y="149496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4" name="Google Shape;26584;p52"/>
            <p:cNvSpPr/>
            <p:nvPr/>
          </p:nvSpPr>
          <p:spPr>
            <a:xfrm>
              <a:off x="313503" y="160107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5" name="Google Shape;26585;p52"/>
            <p:cNvSpPr/>
            <p:nvPr/>
          </p:nvSpPr>
          <p:spPr>
            <a:xfrm>
              <a:off x="433011" y="160107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6" name="Google Shape;26586;p52"/>
            <p:cNvSpPr/>
            <p:nvPr/>
          </p:nvSpPr>
          <p:spPr>
            <a:xfrm>
              <a:off x="552519" y="160107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7" name="Google Shape;26587;p52"/>
            <p:cNvSpPr/>
            <p:nvPr/>
          </p:nvSpPr>
          <p:spPr>
            <a:xfrm>
              <a:off x="672027" y="160107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8" name="Google Shape;26588;p52"/>
            <p:cNvSpPr/>
            <p:nvPr/>
          </p:nvSpPr>
          <p:spPr>
            <a:xfrm>
              <a:off x="791536" y="160107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9" name="Google Shape;26589;p52"/>
            <p:cNvSpPr/>
            <p:nvPr/>
          </p:nvSpPr>
          <p:spPr>
            <a:xfrm>
              <a:off x="911044" y="160107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0" name="Google Shape;26590;p52"/>
            <p:cNvSpPr/>
            <p:nvPr/>
          </p:nvSpPr>
          <p:spPr>
            <a:xfrm>
              <a:off x="1030552" y="160107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1" name="Google Shape;26591;p52"/>
            <p:cNvSpPr/>
            <p:nvPr/>
          </p:nvSpPr>
          <p:spPr>
            <a:xfrm>
              <a:off x="8201254" y="160107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2" name="Google Shape;26592;p52"/>
            <p:cNvSpPr/>
            <p:nvPr/>
          </p:nvSpPr>
          <p:spPr>
            <a:xfrm>
              <a:off x="8320767" y="160107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3" name="Google Shape;26593;p52"/>
            <p:cNvSpPr/>
            <p:nvPr/>
          </p:nvSpPr>
          <p:spPr>
            <a:xfrm>
              <a:off x="8440281" y="160107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4" name="Google Shape;26594;p52"/>
            <p:cNvSpPr/>
            <p:nvPr/>
          </p:nvSpPr>
          <p:spPr>
            <a:xfrm>
              <a:off x="8559794" y="160107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5" name="Google Shape;26595;p52"/>
            <p:cNvSpPr/>
            <p:nvPr/>
          </p:nvSpPr>
          <p:spPr>
            <a:xfrm>
              <a:off x="8679308" y="160107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6" name="Google Shape;26596;p52"/>
            <p:cNvSpPr/>
            <p:nvPr/>
          </p:nvSpPr>
          <p:spPr>
            <a:xfrm>
              <a:off x="8798821" y="160107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7" name="Google Shape;26597;p52"/>
            <p:cNvSpPr/>
            <p:nvPr/>
          </p:nvSpPr>
          <p:spPr>
            <a:xfrm>
              <a:off x="313503" y="170717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8" name="Google Shape;26598;p52"/>
            <p:cNvSpPr/>
            <p:nvPr/>
          </p:nvSpPr>
          <p:spPr>
            <a:xfrm>
              <a:off x="433011" y="170717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9" name="Google Shape;26599;p52"/>
            <p:cNvSpPr/>
            <p:nvPr/>
          </p:nvSpPr>
          <p:spPr>
            <a:xfrm>
              <a:off x="552519" y="170717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0" name="Google Shape;26600;p52"/>
            <p:cNvSpPr/>
            <p:nvPr/>
          </p:nvSpPr>
          <p:spPr>
            <a:xfrm>
              <a:off x="672027" y="170717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1" name="Google Shape;26601;p52"/>
            <p:cNvSpPr/>
            <p:nvPr/>
          </p:nvSpPr>
          <p:spPr>
            <a:xfrm>
              <a:off x="791536" y="170717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2" name="Google Shape;26602;p52"/>
            <p:cNvSpPr/>
            <p:nvPr/>
          </p:nvSpPr>
          <p:spPr>
            <a:xfrm>
              <a:off x="911044" y="170717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3" name="Google Shape;26603;p52"/>
            <p:cNvSpPr/>
            <p:nvPr/>
          </p:nvSpPr>
          <p:spPr>
            <a:xfrm>
              <a:off x="1030552" y="170717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4" name="Google Shape;26604;p52"/>
            <p:cNvSpPr/>
            <p:nvPr/>
          </p:nvSpPr>
          <p:spPr>
            <a:xfrm>
              <a:off x="8201254" y="170717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5" name="Google Shape;26605;p52"/>
            <p:cNvSpPr/>
            <p:nvPr/>
          </p:nvSpPr>
          <p:spPr>
            <a:xfrm>
              <a:off x="8320767" y="170717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6" name="Google Shape;26606;p52"/>
            <p:cNvSpPr/>
            <p:nvPr/>
          </p:nvSpPr>
          <p:spPr>
            <a:xfrm>
              <a:off x="8440281" y="170717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7" name="Google Shape;26607;p52"/>
            <p:cNvSpPr/>
            <p:nvPr/>
          </p:nvSpPr>
          <p:spPr>
            <a:xfrm>
              <a:off x="8559794" y="170717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8" name="Google Shape;26608;p52"/>
            <p:cNvSpPr/>
            <p:nvPr/>
          </p:nvSpPr>
          <p:spPr>
            <a:xfrm>
              <a:off x="8679308" y="170717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9" name="Google Shape;26609;p52"/>
            <p:cNvSpPr/>
            <p:nvPr/>
          </p:nvSpPr>
          <p:spPr>
            <a:xfrm>
              <a:off x="8798821" y="170717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0" name="Google Shape;26610;p52"/>
            <p:cNvSpPr/>
            <p:nvPr/>
          </p:nvSpPr>
          <p:spPr>
            <a:xfrm>
              <a:off x="313503" y="181328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1" name="Google Shape;26611;p52"/>
            <p:cNvSpPr/>
            <p:nvPr/>
          </p:nvSpPr>
          <p:spPr>
            <a:xfrm>
              <a:off x="433011" y="181328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2" name="Google Shape;26612;p52"/>
            <p:cNvSpPr/>
            <p:nvPr/>
          </p:nvSpPr>
          <p:spPr>
            <a:xfrm>
              <a:off x="552519" y="181328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3" name="Google Shape;26613;p52"/>
            <p:cNvSpPr/>
            <p:nvPr/>
          </p:nvSpPr>
          <p:spPr>
            <a:xfrm>
              <a:off x="672027" y="181328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4" name="Google Shape;26614;p52"/>
            <p:cNvSpPr/>
            <p:nvPr/>
          </p:nvSpPr>
          <p:spPr>
            <a:xfrm>
              <a:off x="791536" y="181328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5" name="Google Shape;26615;p52"/>
            <p:cNvSpPr/>
            <p:nvPr/>
          </p:nvSpPr>
          <p:spPr>
            <a:xfrm>
              <a:off x="911044" y="181328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6" name="Google Shape;26616;p52"/>
            <p:cNvSpPr/>
            <p:nvPr/>
          </p:nvSpPr>
          <p:spPr>
            <a:xfrm>
              <a:off x="1030552" y="181328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7" name="Google Shape;26617;p52"/>
            <p:cNvSpPr/>
            <p:nvPr/>
          </p:nvSpPr>
          <p:spPr>
            <a:xfrm>
              <a:off x="8201254" y="181328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8" name="Google Shape;26618;p52"/>
            <p:cNvSpPr/>
            <p:nvPr/>
          </p:nvSpPr>
          <p:spPr>
            <a:xfrm>
              <a:off x="8320767" y="181328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9" name="Google Shape;26619;p52"/>
            <p:cNvSpPr/>
            <p:nvPr/>
          </p:nvSpPr>
          <p:spPr>
            <a:xfrm>
              <a:off x="8440281" y="181328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0" name="Google Shape;26620;p52"/>
            <p:cNvSpPr/>
            <p:nvPr/>
          </p:nvSpPr>
          <p:spPr>
            <a:xfrm>
              <a:off x="8559794" y="181328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1" name="Google Shape;26621;p52"/>
            <p:cNvSpPr/>
            <p:nvPr/>
          </p:nvSpPr>
          <p:spPr>
            <a:xfrm>
              <a:off x="8679308" y="181328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2" name="Google Shape;26622;p52"/>
            <p:cNvSpPr/>
            <p:nvPr/>
          </p:nvSpPr>
          <p:spPr>
            <a:xfrm>
              <a:off x="8798821" y="181328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3" name="Google Shape;26623;p52"/>
            <p:cNvSpPr/>
            <p:nvPr/>
          </p:nvSpPr>
          <p:spPr>
            <a:xfrm>
              <a:off x="313503" y="191939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4" name="Google Shape;26624;p52"/>
            <p:cNvSpPr/>
            <p:nvPr/>
          </p:nvSpPr>
          <p:spPr>
            <a:xfrm>
              <a:off x="433011" y="191939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5" name="Google Shape;26625;p52"/>
            <p:cNvSpPr/>
            <p:nvPr/>
          </p:nvSpPr>
          <p:spPr>
            <a:xfrm>
              <a:off x="552519" y="191939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6" name="Google Shape;26626;p52"/>
            <p:cNvSpPr/>
            <p:nvPr/>
          </p:nvSpPr>
          <p:spPr>
            <a:xfrm>
              <a:off x="672027" y="191939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7" name="Google Shape;26627;p52"/>
            <p:cNvSpPr/>
            <p:nvPr/>
          </p:nvSpPr>
          <p:spPr>
            <a:xfrm>
              <a:off x="791536" y="191939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8" name="Google Shape;26628;p52"/>
            <p:cNvSpPr/>
            <p:nvPr/>
          </p:nvSpPr>
          <p:spPr>
            <a:xfrm>
              <a:off x="911044" y="191939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9" name="Google Shape;26629;p52"/>
            <p:cNvSpPr/>
            <p:nvPr/>
          </p:nvSpPr>
          <p:spPr>
            <a:xfrm>
              <a:off x="1030552" y="191939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0" name="Google Shape;26630;p52"/>
            <p:cNvSpPr/>
            <p:nvPr/>
          </p:nvSpPr>
          <p:spPr>
            <a:xfrm>
              <a:off x="8201254" y="191939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1" name="Google Shape;26631;p52"/>
            <p:cNvSpPr/>
            <p:nvPr/>
          </p:nvSpPr>
          <p:spPr>
            <a:xfrm>
              <a:off x="8320767" y="191939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2" name="Google Shape;26632;p52"/>
            <p:cNvSpPr/>
            <p:nvPr/>
          </p:nvSpPr>
          <p:spPr>
            <a:xfrm>
              <a:off x="8440281" y="191939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3" name="Google Shape;26633;p52"/>
            <p:cNvSpPr/>
            <p:nvPr/>
          </p:nvSpPr>
          <p:spPr>
            <a:xfrm>
              <a:off x="8559794" y="191939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4" name="Google Shape;26634;p52"/>
            <p:cNvSpPr/>
            <p:nvPr/>
          </p:nvSpPr>
          <p:spPr>
            <a:xfrm>
              <a:off x="8679308" y="191939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5" name="Google Shape;26635;p52"/>
            <p:cNvSpPr/>
            <p:nvPr/>
          </p:nvSpPr>
          <p:spPr>
            <a:xfrm>
              <a:off x="8798821" y="191939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6" name="Google Shape;26636;p52"/>
            <p:cNvSpPr/>
            <p:nvPr/>
          </p:nvSpPr>
          <p:spPr>
            <a:xfrm>
              <a:off x="313503" y="202550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7" name="Google Shape;26637;p52"/>
            <p:cNvSpPr/>
            <p:nvPr/>
          </p:nvSpPr>
          <p:spPr>
            <a:xfrm>
              <a:off x="433011" y="202550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8" name="Google Shape;26638;p52"/>
            <p:cNvSpPr/>
            <p:nvPr/>
          </p:nvSpPr>
          <p:spPr>
            <a:xfrm>
              <a:off x="552519" y="202550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9" name="Google Shape;26639;p52"/>
            <p:cNvSpPr/>
            <p:nvPr/>
          </p:nvSpPr>
          <p:spPr>
            <a:xfrm>
              <a:off x="672027" y="202550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0" name="Google Shape;26640;p52"/>
            <p:cNvSpPr/>
            <p:nvPr/>
          </p:nvSpPr>
          <p:spPr>
            <a:xfrm>
              <a:off x="791536" y="202550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1" name="Google Shape;26641;p52"/>
            <p:cNvSpPr/>
            <p:nvPr/>
          </p:nvSpPr>
          <p:spPr>
            <a:xfrm>
              <a:off x="911044" y="202550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2" name="Google Shape;26642;p52"/>
            <p:cNvSpPr/>
            <p:nvPr/>
          </p:nvSpPr>
          <p:spPr>
            <a:xfrm>
              <a:off x="1030552" y="202550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3" name="Google Shape;26643;p52"/>
            <p:cNvSpPr/>
            <p:nvPr/>
          </p:nvSpPr>
          <p:spPr>
            <a:xfrm>
              <a:off x="8201254" y="202550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4" name="Google Shape;26644;p52"/>
            <p:cNvSpPr/>
            <p:nvPr/>
          </p:nvSpPr>
          <p:spPr>
            <a:xfrm>
              <a:off x="8320767" y="202550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5" name="Google Shape;26645;p52"/>
            <p:cNvSpPr/>
            <p:nvPr/>
          </p:nvSpPr>
          <p:spPr>
            <a:xfrm>
              <a:off x="8440281" y="202550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6" name="Google Shape;26646;p52"/>
            <p:cNvSpPr/>
            <p:nvPr/>
          </p:nvSpPr>
          <p:spPr>
            <a:xfrm>
              <a:off x="8559794" y="202550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7" name="Google Shape;26647;p52"/>
            <p:cNvSpPr/>
            <p:nvPr/>
          </p:nvSpPr>
          <p:spPr>
            <a:xfrm>
              <a:off x="8679308" y="202550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8" name="Google Shape;26648;p52"/>
            <p:cNvSpPr/>
            <p:nvPr/>
          </p:nvSpPr>
          <p:spPr>
            <a:xfrm>
              <a:off x="8798821" y="202550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9" name="Google Shape;26649;p52"/>
            <p:cNvSpPr/>
            <p:nvPr/>
          </p:nvSpPr>
          <p:spPr>
            <a:xfrm>
              <a:off x="313503" y="213160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0" name="Google Shape;26650;p52"/>
            <p:cNvSpPr/>
            <p:nvPr/>
          </p:nvSpPr>
          <p:spPr>
            <a:xfrm>
              <a:off x="433011" y="213160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1" name="Google Shape;26651;p52"/>
            <p:cNvSpPr/>
            <p:nvPr/>
          </p:nvSpPr>
          <p:spPr>
            <a:xfrm>
              <a:off x="552519" y="213160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2" name="Google Shape;26652;p52"/>
            <p:cNvSpPr/>
            <p:nvPr/>
          </p:nvSpPr>
          <p:spPr>
            <a:xfrm>
              <a:off x="672027" y="213160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3" name="Google Shape;26653;p52"/>
            <p:cNvSpPr/>
            <p:nvPr/>
          </p:nvSpPr>
          <p:spPr>
            <a:xfrm>
              <a:off x="791536" y="213160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4" name="Google Shape;26654;p52"/>
            <p:cNvSpPr/>
            <p:nvPr/>
          </p:nvSpPr>
          <p:spPr>
            <a:xfrm>
              <a:off x="911044" y="213160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5" name="Google Shape;26655;p52"/>
            <p:cNvSpPr/>
            <p:nvPr/>
          </p:nvSpPr>
          <p:spPr>
            <a:xfrm>
              <a:off x="1030552" y="213160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6" name="Google Shape;26656;p52"/>
            <p:cNvSpPr/>
            <p:nvPr/>
          </p:nvSpPr>
          <p:spPr>
            <a:xfrm>
              <a:off x="8201254" y="213160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7" name="Google Shape;26657;p52"/>
            <p:cNvSpPr/>
            <p:nvPr/>
          </p:nvSpPr>
          <p:spPr>
            <a:xfrm>
              <a:off x="8320767" y="213160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8" name="Google Shape;26658;p52"/>
            <p:cNvSpPr/>
            <p:nvPr/>
          </p:nvSpPr>
          <p:spPr>
            <a:xfrm>
              <a:off x="8440281" y="213160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9" name="Google Shape;26659;p52"/>
            <p:cNvSpPr/>
            <p:nvPr/>
          </p:nvSpPr>
          <p:spPr>
            <a:xfrm>
              <a:off x="8559794" y="213160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0" name="Google Shape;26660;p52"/>
            <p:cNvSpPr/>
            <p:nvPr/>
          </p:nvSpPr>
          <p:spPr>
            <a:xfrm>
              <a:off x="8679308" y="213160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1" name="Google Shape;26661;p52"/>
            <p:cNvSpPr/>
            <p:nvPr/>
          </p:nvSpPr>
          <p:spPr>
            <a:xfrm>
              <a:off x="8798821" y="213160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2" name="Google Shape;26662;p52"/>
            <p:cNvSpPr/>
            <p:nvPr/>
          </p:nvSpPr>
          <p:spPr>
            <a:xfrm>
              <a:off x="313503" y="223771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3" name="Google Shape;26663;p52"/>
            <p:cNvSpPr/>
            <p:nvPr/>
          </p:nvSpPr>
          <p:spPr>
            <a:xfrm>
              <a:off x="433011" y="223771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4" name="Google Shape;26664;p52"/>
            <p:cNvSpPr/>
            <p:nvPr/>
          </p:nvSpPr>
          <p:spPr>
            <a:xfrm>
              <a:off x="552519" y="223771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5" name="Google Shape;26665;p52"/>
            <p:cNvSpPr/>
            <p:nvPr/>
          </p:nvSpPr>
          <p:spPr>
            <a:xfrm>
              <a:off x="672027" y="223771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6" name="Google Shape;26666;p52"/>
            <p:cNvSpPr/>
            <p:nvPr/>
          </p:nvSpPr>
          <p:spPr>
            <a:xfrm>
              <a:off x="791536" y="223771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7" name="Google Shape;26667;p52"/>
            <p:cNvSpPr/>
            <p:nvPr/>
          </p:nvSpPr>
          <p:spPr>
            <a:xfrm>
              <a:off x="911044" y="223771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8" name="Google Shape;26668;p52"/>
            <p:cNvSpPr/>
            <p:nvPr/>
          </p:nvSpPr>
          <p:spPr>
            <a:xfrm>
              <a:off x="1030552" y="223771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9" name="Google Shape;26669;p52"/>
            <p:cNvSpPr/>
            <p:nvPr/>
          </p:nvSpPr>
          <p:spPr>
            <a:xfrm>
              <a:off x="8201254" y="223771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0" name="Google Shape;26670;p52"/>
            <p:cNvSpPr/>
            <p:nvPr/>
          </p:nvSpPr>
          <p:spPr>
            <a:xfrm>
              <a:off x="8320767" y="223771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1" name="Google Shape;26671;p52"/>
            <p:cNvSpPr/>
            <p:nvPr/>
          </p:nvSpPr>
          <p:spPr>
            <a:xfrm>
              <a:off x="8440281" y="223771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2" name="Google Shape;26672;p52"/>
            <p:cNvSpPr/>
            <p:nvPr/>
          </p:nvSpPr>
          <p:spPr>
            <a:xfrm>
              <a:off x="8559794" y="223771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3" name="Google Shape;26673;p52"/>
            <p:cNvSpPr/>
            <p:nvPr/>
          </p:nvSpPr>
          <p:spPr>
            <a:xfrm>
              <a:off x="8679308" y="223771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4" name="Google Shape;26674;p52"/>
            <p:cNvSpPr/>
            <p:nvPr/>
          </p:nvSpPr>
          <p:spPr>
            <a:xfrm>
              <a:off x="8798821" y="223771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5" name="Google Shape;26675;p52"/>
            <p:cNvSpPr/>
            <p:nvPr/>
          </p:nvSpPr>
          <p:spPr>
            <a:xfrm>
              <a:off x="313503" y="234382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6" name="Google Shape;26676;p52"/>
            <p:cNvSpPr/>
            <p:nvPr/>
          </p:nvSpPr>
          <p:spPr>
            <a:xfrm>
              <a:off x="433011" y="234382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7" name="Google Shape;26677;p52"/>
            <p:cNvSpPr/>
            <p:nvPr/>
          </p:nvSpPr>
          <p:spPr>
            <a:xfrm>
              <a:off x="552519" y="234382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8" name="Google Shape;26678;p52"/>
            <p:cNvSpPr/>
            <p:nvPr/>
          </p:nvSpPr>
          <p:spPr>
            <a:xfrm>
              <a:off x="672027" y="234382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9" name="Google Shape;26679;p52"/>
            <p:cNvSpPr/>
            <p:nvPr/>
          </p:nvSpPr>
          <p:spPr>
            <a:xfrm>
              <a:off x="791536" y="234382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0" name="Google Shape;26680;p52"/>
            <p:cNvSpPr/>
            <p:nvPr/>
          </p:nvSpPr>
          <p:spPr>
            <a:xfrm>
              <a:off x="911044" y="234382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1" name="Google Shape;26681;p52"/>
            <p:cNvSpPr/>
            <p:nvPr/>
          </p:nvSpPr>
          <p:spPr>
            <a:xfrm>
              <a:off x="1030552" y="234382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2" name="Google Shape;26682;p52"/>
            <p:cNvSpPr/>
            <p:nvPr/>
          </p:nvSpPr>
          <p:spPr>
            <a:xfrm>
              <a:off x="8201254" y="234382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3" name="Google Shape;26683;p52"/>
            <p:cNvSpPr/>
            <p:nvPr/>
          </p:nvSpPr>
          <p:spPr>
            <a:xfrm>
              <a:off x="8320767" y="234382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4" name="Google Shape;26684;p52"/>
            <p:cNvSpPr/>
            <p:nvPr/>
          </p:nvSpPr>
          <p:spPr>
            <a:xfrm>
              <a:off x="8440281" y="234382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5" name="Google Shape;26685;p52"/>
            <p:cNvSpPr/>
            <p:nvPr/>
          </p:nvSpPr>
          <p:spPr>
            <a:xfrm>
              <a:off x="8559794" y="234382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6" name="Google Shape;26686;p52"/>
            <p:cNvSpPr/>
            <p:nvPr/>
          </p:nvSpPr>
          <p:spPr>
            <a:xfrm>
              <a:off x="8679308" y="234382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7" name="Google Shape;26687;p52"/>
            <p:cNvSpPr/>
            <p:nvPr/>
          </p:nvSpPr>
          <p:spPr>
            <a:xfrm>
              <a:off x="8798821" y="234382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8" name="Google Shape;26688;p52"/>
            <p:cNvSpPr/>
            <p:nvPr/>
          </p:nvSpPr>
          <p:spPr>
            <a:xfrm>
              <a:off x="313503" y="244992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9" name="Google Shape;26689;p52"/>
            <p:cNvSpPr/>
            <p:nvPr/>
          </p:nvSpPr>
          <p:spPr>
            <a:xfrm>
              <a:off x="433011" y="244992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0" name="Google Shape;26690;p52"/>
            <p:cNvSpPr/>
            <p:nvPr/>
          </p:nvSpPr>
          <p:spPr>
            <a:xfrm>
              <a:off x="552519" y="244992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1" name="Google Shape;26691;p52"/>
            <p:cNvSpPr/>
            <p:nvPr/>
          </p:nvSpPr>
          <p:spPr>
            <a:xfrm>
              <a:off x="672027" y="244992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2" name="Google Shape;26692;p52"/>
            <p:cNvSpPr/>
            <p:nvPr/>
          </p:nvSpPr>
          <p:spPr>
            <a:xfrm>
              <a:off x="791536" y="244992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3" name="Google Shape;26693;p52"/>
            <p:cNvSpPr/>
            <p:nvPr/>
          </p:nvSpPr>
          <p:spPr>
            <a:xfrm>
              <a:off x="911044" y="244992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4" name="Google Shape;26694;p52"/>
            <p:cNvSpPr/>
            <p:nvPr/>
          </p:nvSpPr>
          <p:spPr>
            <a:xfrm>
              <a:off x="1030552" y="244992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5" name="Google Shape;26695;p52"/>
            <p:cNvSpPr/>
            <p:nvPr/>
          </p:nvSpPr>
          <p:spPr>
            <a:xfrm>
              <a:off x="8201254" y="244992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6" name="Google Shape;26696;p52"/>
            <p:cNvSpPr/>
            <p:nvPr/>
          </p:nvSpPr>
          <p:spPr>
            <a:xfrm>
              <a:off x="8320767" y="244992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7" name="Google Shape;26697;p52"/>
            <p:cNvSpPr/>
            <p:nvPr/>
          </p:nvSpPr>
          <p:spPr>
            <a:xfrm>
              <a:off x="8440281" y="244992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8" name="Google Shape;26698;p52"/>
            <p:cNvSpPr/>
            <p:nvPr/>
          </p:nvSpPr>
          <p:spPr>
            <a:xfrm>
              <a:off x="8559794" y="244992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9" name="Google Shape;26699;p52"/>
            <p:cNvSpPr/>
            <p:nvPr/>
          </p:nvSpPr>
          <p:spPr>
            <a:xfrm>
              <a:off x="8679308" y="244992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0" name="Google Shape;26700;p52"/>
            <p:cNvSpPr/>
            <p:nvPr/>
          </p:nvSpPr>
          <p:spPr>
            <a:xfrm>
              <a:off x="8798821" y="244992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1" name="Google Shape;26701;p52"/>
            <p:cNvSpPr/>
            <p:nvPr/>
          </p:nvSpPr>
          <p:spPr>
            <a:xfrm>
              <a:off x="313503" y="255603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2" name="Google Shape;26702;p52"/>
            <p:cNvSpPr/>
            <p:nvPr/>
          </p:nvSpPr>
          <p:spPr>
            <a:xfrm>
              <a:off x="433011" y="255603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3" name="Google Shape;26703;p52"/>
            <p:cNvSpPr/>
            <p:nvPr/>
          </p:nvSpPr>
          <p:spPr>
            <a:xfrm>
              <a:off x="552519" y="255603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4" name="Google Shape;26704;p52"/>
            <p:cNvSpPr/>
            <p:nvPr/>
          </p:nvSpPr>
          <p:spPr>
            <a:xfrm>
              <a:off x="672027" y="255603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5" name="Google Shape;26705;p52"/>
            <p:cNvSpPr/>
            <p:nvPr/>
          </p:nvSpPr>
          <p:spPr>
            <a:xfrm>
              <a:off x="791536" y="255603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6" name="Google Shape;26706;p52"/>
            <p:cNvSpPr/>
            <p:nvPr/>
          </p:nvSpPr>
          <p:spPr>
            <a:xfrm>
              <a:off x="911044" y="255603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7" name="Google Shape;26707;p52"/>
            <p:cNvSpPr/>
            <p:nvPr/>
          </p:nvSpPr>
          <p:spPr>
            <a:xfrm>
              <a:off x="1030552" y="255603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8" name="Google Shape;26708;p52"/>
            <p:cNvSpPr/>
            <p:nvPr/>
          </p:nvSpPr>
          <p:spPr>
            <a:xfrm>
              <a:off x="8201254" y="255603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9" name="Google Shape;26709;p52"/>
            <p:cNvSpPr/>
            <p:nvPr/>
          </p:nvSpPr>
          <p:spPr>
            <a:xfrm>
              <a:off x="8320767" y="255603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0" name="Google Shape;26710;p52"/>
            <p:cNvSpPr/>
            <p:nvPr/>
          </p:nvSpPr>
          <p:spPr>
            <a:xfrm>
              <a:off x="8440281" y="255603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1" name="Google Shape;26711;p52"/>
            <p:cNvSpPr/>
            <p:nvPr/>
          </p:nvSpPr>
          <p:spPr>
            <a:xfrm>
              <a:off x="8559794" y="255603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2" name="Google Shape;26712;p52"/>
            <p:cNvSpPr/>
            <p:nvPr/>
          </p:nvSpPr>
          <p:spPr>
            <a:xfrm>
              <a:off x="8679308" y="255603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3" name="Google Shape;26713;p52"/>
            <p:cNvSpPr/>
            <p:nvPr/>
          </p:nvSpPr>
          <p:spPr>
            <a:xfrm>
              <a:off x="8798821" y="255603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4" name="Google Shape;26714;p52"/>
            <p:cNvSpPr/>
            <p:nvPr/>
          </p:nvSpPr>
          <p:spPr>
            <a:xfrm>
              <a:off x="313503" y="266214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5" name="Google Shape;26715;p52"/>
            <p:cNvSpPr/>
            <p:nvPr/>
          </p:nvSpPr>
          <p:spPr>
            <a:xfrm>
              <a:off x="433011" y="266214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6" name="Google Shape;26716;p52"/>
            <p:cNvSpPr/>
            <p:nvPr/>
          </p:nvSpPr>
          <p:spPr>
            <a:xfrm>
              <a:off x="552519" y="266214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7" name="Google Shape;26717;p52"/>
            <p:cNvSpPr/>
            <p:nvPr/>
          </p:nvSpPr>
          <p:spPr>
            <a:xfrm>
              <a:off x="672027" y="266214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8" name="Google Shape;26718;p52"/>
            <p:cNvSpPr/>
            <p:nvPr/>
          </p:nvSpPr>
          <p:spPr>
            <a:xfrm>
              <a:off x="791536" y="266214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9" name="Google Shape;26719;p52"/>
            <p:cNvSpPr/>
            <p:nvPr/>
          </p:nvSpPr>
          <p:spPr>
            <a:xfrm>
              <a:off x="911044" y="266214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0" name="Google Shape;26720;p52"/>
            <p:cNvSpPr/>
            <p:nvPr/>
          </p:nvSpPr>
          <p:spPr>
            <a:xfrm>
              <a:off x="1030552" y="266214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1" name="Google Shape;26721;p52"/>
            <p:cNvSpPr/>
            <p:nvPr/>
          </p:nvSpPr>
          <p:spPr>
            <a:xfrm>
              <a:off x="8201254" y="266214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2" name="Google Shape;26722;p52"/>
            <p:cNvSpPr/>
            <p:nvPr/>
          </p:nvSpPr>
          <p:spPr>
            <a:xfrm>
              <a:off x="8320767" y="266214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3" name="Google Shape;26723;p52"/>
            <p:cNvSpPr/>
            <p:nvPr/>
          </p:nvSpPr>
          <p:spPr>
            <a:xfrm>
              <a:off x="8440281" y="266214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4" name="Google Shape;26724;p52"/>
            <p:cNvSpPr/>
            <p:nvPr/>
          </p:nvSpPr>
          <p:spPr>
            <a:xfrm>
              <a:off x="8559794" y="266214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5" name="Google Shape;26725;p52"/>
            <p:cNvSpPr/>
            <p:nvPr/>
          </p:nvSpPr>
          <p:spPr>
            <a:xfrm>
              <a:off x="8679308" y="266214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6" name="Google Shape;26726;p52"/>
            <p:cNvSpPr/>
            <p:nvPr/>
          </p:nvSpPr>
          <p:spPr>
            <a:xfrm>
              <a:off x="8798821" y="266214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7" name="Google Shape;26727;p52"/>
            <p:cNvSpPr/>
            <p:nvPr/>
          </p:nvSpPr>
          <p:spPr>
            <a:xfrm>
              <a:off x="313503" y="276824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8" name="Google Shape;26728;p52"/>
            <p:cNvSpPr/>
            <p:nvPr/>
          </p:nvSpPr>
          <p:spPr>
            <a:xfrm>
              <a:off x="433011" y="276824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9" name="Google Shape;26729;p52"/>
            <p:cNvSpPr/>
            <p:nvPr/>
          </p:nvSpPr>
          <p:spPr>
            <a:xfrm>
              <a:off x="552519" y="276824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0" name="Google Shape;26730;p52"/>
            <p:cNvSpPr/>
            <p:nvPr/>
          </p:nvSpPr>
          <p:spPr>
            <a:xfrm>
              <a:off x="672027" y="276824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1" name="Google Shape;26731;p52"/>
            <p:cNvSpPr/>
            <p:nvPr/>
          </p:nvSpPr>
          <p:spPr>
            <a:xfrm>
              <a:off x="791536" y="276824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2" name="Google Shape;26732;p52"/>
            <p:cNvSpPr/>
            <p:nvPr/>
          </p:nvSpPr>
          <p:spPr>
            <a:xfrm>
              <a:off x="911044" y="276824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3" name="Google Shape;26733;p52"/>
            <p:cNvSpPr/>
            <p:nvPr/>
          </p:nvSpPr>
          <p:spPr>
            <a:xfrm>
              <a:off x="1030552" y="276824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4" name="Google Shape;26734;p52"/>
            <p:cNvSpPr/>
            <p:nvPr/>
          </p:nvSpPr>
          <p:spPr>
            <a:xfrm>
              <a:off x="8201254" y="276824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5" name="Google Shape;26735;p52"/>
            <p:cNvSpPr/>
            <p:nvPr/>
          </p:nvSpPr>
          <p:spPr>
            <a:xfrm>
              <a:off x="8320767" y="276824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6" name="Google Shape;26736;p52"/>
            <p:cNvSpPr/>
            <p:nvPr/>
          </p:nvSpPr>
          <p:spPr>
            <a:xfrm>
              <a:off x="8440281" y="276824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7" name="Google Shape;26737;p52"/>
            <p:cNvSpPr/>
            <p:nvPr/>
          </p:nvSpPr>
          <p:spPr>
            <a:xfrm>
              <a:off x="8559794" y="276824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8" name="Google Shape;26738;p52"/>
            <p:cNvSpPr/>
            <p:nvPr/>
          </p:nvSpPr>
          <p:spPr>
            <a:xfrm>
              <a:off x="8679308" y="276824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9" name="Google Shape;26739;p52"/>
            <p:cNvSpPr/>
            <p:nvPr/>
          </p:nvSpPr>
          <p:spPr>
            <a:xfrm>
              <a:off x="8798821" y="276824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0" name="Google Shape;26740;p52"/>
            <p:cNvSpPr/>
            <p:nvPr/>
          </p:nvSpPr>
          <p:spPr>
            <a:xfrm>
              <a:off x="313503" y="287435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1" name="Google Shape;26741;p52"/>
            <p:cNvSpPr/>
            <p:nvPr/>
          </p:nvSpPr>
          <p:spPr>
            <a:xfrm>
              <a:off x="433011" y="287435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2" name="Google Shape;26742;p52"/>
            <p:cNvSpPr/>
            <p:nvPr/>
          </p:nvSpPr>
          <p:spPr>
            <a:xfrm>
              <a:off x="552519" y="287435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3" name="Google Shape;26743;p52"/>
            <p:cNvSpPr/>
            <p:nvPr/>
          </p:nvSpPr>
          <p:spPr>
            <a:xfrm>
              <a:off x="672027" y="287435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4" name="Google Shape;26744;p52"/>
            <p:cNvSpPr/>
            <p:nvPr/>
          </p:nvSpPr>
          <p:spPr>
            <a:xfrm>
              <a:off x="791536" y="287435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5" name="Google Shape;26745;p52"/>
            <p:cNvSpPr/>
            <p:nvPr/>
          </p:nvSpPr>
          <p:spPr>
            <a:xfrm>
              <a:off x="911044" y="287435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6" name="Google Shape;26746;p52"/>
            <p:cNvSpPr/>
            <p:nvPr/>
          </p:nvSpPr>
          <p:spPr>
            <a:xfrm>
              <a:off x="1030552" y="287435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7" name="Google Shape;26747;p52"/>
            <p:cNvSpPr/>
            <p:nvPr/>
          </p:nvSpPr>
          <p:spPr>
            <a:xfrm>
              <a:off x="8201254" y="287435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8" name="Google Shape;26748;p52"/>
            <p:cNvSpPr/>
            <p:nvPr/>
          </p:nvSpPr>
          <p:spPr>
            <a:xfrm>
              <a:off x="8320767" y="287435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9" name="Google Shape;26749;p52"/>
            <p:cNvSpPr/>
            <p:nvPr/>
          </p:nvSpPr>
          <p:spPr>
            <a:xfrm>
              <a:off x="8440281" y="287435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0" name="Google Shape;26750;p52"/>
            <p:cNvSpPr/>
            <p:nvPr/>
          </p:nvSpPr>
          <p:spPr>
            <a:xfrm>
              <a:off x="8559794" y="287435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1" name="Google Shape;26751;p52"/>
            <p:cNvSpPr/>
            <p:nvPr/>
          </p:nvSpPr>
          <p:spPr>
            <a:xfrm>
              <a:off x="8679308" y="287435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2" name="Google Shape;26752;p52"/>
            <p:cNvSpPr/>
            <p:nvPr/>
          </p:nvSpPr>
          <p:spPr>
            <a:xfrm>
              <a:off x="8798821" y="287435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3" name="Google Shape;26753;p52"/>
            <p:cNvSpPr/>
            <p:nvPr/>
          </p:nvSpPr>
          <p:spPr>
            <a:xfrm>
              <a:off x="313503" y="298046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4" name="Google Shape;26754;p52"/>
            <p:cNvSpPr/>
            <p:nvPr/>
          </p:nvSpPr>
          <p:spPr>
            <a:xfrm>
              <a:off x="433011" y="298046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5" name="Google Shape;26755;p52"/>
            <p:cNvSpPr/>
            <p:nvPr/>
          </p:nvSpPr>
          <p:spPr>
            <a:xfrm>
              <a:off x="552519" y="298046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6" name="Google Shape;26756;p52"/>
            <p:cNvSpPr/>
            <p:nvPr/>
          </p:nvSpPr>
          <p:spPr>
            <a:xfrm>
              <a:off x="672027" y="298046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7" name="Google Shape;26757;p52"/>
            <p:cNvSpPr/>
            <p:nvPr/>
          </p:nvSpPr>
          <p:spPr>
            <a:xfrm>
              <a:off x="791536" y="298046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8" name="Google Shape;26758;p52"/>
            <p:cNvSpPr/>
            <p:nvPr/>
          </p:nvSpPr>
          <p:spPr>
            <a:xfrm>
              <a:off x="911044" y="298046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9" name="Google Shape;26759;p52"/>
            <p:cNvSpPr/>
            <p:nvPr/>
          </p:nvSpPr>
          <p:spPr>
            <a:xfrm>
              <a:off x="1030552" y="298046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0" name="Google Shape;26760;p52"/>
            <p:cNvSpPr/>
            <p:nvPr/>
          </p:nvSpPr>
          <p:spPr>
            <a:xfrm>
              <a:off x="8201254" y="298046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1" name="Google Shape;26761;p52"/>
            <p:cNvSpPr/>
            <p:nvPr/>
          </p:nvSpPr>
          <p:spPr>
            <a:xfrm>
              <a:off x="8320767" y="298046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2" name="Google Shape;26762;p52"/>
            <p:cNvSpPr/>
            <p:nvPr/>
          </p:nvSpPr>
          <p:spPr>
            <a:xfrm>
              <a:off x="8440281" y="298046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3" name="Google Shape;26763;p52"/>
            <p:cNvSpPr/>
            <p:nvPr/>
          </p:nvSpPr>
          <p:spPr>
            <a:xfrm>
              <a:off x="8559794" y="298046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4" name="Google Shape;26764;p52"/>
            <p:cNvSpPr/>
            <p:nvPr/>
          </p:nvSpPr>
          <p:spPr>
            <a:xfrm>
              <a:off x="8679308" y="298046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5" name="Google Shape;26765;p52"/>
            <p:cNvSpPr/>
            <p:nvPr/>
          </p:nvSpPr>
          <p:spPr>
            <a:xfrm>
              <a:off x="8798821" y="298046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6" name="Google Shape;26766;p52"/>
            <p:cNvSpPr/>
            <p:nvPr/>
          </p:nvSpPr>
          <p:spPr>
            <a:xfrm>
              <a:off x="313503" y="308657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7" name="Google Shape;26767;p52"/>
            <p:cNvSpPr/>
            <p:nvPr/>
          </p:nvSpPr>
          <p:spPr>
            <a:xfrm>
              <a:off x="433011" y="308657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8" name="Google Shape;26768;p52"/>
            <p:cNvSpPr/>
            <p:nvPr/>
          </p:nvSpPr>
          <p:spPr>
            <a:xfrm>
              <a:off x="552519" y="308657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9" name="Google Shape;26769;p52"/>
            <p:cNvSpPr/>
            <p:nvPr/>
          </p:nvSpPr>
          <p:spPr>
            <a:xfrm>
              <a:off x="672027" y="308657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0" name="Google Shape;26770;p52"/>
            <p:cNvSpPr/>
            <p:nvPr/>
          </p:nvSpPr>
          <p:spPr>
            <a:xfrm>
              <a:off x="791536" y="308657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1" name="Google Shape;26771;p52"/>
            <p:cNvSpPr/>
            <p:nvPr/>
          </p:nvSpPr>
          <p:spPr>
            <a:xfrm>
              <a:off x="911044" y="308657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2" name="Google Shape;26772;p52"/>
            <p:cNvSpPr/>
            <p:nvPr/>
          </p:nvSpPr>
          <p:spPr>
            <a:xfrm>
              <a:off x="1030552" y="308657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3" name="Google Shape;26773;p52"/>
            <p:cNvSpPr/>
            <p:nvPr/>
          </p:nvSpPr>
          <p:spPr>
            <a:xfrm>
              <a:off x="8201254" y="308657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4" name="Google Shape;26774;p52"/>
            <p:cNvSpPr/>
            <p:nvPr/>
          </p:nvSpPr>
          <p:spPr>
            <a:xfrm>
              <a:off x="8320767" y="308657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5" name="Google Shape;26775;p52"/>
            <p:cNvSpPr/>
            <p:nvPr/>
          </p:nvSpPr>
          <p:spPr>
            <a:xfrm>
              <a:off x="8440281" y="308657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6" name="Google Shape;26776;p52"/>
            <p:cNvSpPr/>
            <p:nvPr/>
          </p:nvSpPr>
          <p:spPr>
            <a:xfrm>
              <a:off x="8559794" y="308657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7" name="Google Shape;26777;p52"/>
            <p:cNvSpPr/>
            <p:nvPr/>
          </p:nvSpPr>
          <p:spPr>
            <a:xfrm>
              <a:off x="8679308" y="308657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8" name="Google Shape;26778;p52"/>
            <p:cNvSpPr/>
            <p:nvPr/>
          </p:nvSpPr>
          <p:spPr>
            <a:xfrm>
              <a:off x="8798821" y="308657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9" name="Google Shape;26779;p52"/>
            <p:cNvSpPr/>
            <p:nvPr/>
          </p:nvSpPr>
          <p:spPr>
            <a:xfrm>
              <a:off x="313503" y="319267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0" name="Google Shape;26780;p52"/>
            <p:cNvSpPr/>
            <p:nvPr/>
          </p:nvSpPr>
          <p:spPr>
            <a:xfrm>
              <a:off x="433011" y="319267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1" name="Google Shape;26781;p52"/>
            <p:cNvSpPr/>
            <p:nvPr/>
          </p:nvSpPr>
          <p:spPr>
            <a:xfrm>
              <a:off x="552519" y="319267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2" name="Google Shape;26782;p52"/>
            <p:cNvSpPr/>
            <p:nvPr/>
          </p:nvSpPr>
          <p:spPr>
            <a:xfrm>
              <a:off x="672027" y="319267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3" name="Google Shape;26783;p52"/>
            <p:cNvSpPr/>
            <p:nvPr/>
          </p:nvSpPr>
          <p:spPr>
            <a:xfrm>
              <a:off x="791536" y="319267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4" name="Google Shape;26784;p52"/>
            <p:cNvSpPr/>
            <p:nvPr/>
          </p:nvSpPr>
          <p:spPr>
            <a:xfrm>
              <a:off x="911044" y="319267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5" name="Google Shape;26785;p52"/>
            <p:cNvSpPr/>
            <p:nvPr/>
          </p:nvSpPr>
          <p:spPr>
            <a:xfrm>
              <a:off x="1030552" y="319267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6" name="Google Shape;26786;p52"/>
            <p:cNvSpPr/>
            <p:nvPr/>
          </p:nvSpPr>
          <p:spPr>
            <a:xfrm>
              <a:off x="8201254" y="319267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7" name="Google Shape;26787;p52"/>
            <p:cNvSpPr/>
            <p:nvPr/>
          </p:nvSpPr>
          <p:spPr>
            <a:xfrm>
              <a:off x="8320767" y="319267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8" name="Google Shape;26788;p52"/>
            <p:cNvSpPr/>
            <p:nvPr/>
          </p:nvSpPr>
          <p:spPr>
            <a:xfrm>
              <a:off x="8440281" y="319267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9" name="Google Shape;26789;p52"/>
            <p:cNvSpPr/>
            <p:nvPr/>
          </p:nvSpPr>
          <p:spPr>
            <a:xfrm>
              <a:off x="8559794" y="319267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0" name="Google Shape;26790;p52"/>
            <p:cNvSpPr/>
            <p:nvPr/>
          </p:nvSpPr>
          <p:spPr>
            <a:xfrm>
              <a:off x="8679308" y="319267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1" name="Google Shape;26791;p52"/>
            <p:cNvSpPr/>
            <p:nvPr/>
          </p:nvSpPr>
          <p:spPr>
            <a:xfrm>
              <a:off x="8798821" y="319267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2" name="Google Shape;26792;p52"/>
            <p:cNvSpPr/>
            <p:nvPr/>
          </p:nvSpPr>
          <p:spPr>
            <a:xfrm>
              <a:off x="313503" y="329878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3" name="Google Shape;26793;p52"/>
            <p:cNvSpPr/>
            <p:nvPr/>
          </p:nvSpPr>
          <p:spPr>
            <a:xfrm>
              <a:off x="433011" y="329878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4" name="Google Shape;26794;p52"/>
            <p:cNvSpPr/>
            <p:nvPr/>
          </p:nvSpPr>
          <p:spPr>
            <a:xfrm>
              <a:off x="552519" y="329878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5" name="Google Shape;26795;p52"/>
            <p:cNvSpPr/>
            <p:nvPr/>
          </p:nvSpPr>
          <p:spPr>
            <a:xfrm>
              <a:off x="672027" y="329878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6" name="Google Shape;26796;p52"/>
            <p:cNvSpPr/>
            <p:nvPr/>
          </p:nvSpPr>
          <p:spPr>
            <a:xfrm>
              <a:off x="791536" y="329878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7" name="Google Shape;26797;p52"/>
            <p:cNvSpPr/>
            <p:nvPr/>
          </p:nvSpPr>
          <p:spPr>
            <a:xfrm>
              <a:off x="911044" y="329878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8" name="Google Shape;26798;p52"/>
            <p:cNvSpPr/>
            <p:nvPr/>
          </p:nvSpPr>
          <p:spPr>
            <a:xfrm>
              <a:off x="1030552" y="329878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9" name="Google Shape;26799;p52"/>
            <p:cNvSpPr/>
            <p:nvPr/>
          </p:nvSpPr>
          <p:spPr>
            <a:xfrm>
              <a:off x="8201254" y="329878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0" name="Google Shape;26800;p52"/>
            <p:cNvSpPr/>
            <p:nvPr/>
          </p:nvSpPr>
          <p:spPr>
            <a:xfrm>
              <a:off x="8320767" y="329878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1" name="Google Shape;26801;p52"/>
            <p:cNvSpPr/>
            <p:nvPr/>
          </p:nvSpPr>
          <p:spPr>
            <a:xfrm>
              <a:off x="8440281" y="329878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2" name="Google Shape;26802;p52"/>
            <p:cNvSpPr/>
            <p:nvPr/>
          </p:nvSpPr>
          <p:spPr>
            <a:xfrm>
              <a:off x="8559794" y="329878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3" name="Google Shape;26803;p52"/>
            <p:cNvSpPr/>
            <p:nvPr/>
          </p:nvSpPr>
          <p:spPr>
            <a:xfrm>
              <a:off x="8679308" y="329878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4" name="Google Shape;26804;p52"/>
            <p:cNvSpPr/>
            <p:nvPr/>
          </p:nvSpPr>
          <p:spPr>
            <a:xfrm>
              <a:off x="8798821" y="329878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5" name="Google Shape;26805;p52"/>
            <p:cNvSpPr/>
            <p:nvPr/>
          </p:nvSpPr>
          <p:spPr>
            <a:xfrm>
              <a:off x="313503" y="340489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6" name="Google Shape;26806;p52"/>
            <p:cNvSpPr/>
            <p:nvPr/>
          </p:nvSpPr>
          <p:spPr>
            <a:xfrm>
              <a:off x="433011" y="340489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7" name="Google Shape;26807;p52"/>
            <p:cNvSpPr/>
            <p:nvPr/>
          </p:nvSpPr>
          <p:spPr>
            <a:xfrm>
              <a:off x="552519" y="340489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8" name="Google Shape;26808;p52"/>
            <p:cNvSpPr/>
            <p:nvPr/>
          </p:nvSpPr>
          <p:spPr>
            <a:xfrm>
              <a:off x="672027" y="340489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9" name="Google Shape;26809;p52"/>
            <p:cNvSpPr/>
            <p:nvPr/>
          </p:nvSpPr>
          <p:spPr>
            <a:xfrm>
              <a:off x="791536" y="340489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0" name="Google Shape;26810;p52"/>
            <p:cNvSpPr/>
            <p:nvPr/>
          </p:nvSpPr>
          <p:spPr>
            <a:xfrm>
              <a:off x="911044" y="340489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1" name="Google Shape;26811;p52"/>
            <p:cNvSpPr/>
            <p:nvPr/>
          </p:nvSpPr>
          <p:spPr>
            <a:xfrm>
              <a:off x="1030552" y="340489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2" name="Google Shape;26812;p52"/>
            <p:cNvSpPr/>
            <p:nvPr/>
          </p:nvSpPr>
          <p:spPr>
            <a:xfrm>
              <a:off x="8201254" y="340489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3" name="Google Shape;26813;p52"/>
            <p:cNvSpPr/>
            <p:nvPr/>
          </p:nvSpPr>
          <p:spPr>
            <a:xfrm>
              <a:off x="8320767" y="340489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4" name="Google Shape;26814;p52"/>
            <p:cNvSpPr/>
            <p:nvPr/>
          </p:nvSpPr>
          <p:spPr>
            <a:xfrm>
              <a:off x="8440281" y="340489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5" name="Google Shape;26815;p52"/>
            <p:cNvSpPr/>
            <p:nvPr/>
          </p:nvSpPr>
          <p:spPr>
            <a:xfrm>
              <a:off x="8559794" y="340489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6" name="Google Shape;26816;p52"/>
            <p:cNvSpPr/>
            <p:nvPr/>
          </p:nvSpPr>
          <p:spPr>
            <a:xfrm>
              <a:off x="8679308" y="340489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7" name="Google Shape;26817;p52"/>
            <p:cNvSpPr/>
            <p:nvPr/>
          </p:nvSpPr>
          <p:spPr>
            <a:xfrm>
              <a:off x="8798821" y="340489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8" name="Google Shape;26818;p52"/>
            <p:cNvSpPr/>
            <p:nvPr/>
          </p:nvSpPr>
          <p:spPr>
            <a:xfrm>
              <a:off x="313503" y="351099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9" name="Google Shape;26819;p52"/>
            <p:cNvSpPr/>
            <p:nvPr/>
          </p:nvSpPr>
          <p:spPr>
            <a:xfrm>
              <a:off x="433011" y="351099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0" name="Google Shape;26820;p52"/>
            <p:cNvSpPr/>
            <p:nvPr/>
          </p:nvSpPr>
          <p:spPr>
            <a:xfrm>
              <a:off x="552519" y="351099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1" name="Google Shape;26821;p52"/>
            <p:cNvSpPr/>
            <p:nvPr/>
          </p:nvSpPr>
          <p:spPr>
            <a:xfrm>
              <a:off x="672027" y="351099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2" name="Google Shape;26822;p52"/>
            <p:cNvSpPr/>
            <p:nvPr/>
          </p:nvSpPr>
          <p:spPr>
            <a:xfrm>
              <a:off x="791536" y="351099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3" name="Google Shape;26823;p52"/>
            <p:cNvSpPr/>
            <p:nvPr/>
          </p:nvSpPr>
          <p:spPr>
            <a:xfrm>
              <a:off x="911044" y="351099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4" name="Google Shape;26824;p52"/>
            <p:cNvSpPr/>
            <p:nvPr/>
          </p:nvSpPr>
          <p:spPr>
            <a:xfrm>
              <a:off x="1030552" y="351099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5" name="Google Shape;26825;p52"/>
            <p:cNvSpPr/>
            <p:nvPr/>
          </p:nvSpPr>
          <p:spPr>
            <a:xfrm>
              <a:off x="8201254" y="351099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6" name="Google Shape;26826;p52"/>
            <p:cNvSpPr/>
            <p:nvPr/>
          </p:nvSpPr>
          <p:spPr>
            <a:xfrm>
              <a:off x="8320767" y="351099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7" name="Google Shape;26827;p52"/>
            <p:cNvSpPr/>
            <p:nvPr/>
          </p:nvSpPr>
          <p:spPr>
            <a:xfrm>
              <a:off x="8440281" y="351099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8" name="Google Shape;26828;p52"/>
            <p:cNvSpPr/>
            <p:nvPr/>
          </p:nvSpPr>
          <p:spPr>
            <a:xfrm>
              <a:off x="8559794" y="351099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9" name="Google Shape;26829;p52"/>
            <p:cNvSpPr/>
            <p:nvPr/>
          </p:nvSpPr>
          <p:spPr>
            <a:xfrm>
              <a:off x="8679308" y="351099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0" name="Google Shape;26830;p52"/>
            <p:cNvSpPr/>
            <p:nvPr/>
          </p:nvSpPr>
          <p:spPr>
            <a:xfrm>
              <a:off x="8798821" y="3510998"/>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1" name="Google Shape;26831;p52"/>
            <p:cNvSpPr/>
            <p:nvPr/>
          </p:nvSpPr>
          <p:spPr>
            <a:xfrm>
              <a:off x="313503" y="361710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2" name="Google Shape;26832;p52"/>
            <p:cNvSpPr/>
            <p:nvPr/>
          </p:nvSpPr>
          <p:spPr>
            <a:xfrm>
              <a:off x="433011" y="361710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3" name="Google Shape;26833;p52"/>
            <p:cNvSpPr/>
            <p:nvPr/>
          </p:nvSpPr>
          <p:spPr>
            <a:xfrm>
              <a:off x="552519" y="361710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4" name="Google Shape;26834;p52"/>
            <p:cNvSpPr/>
            <p:nvPr/>
          </p:nvSpPr>
          <p:spPr>
            <a:xfrm>
              <a:off x="672027" y="361710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5" name="Google Shape;26835;p52"/>
            <p:cNvSpPr/>
            <p:nvPr/>
          </p:nvSpPr>
          <p:spPr>
            <a:xfrm>
              <a:off x="791536" y="361710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6" name="Google Shape;26836;p52"/>
            <p:cNvSpPr/>
            <p:nvPr/>
          </p:nvSpPr>
          <p:spPr>
            <a:xfrm>
              <a:off x="911044" y="361710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7" name="Google Shape;26837;p52"/>
            <p:cNvSpPr/>
            <p:nvPr/>
          </p:nvSpPr>
          <p:spPr>
            <a:xfrm>
              <a:off x="1030552" y="361710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8" name="Google Shape;26838;p52"/>
            <p:cNvSpPr/>
            <p:nvPr/>
          </p:nvSpPr>
          <p:spPr>
            <a:xfrm>
              <a:off x="8201254" y="361710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9" name="Google Shape;26839;p52"/>
            <p:cNvSpPr/>
            <p:nvPr/>
          </p:nvSpPr>
          <p:spPr>
            <a:xfrm>
              <a:off x="8320767" y="361710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0" name="Google Shape;26840;p52"/>
            <p:cNvSpPr/>
            <p:nvPr/>
          </p:nvSpPr>
          <p:spPr>
            <a:xfrm>
              <a:off x="8440281" y="361710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1" name="Google Shape;26841;p52"/>
            <p:cNvSpPr/>
            <p:nvPr/>
          </p:nvSpPr>
          <p:spPr>
            <a:xfrm>
              <a:off x="8559794" y="361710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2" name="Google Shape;26842;p52"/>
            <p:cNvSpPr/>
            <p:nvPr/>
          </p:nvSpPr>
          <p:spPr>
            <a:xfrm>
              <a:off x="8679308" y="361710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3" name="Google Shape;26843;p52"/>
            <p:cNvSpPr/>
            <p:nvPr/>
          </p:nvSpPr>
          <p:spPr>
            <a:xfrm>
              <a:off x="8798821" y="3617105"/>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4" name="Google Shape;26844;p52"/>
            <p:cNvSpPr/>
            <p:nvPr/>
          </p:nvSpPr>
          <p:spPr>
            <a:xfrm>
              <a:off x="313503" y="372321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5" name="Google Shape;26845;p52"/>
            <p:cNvSpPr/>
            <p:nvPr/>
          </p:nvSpPr>
          <p:spPr>
            <a:xfrm>
              <a:off x="433011" y="372321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6" name="Google Shape;26846;p52"/>
            <p:cNvSpPr/>
            <p:nvPr/>
          </p:nvSpPr>
          <p:spPr>
            <a:xfrm>
              <a:off x="552519" y="372321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7" name="Google Shape;26847;p52"/>
            <p:cNvSpPr/>
            <p:nvPr/>
          </p:nvSpPr>
          <p:spPr>
            <a:xfrm>
              <a:off x="672027" y="372321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8" name="Google Shape;26848;p52"/>
            <p:cNvSpPr/>
            <p:nvPr/>
          </p:nvSpPr>
          <p:spPr>
            <a:xfrm>
              <a:off x="791536" y="372321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9" name="Google Shape;26849;p52"/>
            <p:cNvSpPr/>
            <p:nvPr/>
          </p:nvSpPr>
          <p:spPr>
            <a:xfrm>
              <a:off x="911044" y="372321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0" name="Google Shape;26850;p52"/>
            <p:cNvSpPr/>
            <p:nvPr/>
          </p:nvSpPr>
          <p:spPr>
            <a:xfrm>
              <a:off x="1030552" y="372321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1" name="Google Shape;26851;p52"/>
            <p:cNvSpPr/>
            <p:nvPr/>
          </p:nvSpPr>
          <p:spPr>
            <a:xfrm>
              <a:off x="8201254" y="372321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2" name="Google Shape;26852;p52"/>
            <p:cNvSpPr/>
            <p:nvPr/>
          </p:nvSpPr>
          <p:spPr>
            <a:xfrm>
              <a:off x="8320767" y="372321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3" name="Google Shape;26853;p52"/>
            <p:cNvSpPr/>
            <p:nvPr/>
          </p:nvSpPr>
          <p:spPr>
            <a:xfrm>
              <a:off x="8440281" y="372321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4" name="Google Shape;26854;p52"/>
            <p:cNvSpPr/>
            <p:nvPr/>
          </p:nvSpPr>
          <p:spPr>
            <a:xfrm>
              <a:off x="8559794" y="372321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5" name="Google Shape;26855;p52"/>
            <p:cNvSpPr/>
            <p:nvPr/>
          </p:nvSpPr>
          <p:spPr>
            <a:xfrm>
              <a:off x="8679308" y="372321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6" name="Google Shape;26856;p52"/>
            <p:cNvSpPr/>
            <p:nvPr/>
          </p:nvSpPr>
          <p:spPr>
            <a:xfrm>
              <a:off x="8798821" y="3723212"/>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7" name="Google Shape;26857;p52"/>
            <p:cNvSpPr/>
            <p:nvPr/>
          </p:nvSpPr>
          <p:spPr>
            <a:xfrm>
              <a:off x="313503" y="382931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8" name="Google Shape;26858;p52"/>
            <p:cNvSpPr/>
            <p:nvPr/>
          </p:nvSpPr>
          <p:spPr>
            <a:xfrm>
              <a:off x="433011" y="382931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9" name="Google Shape;26859;p52"/>
            <p:cNvSpPr/>
            <p:nvPr/>
          </p:nvSpPr>
          <p:spPr>
            <a:xfrm>
              <a:off x="552519" y="382931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0" name="Google Shape;26860;p52"/>
            <p:cNvSpPr/>
            <p:nvPr/>
          </p:nvSpPr>
          <p:spPr>
            <a:xfrm>
              <a:off x="672027" y="382931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1" name="Google Shape;26861;p52"/>
            <p:cNvSpPr/>
            <p:nvPr/>
          </p:nvSpPr>
          <p:spPr>
            <a:xfrm>
              <a:off x="791536" y="382931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2" name="Google Shape;26862;p52"/>
            <p:cNvSpPr/>
            <p:nvPr/>
          </p:nvSpPr>
          <p:spPr>
            <a:xfrm>
              <a:off x="911044" y="382931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3" name="Google Shape;26863;p52"/>
            <p:cNvSpPr/>
            <p:nvPr/>
          </p:nvSpPr>
          <p:spPr>
            <a:xfrm>
              <a:off x="1030552" y="382931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4" name="Google Shape;26864;p52"/>
            <p:cNvSpPr/>
            <p:nvPr/>
          </p:nvSpPr>
          <p:spPr>
            <a:xfrm>
              <a:off x="8201254" y="382931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5" name="Google Shape;26865;p52"/>
            <p:cNvSpPr/>
            <p:nvPr/>
          </p:nvSpPr>
          <p:spPr>
            <a:xfrm>
              <a:off x="8320767" y="382931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6" name="Google Shape;26866;p52"/>
            <p:cNvSpPr/>
            <p:nvPr/>
          </p:nvSpPr>
          <p:spPr>
            <a:xfrm>
              <a:off x="8440281" y="382931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7" name="Google Shape;26867;p52"/>
            <p:cNvSpPr/>
            <p:nvPr/>
          </p:nvSpPr>
          <p:spPr>
            <a:xfrm>
              <a:off x="8559794" y="382931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8" name="Google Shape;26868;p52"/>
            <p:cNvSpPr/>
            <p:nvPr/>
          </p:nvSpPr>
          <p:spPr>
            <a:xfrm>
              <a:off x="8679308" y="382931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9" name="Google Shape;26869;p52"/>
            <p:cNvSpPr/>
            <p:nvPr/>
          </p:nvSpPr>
          <p:spPr>
            <a:xfrm>
              <a:off x="8798821" y="382931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0" name="Google Shape;26870;p52"/>
            <p:cNvSpPr/>
            <p:nvPr/>
          </p:nvSpPr>
          <p:spPr>
            <a:xfrm>
              <a:off x="313503" y="393542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1" name="Google Shape;26871;p52"/>
            <p:cNvSpPr/>
            <p:nvPr/>
          </p:nvSpPr>
          <p:spPr>
            <a:xfrm>
              <a:off x="433011" y="393542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2" name="Google Shape;26872;p52"/>
            <p:cNvSpPr/>
            <p:nvPr/>
          </p:nvSpPr>
          <p:spPr>
            <a:xfrm>
              <a:off x="552519" y="393542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3" name="Google Shape;26873;p52"/>
            <p:cNvSpPr/>
            <p:nvPr/>
          </p:nvSpPr>
          <p:spPr>
            <a:xfrm>
              <a:off x="672027" y="393542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4" name="Google Shape;26874;p52"/>
            <p:cNvSpPr/>
            <p:nvPr/>
          </p:nvSpPr>
          <p:spPr>
            <a:xfrm>
              <a:off x="791536" y="393542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5" name="Google Shape;26875;p52"/>
            <p:cNvSpPr/>
            <p:nvPr/>
          </p:nvSpPr>
          <p:spPr>
            <a:xfrm>
              <a:off x="911044" y="393542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6" name="Google Shape;26876;p52"/>
            <p:cNvSpPr/>
            <p:nvPr/>
          </p:nvSpPr>
          <p:spPr>
            <a:xfrm>
              <a:off x="1030552" y="393542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7" name="Google Shape;26877;p52"/>
            <p:cNvSpPr/>
            <p:nvPr/>
          </p:nvSpPr>
          <p:spPr>
            <a:xfrm>
              <a:off x="8201254" y="393542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8" name="Google Shape;26878;p52"/>
            <p:cNvSpPr/>
            <p:nvPr/>
          </p:nvSpPr>
          <p:spPr>
            <a:xfrm>
              <a:off x="8320767" y="393542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9" name="Google Shape;26879;p52"/>
            <p:cNvSpPr/>
            <p:nvPr/>
          </p:nvSpPr>
          <p:spPr>
            <a:xfrm>
              <a:off x="8440281" y="393542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0" name="Google Shape;26880;p52"/>
            <p:cNvSpPr/>
            <p:nvPr/>
          </p:nvSpPr>
          <p:spPr>
            <a:xfrm>
              <a:off x="8559794" y="393542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1" name="Google Shape;26881;p52"/>
            <p:cNvSpPr/>
            <p:nvPr/>
          </p:nvSpPr>
          <p:spPr>
            <a:xfrm>
              <a:off x="8679308" y="393542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2" name="Google Shape;26882;p52"/>
            <p:cNvSpPr/>
            <p:nvPr/>
          </p:nvSpPr>
          <p:spPr>
            <a:xfrm>
              <a:off x="8798821" y="3935426"/>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3" name="Google Shape;26883;p52"/>
            <p:cNvSpPr/>
            <p:nvPr/>
          </p:nvSpPr>
          <p:spPr>
            <a:xfrm>
              <a:off x="313503" y="404153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4" name="Google Shape;26884;p52"/>
            <p:cNvSpPr/>
            <p:nvPr/>
          </p:nvSpPr>
          <p:spPr>
            <a:xfrm>
              <a:off x="433011" y="404153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5" name="Google Shape;26885;p52"/>
            <p:cNvSpPr/>
            <p:nvPr/>
          </p:nvSpPr>
          <p:spPr>
            <a:xfrm>
              <a:off x="552519" y="404153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6" name="Google Shape;26886;p52"/>
            <p:cNvSpPr/>
            <p:nvPr/>
          </p:nvSpPr>
          <p:spPr>
            <a:xfrm>
              <a:off x="672027" y="404153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7" name="Google Shape;26887;p52"/>
            <p:cNvSpPr/>
            <p:nvPr/>
          </p:nvSpPr>
          <p:spPr>
            <a:xfrm>
              <a:off x="791536" y="404153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8" name="Google Shape;26888;p52"/>
            <p:cNvSpPr/>
            <p:nvPr/>
          </p:nvSpPr>
          <p:spPr>
            <a:xfrm>
              <a:off x="911044" y="404153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9" name="Google Shape;26889;p52"/>
            <p:cNvSpPr/>
            <p:nvPr/>
          </p:nvSpPr>
          <p:spPr>
            <a:xfrm>
              <a:off x="1030552" y="404153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0" name="Google Shape;26890;p52"/>
            <p:cNvSpPr/>
            <p:nvPr/>
          </p:nvSpPr>
          <p:spPr>
            <a:xfrm>
              <a:off x="8201254" y="404153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1" name="Google Shape;26891;p52"/>
            <p:cNvSpPr/>
            <p:nvPr/>
          </p:nvSpPr>
          <p:spPr>
            <a:xfrm>
              <a:off x="8320767" y="404153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2" name="Google Shape;26892;p52"/>
            <p:cNvSpPr/>
            <p:nvPr/>
          </p:nvSpPr>
          <p:spPr>
            <a:xfrm>
              <a:off x="8440281" y="404153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3" name="Google Shape;26893;p52"/>
            <p:cNvSpPr/>
            <p:nvPr/>
          </p:nvSpPr>
          <p:spPr>
            <a:xfrm>
              <a:off x="8559794" y="404153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4" name="Google Shape;26894;p52"/>
            <p:cNvSpPr/>
            <p:nvPr/>
          </p:nvSpPr>
          <p:spPr>
            <a:xfrm>
              <a:off x="8679308" y="404153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5" name="Google Shape;26895;p52"/>
            <p:cNvSpPr/>
            <p:nvPr/>
          </p:nvSpPr>
          <p:spPr>
            <a:xfrm>
              <a:off x="8798821" y="4041533"/>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6" name="Google Shape;26896;p52"/>
            <p:cNvSpPr/>
            <p:nvPr/>
          </p:nvSpPr>
          <p:spPr>
            <a:xfrm>
              <a:off x="313503" y="414764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7" name="Google Shape;26897;p52"/>
            <p:cNvSpPr/>
            <p:nvPr/>
          </p:nvSpPr>
          <p:spPr>
            <a:xfrm>
              <a:off x="433011" y="414764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8" name="Google Shape;26898;p52"/>
            <p:cNvSpPr/>
            <p:nvPr/>
          </p:nvSpPr>
          <p:spPr>
            <a:xfrm>
              <a:off x="552519" y="414764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9" name="Google Shape;26899;p52"/>
            <p:cNvSpPr/>
            <p:nvPr/>
          </p:nvSpPr>
          <p:spPr>
            <a:xfrm>
              <a:off x="672027" y="414764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0" name="Google Shape;26900;p52"/>
            <p:cNvSpPr/>
            <p:nvPr/>
          </p:nvSpPr>
          <p:spPr>
            <a:xfrm>
              <a:off x="791536" y="414764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1" name="Google Shape;26901;p52"/>
            <p:cNvSpPr/>
            <p:nvPr/>
          </p:nvSpPr>
          <p:spPr>
            <a:xfrm>
              <a:off x="911044" y="414764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2" name="Google Shape;26902;p52"/>
            <p:cNvSpPr/>
            <p:nvPr/>
          </p:nvSpPr>
          <p:spPr>
            <a:xfrm>
              <a:off x="1030552" y="414764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3" name="Google Shape;26903;p52"/>
            <p:cNvSpPr/>
            <p:nvPr/>
          </p:nvSpPr>
          <p:spPr>
            <a:xfrm>
              <a:off x="8201254" y="414764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4" name="Google Shape;26904;p52"/>
            <p:cNvSpPr/>
            <p:nvPr/>
          </p:nvSpPr>
          <p:spPr>
            <a:xfrm>
              <a:off x="8320767" y="414764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5" name="Google Shape;26905;p52"/>
            <p:cNvSpPr/>
            <p:nvPr/>
          </p:nvSpPr>
          <p:spPr>
            <a:xfrm>
              <a:off x="8440281" y="414764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6" name="Google Shape;26906;p52"/>
            <p:cNvSpPr/>
            <p:nvPr/>
          </p:nvSpPr>
          <p:spPr>
            <a:xfrm>
              <a:off x="8559794" y="414764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7" name="Google Shape;26907;p52"/>
            <p:cNvSpPr/>
            <p:nvPr/>
          </p:nvSpPr>
          <p:spPr>
            <a:xfrm>
              <a:off x="8679308" y="414764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8" name="Google Shape;26908;p52"/>
            <p:cNvSpPr/>
            <p:nvPr/>
          </p:nvSpPr>
          <p:spPr>
            <a:xfrm>
              <a:off x="8798821" y="4147640"/>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9" name="Google Shape;26909;p52"/>
            <p:cNvSpPr/>
            <p:nvPr/>
          </p:nvSpPr>
          <p:spPr>
            <a:xfrm>
              <a:off x="313503" y="425374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0" name="Google Shape;26910;p52"/>
            <p:cNvSpPr/>
            <p:nvPr/>
          </p:nvSpPr>
          <p:spPr>
            <a:xfrm>
              <a:off x="433011" y="425374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1" name="Google Shape;26911;p52"/>
            <p:cNvSpPr/>
            <p:nvPr/>
          </p:nvSpPr>
          <p:spPr>
            <a:xfrm>
              <a:off x="552519" y="425374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2" name="Google Shape;26912;p52"/>
            <p:cNvSpPr/>
            <p:nvPr/>
          </p:nvSpPr>
          <p:spPr>
            <a:xfrm>
              <a:off x="672027" y="425374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3" name="Google Shape;26913;p52"/>
            <p:cNvSpPr/>
            <p:nvPr/>
          </p:nvSpPr>
          <p:spPr>
            <a:xfrm>
              <a:off x="791536" y="425374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4" name="Google Shape;26914;p52"/>
            <p:cNvSpPr/>
            <p:nvPr/>
          </p:nvSpPr>
          <p:spPr>
            <a:xfrm>
              <a:off x="911044" y="425374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5" name="Google Shape;26915;p52"/>
            <p:cNvSpPr/>
            <p:nvPr/>
          </p:nvSpPr>
          <p:spPr>
            <a:xfrm>
              <a:off x="1030552" y="425374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6" name="Google Shape;26916;p52"/>
            <p:cNvSpPr/>
            <p:nvPr/>
          </p:nvSpPr>
          <p:spPr>
            <a:xfrm>
              <a:off x="8201254" y="425374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7" name="Google Shape;26917;p52"/>
            <p:cNvSpPr/>
            <p:nvPr/>
          </p:nvSpPr>
          <p:spPr>
            <a:xfrm>
              <a:off x="8320767" y="425374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8" name="Google Shape;26918;p52"/>
            <p:cNvSpPr/>
            <p:nvPr/>
          </p:nvSpPr>
          <p:spPr>
            <a:xfrm>
              <a:off x="8440281" y="425374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9" name="Google Shape;26919;p52"/>
            <p:cNvSpPr/>
            <p:nvPr/>
          </p:nvSpPr>
          <p:spPr>
            <a:xfrm>
              <a:off x="8559794" y="425374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0" name="Google Shape;26920;p52"/>
            <p:cNvSpPr/>
            <p:nvPr/>
          </p:nvSpPr>
          <p:spPr>
            <a:xfrm>
              <a:off x="8679308" y="425374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1" name="Google Shape;26921;p52"/>
            <p:cNvSpPr/>
            <p:nvPr/>
          </p:nvSpPr>
          <p:spPr>
            <a:xfrm>
              <a:off x="8798821" y="4253747"/>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2" name="Google Shape;26922;p52"/>
            <p:cNvSpPr/>
            <p:nvPr/>
          </p:nvSpPr>
          <p:spPr>
            <a:xfrm>
              <a:off x="313503" y="435985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3" name="Google Shape;26923;p52"/>
            <p:cNvSpPr/>
            <p:nvPr/>
          </p:nvSpPr>
          <p:spPr>
            <a:xfrm>
              <a:off x="433011" y="435985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4" name="Google Shape;26924;p52"/>
            <p:cNvSpPr/>
            <p:nvPr/>
          </p:nvSpPr>
          <p:spPr>
            <a:xfrm>
              <a:off x="552519" y="435985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5" name="Google Shape;26925;p52"/>
            <p:cNvSpPr/>
            <p:nvPr/>
          </p:nvSpPr>
          <p:spPr>
            <a:xfrm>
              <a:off x="672027" y="435985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6" name="Google Shape;26926;p52"/>
            <p:cNvSpPr/>
            <p:nvPr/>
          </p:nvSpPr>
          <p:spPr>
            <a:xfrm>
              <a:off x="791536" y="435985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7" name="Google Shape;26927;p52"/>
            <p:cNvSpPr/>
            <p:nvPr/>
          </p:nvSpPr>
          <p:spPr>
            <a:xfrm>
              <a:off x="911044" y="435985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8" name="Google Shape;26928;p52"/>
            <p:cNvSpPr/>
            <p:nvPr/>
          </p:nvSpPr>
          <p:spPr>
            <a:xfrm>
              <a:off x="1030552" y="435985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9" name="Google Shape;26929;p52"/>
            <p:cNvSpPr/>
            <p:nvPr/>
          </p:nvSpPr>
          <p:spPr>
            <a:xfrm>
              <a:off x="8201254" y="435985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0" name="Google Shape;26930;p52"/>
            <p:cNvSpPr/>
            <p:nvPr/>
          </p:nvSpPr>
          <p:spPr>
            <a:xfrm>
              <a:off x="8320767" y="435985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1" name="Google Shape;26931;p52"/>
            <p:cNvSpPr/>
            <p:nvPr/>
          </p:nvSpPr>
          <p:spPr>
            <a:xfrm>
              <a:off x="8440281" y="435985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2" name="Google Shape;26932;p52"/>
            <p:cNvSpPr/>
            <p:nvPr/>
          </p:nvSpPr>
          <p:spPr>
            <a:xfrm>
              <a:off x="8559794" y="435985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3" name="Google Shape;26933;p52"/>
            <p:cNvSpPr/>
            <p:nvPr/>
          </p:nvSpPr>
          <p:spPr>
            <a:xfrm>
              <a:off x="8679308" y="435985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4" name="Google Shape;26934;p52"/>
            <p:cNvSpPr/>
            <p:nvPr/>
          </p:nvSpPr>
          <p:spPr>
            <a:xfrm>
              <a:off x="8798821" y="4359854"/>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5" name="Google Shape;26935;p52"/>
            <p:cNvSpPr/>
            <p:nvPr/>
          </p:nvSpPr>
          <p:spPr>
            <a:xfrm>
              <a:off x="313503" y="446596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6" name="Google Shape;26936;p52"/>
            <p:cNvSpPr/>
            <p:nvPr/>
          </p:nvSpPr>
          <p:spPr>
            <a:xfrm>
              <a:off x="433011" y="446596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7" name="Google Shape;26937;p52"/>
            <p:cNvSpPr/>
            <p:nvPr/>
          </p:nvSpPr>
          <p:spPr>
            <a:xfrm>
              <a:off x="552519" y="446596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8" name="Google Shape;26938;p52"/>
            <p:cNvSpPr/>
            <p:nvPr/>
          </p:nvSpPr>
          <p:spPr>
            <a:xfrm>
              <a:off x="672027" y="446596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9" name="Google Shape;26939;p52"/>
            <p:cNvSpPr/>
            <p:nvPr/>
          </p:nvSpPr>
          <p:spPr>
            <a:xfrm>
              <a:off x="791536" y="446596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0" name="Google Shape;26940;p52"/>
            <p:cNvSpPr/>
            <p:nvPr/>
          </p:nvSpPr>
          <p:spPr>
            <a:xfrm>
              <a:off x="911044" y="446596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1" name="Google Shape;26941;p52"/>
            <p:cNvSpPr/>
            <p:nvPr/>
          </p:nvSpPr>
          <p:spPr>
            <a:xfrm>
              <a:off x="1030552" y="446596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2" name="Google Shape;26942;p52"/>
            <p:cNvSpPr/>
            <p:nvPr/>
          </p:nvSpPr>
          <p:spPr>
            <a:xfrm>
              <a:off x="8201254" y="446596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3" name="Google Shape;26943;p52"/>
            <p:cNvSpPr/>
            <p:nvPr/>
          </p:nvSpPr>
          <p:spPr>
            <a:xfrm>
              <a:off x="8320767" y="446596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4" name="Google Shape;26944;p52"/>
            <p:cNvSpPr/>
            <p:nvPr/>
          </p:nvSpPr>
          <p:spPr>
            <a:xfrm>
              <a:off x="8440281" y="446596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5" name="Google Shape;26945;p52"/>
            <p:cNvSpPr/>
            <p:nvPr/>
          </p:nvSpPr>
          <p:spPr>
            <a:xfrm>
              <a:off x="8559794" y="446596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6" name="Google Shape;26946;p52"/>
            <p:cNvSpPr/>
            <p:nvPr/>
          </p:nvSpPr>
          <p:spPr>
            <a:xfrm>
              <a:off x="8679308" y="446596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7" name="Google Shape;26947;p52"/>
            <p:cNvSpPr/>
            <p:nvPr/>
          </p:nvSpPr>
          <p:spPr>
            <a:xfrm>
              <a:off x="8798821" y="4465961"/>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8" name="Google Shape;26948;p52"/>
            <p:cNvSpPr/>
            <p:nvPr/>
          </p:nvSpPr>
          <p:spPr>
            <a:xfrm>
              <a:off x="313503" y="457206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9" name="Google Shape;26949;p52"/>
            <p:cNvSpPr/>
            <p:nvPr/>
          </p:nvSpPr>
          <p:spPr>
            <a:xfrm>
              <a:off x="433011" y="457206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0" name="Google Shape;26950;p52"/>
            <p:cNvSpPr/>
            <p:nvPr/>
          </p:nvSpPr>
          <p:spPr>
            <a:xfrm>
              <a:off x="552519" y="457206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1" name="Google Shape;26951;p52"/>
            <p:cNvSpPr/>
            <p:nvPr/>
          </p:nvSpPr>
          <p:spPr>
            <a:xfrm>
              <a:off x="672027" y="457206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2" name="Google Shape;26952;p52"/>
            <p:cNvSpPr/>
            <p:nvPr/>
          </p:nvSpPr>
          <p:spPr>
            <a:xfrm>
              <a:off x="791536" y="457206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3" name="Google Shape;26953;p52"/>
            <p:cNvSpPr/>
            <p:nvPr/>
          </p:nvSpPr>
          <p:spPr>
            <a:xfrm>
              <a:off x="911044" y="457206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4" name="Google Shape;26954;p52"/>
            <p:cNvSpPr/>
            <p:nvPr/>
          </p:nvSpPr>
          <p:spPr>
            <a:xfrm>
              <a:off x="1030552" y="457206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5" name="Google Shape;26955;p52"/>
            <p:cNvSpPr/>
            <p:nvPr/>
          </p:nvSpPr>
          <p:spPr>
            <a:xfrm>
              <a:off x="8201254" y="457206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6" name="Google Shape;26956;p52"/>
            <p:cNvSpPr/>
            <p:nvPr/>
          </p:nvSpPr>
          <p:spPr>
            <a:xfrm>
              <a:off x="8320767" y="457206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7" name="Google Shape;26957;p52"/>
            <p:cNvSpPr/>
            <p:nvPr/>
          </p:nvSpPr>
          <p:spPr>
            <a:xfrm>
              <a:off x="8440281" y="457206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8" name="Google Shape;26958;p52"/>
            <p:cNvSpPr/>
            <p:nvPr/>
          </p:nvSpPr>
          <p:spPr>
            <a:xfrm>
              <a:off x="8559794" y="457206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9" name="Google Shape;26959;p52"/>
            <p:cNvSpPr/>
            <p:nvPr/>
          </p:nvSpPr>
          <p:spPr>
            <a:xfrm>
              <a:off x="8679308" y="457206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0" name="Google Shape;26960;p52"/>
            <p:cNvSpPr/>
            <p:nvPr/>
          </p:nvSpPr>
          <p:spPr>
            <a:xfrm>
              <a:off x="8798821" y="4572069"/>
              <a:ext cx="31489" cy="31489"/>
            </a:xfrm>
            <a:prstGeom prst="ellipse">
              <a:avLst/>
            </a:prstGeom>
            <a:solidFill>
              <a:schemeClr val="dk1"/>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61" name="Google Shape;26961;p52"/>
          <p:cNvSpPr txBox="1">
            <a:spLocks noGrp="1"/>
          </p:cNvSpPr>
          <p:nvPr>
            <p:ph type="ctrTitle"/>
          </p:nvPr>
        </p:nvSpPr>
        <p:spPr>
          <a:xfrm>
            <a:off x="2046907" y="1881197"/>
            <a:ext cx="5218500" cy="1738800"/>
          </a:xfrm>
          <a:prstGeom prst="rect">
            <a:avLst/>
          </a:prstGeom>
        </p:spPr>
        <p:txBody>
          <a:bodyPr spcFirstLastPara="1" wrap="square" lIns="91425" tIns="64000" rIns="91425" bIns="91425" anchor="ctr" anchorCtr="0">
            <a:noAutofit/>
          </a:bodyPr>
          <a:lstStyle/>
          <a:p>
            <a:pPr marL="0" lvl="0" indent="0" rtl="0">
              <a:spcBef>
                <a:spcPts val="0"/>
              </a:spcBef>
              <a:spcAft>
                <a:spcPts val="0"/>
              </a:spcAft>
              <a:buNone/>
            </a:pPr>
            <a:r>
              <a:rPr lang="en-US" sz="2500" b="1" i="0" dirty="0">
                <a:solidFill>
                  <a:schemeClr val="accent1">
                    <a:lumMod val="50000"/>
                  </a:schemeClr>
                </a:solidFill>
                <a:effectLst/>
                <a:latin typeface="Calibri" panose="020F0502020204030204" pitchFamily="34" charset="0"/>
                <a:cs typeface="Calibri" panose="020F0502020204030204" pitchFamily="34" charset="0"/>
              </a:rPr>
              <a:t>Barriers to Participation in Polarized Online Discussions about COVID-19 and the Russo-Ukrainian War</a:t>
            </a:r>
            <a:br>
              <a:rPr lang="cs-CZ" sz="2500" b="1" i="0" dirty="0">
                <a:solidFill>
                  <a:schemeClr val="accent1">
                    <a:lumMod val="50000"/>
                  </a:schemeClr>
                </a:solidFill>
                <a:effectLst/>
                <a:latin typeface="Calibri" panose="020F0502020204030204" pitchFamily="34" charset="0"/>
                <a:cs typeface="Calibri" panose="020F0502020204030204" pitchFamily="34" charset="0"/>
              </a:rPr>
            </a:br>
            <a:br>
              <a:rPr lang="cs-CZ" sz="2500" b="1" i="0" dirty="0">
                <a:solidFill>
                  <a:schemeClr val="accent1">
                    <a:lumMod val="50000"/>
                  </a:schemeClr>
                </a:solidFill>
                <a:effectLst/>
                <a:latin typeface="Calibri" panose="020F0502020204030204" pitchFamily="34" charset="0"/>
                <a:cs typeface="Calibri" panose="020F0502020204030204" pitchFamily="34" charset="0"/>
              </a:rPr>
            </a:br>
            <a:r>
              <a:rPr lang="cs-CZ" sz="2500" i="0" dirty="0">
                <a:solidFill>
                  <a:schemeClr val="bg2"/>
                </a:solidFill>
                <a:effectLst/>
                <a:latin typeface="Calibri" panose="020F0502020204030204" pitchFamily="34" charset="0"/>
                <a:cs typeface="Calibri" panose="020F0502020204030204" pitchFamily="34" charset="0"/>
              </a:rPr>
              <a:t>Martina Novotná, Alena Macková, Karolína Bieliková and Patrícia </a:t>
            </a:r>
            <a:r>
              <a:rPr lang="cs-CZ" sz="2500" i="0" dirty="0" err="1">
                <a:solidFill>
                  <a:schemeClr val="bg2"/>
                </a:solidFill>
                <a:effectLst/>
                <a:latin typeface="Calibri" panose="020F0502020204030204" pitchFamily="34" charset="0"/>
                <a:cs typeface="Calibri" panose="020F0502020204030204" pitchFamily="34" charset="0"/>
              </a:rPr>
              <a:t>Rossini</a:t>
            </a:r>
            <a:endParaRPr lang="en-GB" sz="2500" dirty="0">
              <a:solidFill>
                <a:schemeClr val="bg2"/>
              </a:solidFill>
              <a:latin typeface="Calibri" panose="020F0502020204030204" pitchFamily="34" charset="0"/>
              <a:cs typeface="Calibri" panose="020F0502020204030204" pitchFamily="34" charset="0"/>
              <a:sym typeface="Archivo Black"/>
            </a:endParaRPr>
          </a:p>
        </p:txBody>
      </p:sp>
      <p:sp>
        <p:nvSpPr>
          <p:cNvPr id="26962" name="Google Shape;26962;p52"/>
          <p:cNvSpPr txBox="1">
            <a:spLocks noGrp="1"/>
          </p:cNvSpPr>
          <p:nvPr>
            <p:ph type="subTitle" idx="1"/>
          </p:nvPr>
        </p:nvSpPr>
        <p:spPr>
          <a:xfrm>
            <a:off x="2068120" y="4603558"/>
            <a:ext cx="5127055" cy="409500"/>
          </a:xfrm>
          <a:prstGeom prst="rect">
            <a:avLst/>
          </a:prstGeom>
        </p:spPr>
        <p:txBody>
          <a:bodyPr spcFirstLastPara="1" wrap="square" lIns="0" tIns="0" rIns="0" bIns="0" anchor="ctr" anchorCtr="0">
            <a:noAutofit/>
          </a:bodyPr>
          <a:lstStyle/>
          <a:p>
            <a:r>
              <a:rPr lang="cs-CZ" sz="2000" dirty="0">
                <a:latin typeface="Calibri" panose="020F0502020204030204" pitchFamily="34" charset="0"/>
                <a:cs typeface="Calibri" panose="020F0502020204030204" pitchFamily="34" charset="0"/>
              </a:rPr>
              <a:t>11. 12. 2023</a:t>
            </a:r>
            <a:r>
              <a:rPr lang="nn-NO" sz="2000" dirty="0">
                <a:latin typeface="Calibri" panose="020F0502020204030204" pitchFamily="34" charset="0"/>
                <a:cs typeface="Calibri" panose="020F0502020204030204" pitchFamily="34" charset="0"/>
              </a:rPr>
              <a:t> | </a:t>
            </a:r>
            <a:r>
              <a:rPr lang="en-GB" sz="2000" dirty="0">
                <a:latin typeface="Calibri" panose="020F0502020204030204" pitchFamily="34" charset="0"/>
                <a:cs typeface="Calibri" panose="020F0502020204030204" pitchFamily="34" charset="0"/>
              </a:rPr>
              <a:t>CMAa11 Qualitative Research</a:t>
            </a:r>
          </a:p>
        </p:txBody>
      </p:sp>
      <p:cxnSp>
        <p:nvCxnSpPr>
          <p:cNvPr id="26964" name="Google Shape;26964;p52"/>
          <p:cNvCxnSpPr>
            <a:cxnSpLocks/>
          </p:cNvCxnSpPr>
          <p:nvPr/>
        </p:nvCxnSpPr>
        <p:spPr>
          <a:xfrm flipH="1">
            <a:off x="325100" y="225876"/>
            <a:ext cx="8465841" cy="18749"/>
          </a:xfrm>
          <a:prstGeom prst="straightConnector1">
            <a:avLst/>
          </a:prstGeom>
          <a:noFill/>
          <a:ln w="28575" cap="flat" cmpd="sng">
            <a:solidFill>
              <a:schemeClr val="accent1">
                <a:lumMod val="50000"/>
              </a:schemeClr>
            </a:solidFill>
            <a:prstDash val="solid"/>
            <a:round/>
            <a:headEnd type="none" w="med" len="med"/>
            <a:tailEnd type="none" w="med" len="med"/>
          </a:ln>
        </p:spPr>
      </p:cxnSp>
      <p:pic>
        <p:nvPicPr>
          <p:cNvPr id="3" name="Picture 2">
            <a:extLst>
              <a:ext uri="{FF2B5EF4-FFF2-40B4-BE49-F238E27FC236}">
                <a16:creationId xmlns:a16="http://schemas.microsoft.com/office/drawing/2014/main" id="{2D454256-DD9A-473A-84D7-C19538F84EA3}"/>
              </a:ext>
            </a:extLst>
          </p:cNvPr>
          <p:cNvPicPr>
            <a:picLocks noChangeAspect="1"/>
          </p:cNvPicPr>
          <p:nvPr/>
        </p:nvPicPr>
        <p:blipFill>
          <a:blip r:embed="rId3"/>
          <a:stretch>
            <a:fillRect/>
          </a:stretch>
        </p:blipFill>
        <p:spPr>
          <a:xfrm>
            <a:off x="1216831" y="469956"/>
            <a:ext cx="1533299" cy="52077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89"/>
        <p:cNvGrpSpPr/>
        <p:nvPr/>
      </p:nvGrpSpPr>
      <p:grpSpPr>
        <a:xfrm>
          <a:off x="0" y="0"/>
          <a:ext cx="0" cy="0"/>
          <a:chOff x="0" y="0"/>
          <a:chExt cx="0" cy="0"/>
        </a:xfrm>
      </p:grpSpPr>
      <p:sp>
        <p:nvSpPr>
          <p:cNvPr id="27692" name="Google Shape;27692;p62"/>
          <p:cNvSpPr txBox="1">
            <a:spLocks noGrp="1"/>
          </p:cNvSpPr>
          <p:nvPr>
            <p:ph type="subTitle" idx="4294967295"/>
          </p:nvPr>
        </p:nvSpPr>
        <p:spPr>
          <a:xfrm>
            <a:off x="5515321" y="3575422"/>
            <a:ext cx="2910094" cy="756900"/>
          </a:xfrm>
          <a:prstGeom prst="rect">
            <a:avLst/>
          </a:prstGeom>
        </p:spPr>
        <p:txBody>
          <a:bodyPr spcFirstLastPara="1" wrap="square" lIns="91425" tIns="91425" rIns="91425" bIns="91425" anchor="t" anchorCtr="0">
            <a:noAutofit/>
          </a:bodyPr>
          <a:lstStyle/>
          <a:p>
            <a:pPr marL="285750" indent="-285750">
              <a:buClrTx/>
              <a:buFont typeface="Arial" panose="020B0604020202020204" pitchFamily="34" charset="0"/>
              <a:buChar char="•"/>
            </a:pPr>
            <a:r>
              <a:rPr lang="en-GB" sz="1500" dirty="0">
                <a:solidFill>
                  <a:schemeClr val="bg1">
                    <a:lumMod val="10000"/>
                  </a:schemeClr>
                </a:solidFill>
                <a:latin typeface="Calibri" panose="020F0502020204030204" pitchFamily="34" charset="0"/>
                <a:cs typeface="Calibri" panose="020F0502020204030204" pitchFamily="34" charset="0"/>
              </a:rPr>
              <a:t>Incivility may deepen the divide between people who hold different opinions</a:t>
            </a:r>
            <a:r>
              <a:rPr lang="cs-CZ" sz="1500" dirty="0">
                <a:solidFill>
                  <a:schemeClr val="bg1">
                    <a:lumMod val="10000"/>
                  </a:schemeClr>
                </a:solidFill>
                <a:latin typeface="Calibri" panose="020F0502020204030204" pitchFamily="34" charset="0"/>
                <a:cs typeface="Calibri" panose="020F0502020204030204" pitchFamily="34" charset="0"/>
              </a:rPr>
              <a:t>.</a:t>
            </a:r>
            <a:endParaRPr lang="en-GB" sz="1500" dirty="0">
              <a:solidFill>
                <a:schemeClr val="bg1">
                  <a:lumMod val="10000"/>
                </a:schemeClr>
              </a:solidFill>
              <a:latin typeface="Calibri" panose="020F0502020204030204" pitchFamily="34" charset="0"/>
              <a:cs typeface="Calibri" panose="020F0502020204030204" pitchFamily="34" charset="0"/>
            </a:endParaRPr>
          </a:p>
          <a:p>
            <a:pPr marL="285750" indent="-285750">
              <a:buClrTx/>
              <a:buFont typeface="Arial" panose="020B0604020202020204" pitchFamily="34" charset="0"/>
              <a:buChar char="•"/>
            </a:pPr>
            <a:r>
              <a:rPr lang="en-GB" sz="1500" dirty="0">
                <a:solidFill>
                  <a:schemeClr val="bg1">
                    <a:lumMod val="10000"/>
                  </a:schemeClr>
                </a:solidFill>
                <a:latin typeface="Calibri" panose="020F0502020204030204" pitchFamily="34" charset="0"/>
                <a:cs typeface="Calibri" panose="020F0502020204030204" pitchFamily="34" charset="0"/>
              </a:rPr>
              <a:t>BUT reactions to incivility vary</a:t>
            </a:r>
            <a:r>
              <a:rPr lang="cs-CZ" sz="1500" dirty="0">
                <a:solidFill>
                  <a:schemeClr val="bg1">
                    <a:lumMod val="10000"/>
                  </a:schemeClr>
                </a:solidFill>
                <a:latin typeface="Calibri" panose="020F0502020204030204" pitchFamily="34" charset="0"/>
                <a:cs typeface="Calibri" panose="020F0502020204030204" pitchFamily="34" charset="0"/>
              </a:rPr>
              <a:t>.</a:t>
            </a:r>
            <a:endParaRPr lang="en-GB" sz="1500" dirty="0">
              <a:solidFill>
                <a:schemeClr val="bg1">
                  <a:lumMod val="10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500" dirty="0">
              <a:solidFill>
                <a:schemeClr val="bg1">
                  <a:lumMod val="10000"/>
                </a:schemeClr>
              </a:solidFill>
              <a:latin typeface="Calibri" panose="020F0502020204030204" pitchFamily="34" charset="0"/>
              <a:cs typeface="Calibri" panose="020F0502020204030204" pitchFamily="34" charset="0"/>
            </a:endParaRPr>
          </a:p>
        </p:txBody>
      </p:sp>
      <p:sp>
        <p:nvSpPr>
          <p:cNvPr id="27690" name="Google Shape;27690;p62"/>
          <p:cNvSpPr txBox="1">
            <a:spLocks noGrp="1"/>
          </p:cNvSpPr>
          <p:nvPr>
            <p:ph type="title"/>
          </p:nvPr>
        </p:nvSpPr>
        <p:spPr>
          <a:xfrm>
            <a:off x="2225517" y="311236"/>
            <a:ext cx="4616780" cy="576000"/>
          </a:xfrm>
          <a:prstGeom prst="rect">
            <a:avLst/>
          </a:prstGeom>
        </p:spPr>
        <p:txBody>
          <a:bodyPr spcFirstLastPara="1" wrap="square" lIns="91425" tIns="64000" rIns="91425" bIns="91425" anchor="t" anchorCtr="0">
            <a:noAutofit/>
          </a:bodyPr>
          <a:lstStyle/>
          <a:p>
            <a:pPr marL="0" lvl="0" indent="0" algn="ctr" rtl="0">
              <a:spcBef>
                <a:spcPts val="0"/>
              </a:spcBef>
              <a:spcAft>
                <a:spcPts val="0"/>
              </a:spcAft>
              <a:buNone/>
            </a:pPr>
            <a:r>
              <a:rPr lang="cs-CZ" b="1" dirty="0">
                <a:solidFill>
                  <a:schemeClr val="accent1">
                    <a:lumMod val="50000"/>
                  </a:schemeClr>
                </a:solidFill>
                <a:latin typeface="Calibri" panose="020F0502020204030204" pitchFamily="34" charset="0"/>
                <a:cs typeface="Calibri" panose="020F0502020204030204" pitchFamily="34" charset="0"/>
              </a:rPr>
              <a:t>THEORETICAL FRAMEWORK</a:t>
            </a:r>
            <a:endParaRPr b="1" dirty="0">
              <a:solidFill>
                <a:schemeClr val="accent1">
                  <a:lumMod val="50000"/>
                </a:schemeClr>
              </a:solidFill>
              <a:latin typeface="Calibri" panose="020F0502020204030204" pitchFamily="34" charset="0"/>
              <a:cs typeface="Calibri" panose="020F0502020204030204" pitchFamily="34" charset="0"/>
            </a:endParaRPr>
          </a:p>
        </p:txBody>
      </p:sp>
      <p:sp>
        <p:nvSpPr>
          <p:cNvPr id="27691" name="Google Shape;27691;p62"/>
          <p:cNvSpPr txBox="1">
            <a:spLocks noGrp="1"/>
          </p:cNvSpPr>
          <p:nvPr>
            <p:ph type="subTitle" idx="4294967295"/>
          </p:nvPr>
        </p:nvSpPr>
        <p:spPr>
          <a:xfrm>
            <a:off x="656007" y="1762485"/>
            <a:ext cx="3525083" cy="2509838"/>
          </a:xfrm>
          <a:prstGeom prst="rect">
            <a:avLst/>
          </a:prstGeom>
        </p:spPr>
        <p:txBody>
          <a:bodyPr spcFirstLastPara="1" wrap="square" lIns="91425" tIns="91425" rIns="91425" bIns="91425" anchor="t" anchorCtr="0">
            <a:noAutofit/>
          </a:bodyPr>
          <a:lstStyle/>
          <a:p>
            <a:pPr marL="285750" indent="-285750">
              <a:buClrTx/>
              <a:buFont typeface="Arial" panose="020B0604020202020204" pitchFamily="34" charset="0"/>
              <a:buChar char="•"/>
            </a:pPr>
            <a:r>
              <a:rPr lang="en-GB" sz="1600" dirty="0">
                <a:solidFill>
                  <a:schemeClr val="bg1">
                    <a:lumMod val="10000"/>
                  </a:schemeClr>
                </a:solidFill>
                <a:latin typeface="Calibri" panose="020F0502020204030204" pitchFamily="34" charset="0"/>
                <a:cs typeface="Calibri" panose="020F0502020204030204" pitchFamily="34" charset="0"/>
              </a:rPr>
              <a:t>Online political discussions are perceived as a valuable form of political participation (Ohme, 2019)</a:t>
            </a:r>
            <a:endParaRPr lang="cs-CZ" sz="1600" dirty="0">
              <a:solidFill>
                <a:schemeClr val="bg1">
                  <a:lumMod val="10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sz="1600" dirty="0">
              <a:solidFill>
                <a:schemeClr val="bg1">
                  <a:lumMod val="10000"/>
                </a:schemeClr>
              </a:solidFill>
              <a:latin typeface="Calibri" panose="020F0502020204030204" pitchFamily="34" charset="0"/>
              <a:cs typeface="Calibri" panose="020F0502020204030204" pitchFamily="34" charset="0"/>
            </a:endParaRPr>
          </a:p>
          <a:p>
            <a:pPr marL="285750" indent="-285750">
              <a:buClrTx/>
              <a:buFont typeface="Arial" panose="020B0604020202020204" pitchFamily="34" charset="0"/>
              <a:buChar char="•"/>
            </a:pPr>
            <a:r>
              <a:rPr lang="cs-CZ" sz="1600" dirty="0">
                <a:solidFill>
                  <a:schemeClr val="bg1">
                    <a:lumMod val="10000"/>
                  </a:schemeClr>
                </a:solidFill>
                <a:latin typeface="Calibri" panose="020F0502020204030204" pitchFamily="34" charset="0"/>
                <a:cs typeface="Calibri" panose="020F0502020204030204" pitchFamily="34" charset="0"/>
              </a:rPr>
              <a:t>S</a:t>
            </a:r>
            <a:r>
              <a:rPr lang="en-US" sz="1600" dirty="0">
                <a:solidFill>
                  <a:schemeClr val="bg1">
                    <a:lumMod val="10000"/>
                  </a:schemeClr>
                </a:solidFill>
                <a:latin typeface="Calibri" panose="020F0502020204030204" pitchFamily="34" charset="0"/>
                <a:cs typeface="Calibri" panose="020F0502020204030204" pitchFamily="34" charset="0"/>
              </a:rPr>
              <a:t>cholars have raised concerns about access and new barriers to the online public sphere</a:t>
            </a:r>
            <a:r>
              <a:rPr lang="cs-CZ" sz="1600" dirty="0">
                <a:solidFill>
                  <a:schemeClr val="bg1">
                    <a:lumMod val="10000"/>
                  </a:schemeClr>
                </a:solidFill>
                <a:latin typeface="Calibri" panose="020F0502020204030204" pitchFamily="34" charset="0"/>
                <a:cs typeface="Calibri" panose="020F0502020204030204" pitchFamily="34" charset="0"/>
              </a:rPr>
              <a:t> </a:t>
            </a:r>
            <a:r>
              <a:rPr lang="en-US" sz="1600" dirty="0">
                <a:solidFill>
                  <a:schemeClr val="bg1">
                    <a:lumMod val="10000"/>
                  </a:schemeClr>
                </a:solidFill>
                <a:latin typeface="Calibri" panose="020F0502020204030204" pitchFamily="34" charset="0"/>
                <a:cs typeface="Calibri" panose="020F0502020204030204" pitchFamily="34" charset="0"/>
              </a:rPr>
              <a:t>(Habermas, 2022; Kennedy et al., 2021; Vochocová et al., 2016)</a:t>
            </a:r>
            <a:endParaRPr lang="en-GB" sz="1600" dirty="0">
              <a:solidFill>
                <a:schemeClr val="bg1">
                  <a:lumMod val="10000"/>
                </a:schemeClr>
              </a:solidFill>
              <a:latin typeface="Calibri" panose="020F0502020204030204" pitchFamily="34" charset="0"/>
              <a:cs typeface="Calibri" panose="020F0502020204030204" pitchFamily="34" charset="0"/>
            </a:endParaRPr>
          </a:p>
        </p:txBody>
      </p:sp>
      <p:sp>
        <p:nvSpPr>
          <p:cNvPr id="27701" name="Google Shape;27701;p62"/>
          <p:cNvSpPr txBox="1">
            <a:spLocks noGrp="1"/>
          </p:cNvSpPr>
          <p:nvPr>
            <p:ph type="title" idx="4294967295"/>
          </p:nvPr>
        </p:nvSpPr>
        <p:spPr>
          <a:xfrm>
            <a:off x="656007" y="1006565"/>
            <a:ext cx="3977855" cy="457200"/>
          </a:xfrm>
          <a:prstGeom prst="rect">
            <a:avLst/>
          </a:prstGeom>
        </p:spPr>
        <p:txBody>
          <a:bodyPr spcFirstLastPara="1" wrap="square" lIns="91425" tIns="64000" rIns="91425" bIns="91425" anchor="b" anchorCtr="0">
            <a:noAutofit/>
          </a:bodyPr>
          <a:lstStyle/>
          <a:p>
            <a:pPr marL="0" lvl="0" indent="0" rtl="0">
              <a:spcBef>
                <a:spcPts val="0"/>
              </a:spcBef>
              <a:spcAft>
                <a:spcPts val="0"/>
              </a:spcAft>
              <a:buNone/>
            </a:pPr>
            <a:r>
              <a:rPr lang="cs-CZ" sz="1800" dirty="0">
                <a:solidFill>
                  <a:schemeClr val="bg2"/>
                </a:solidFill>
                <a:latin typeface="Calibri" panose="020F0502020204030204" pitchFamily="34" charset="0"/>
                <a:cs typeface="Calibri" panose="020F0502020204030204" pitchFamily="34" charset="0"/>
              </a:rPr>
              <a:t>POLITICAL PARTICIPATION</a:t>
            </a:r>
            <a:endParaRPr lang="en-SK" sz="1800" dirty="0">
              <a:solidFill>
                <a:schemeClr val="bg2"/>
              </a:solidFill>
              <a:latin typeface="Calibri" panose="020F0502020204030204" pitchFamily="34" charset="0"/>
              <a:cs typeface="Calibri" panose="020F0502020204030204" pitchFamily="34" charset="0"/>
            </a:endParaRPr>
          </a:p>
        </p:txBody>
      </p:sp>
      <p:sp>
        <p:nvSpPr>
          <p:cNvPr id="27702" name="Google Shape;27702;p62"/>
          <p:cNvSpPr txBox="1">
            <a:spLocks noGrp="1"/>
          </p:cNvSpPr>
          <p:nvPr>
            <p:ph type="title" idx="4294967295"/>
          </p:nvPr>
        </p:nvSpPr>
        <p:spPr>
          <a:xfrm>
            <a:off x="5461416" y="931478"/>
            <a:ext cx="3167098" cy="561458"/>
          </a:xfrm>
          <a:prstGeom prst="rect">
            <a:avLst/>
          </a:prstGeom>
        </p:spPr>
        <p:txBody>
          <a:bodyPr spcFirstLastPara="1" wrap="square" lIns="91425" tIns="64000" rIns="91425" bIns="91425" anchor="b" anchorCtr="0">
            <a:noAutofit/>
          </a:bodyPr>
          <a:lstStyle/>
          <a:p>
            <a:pPr marL="0" lvl="0" indent="0" algn="l" rtl="0">
              <a:spcBef>
                <a:spcPts val="0"/>
              </a:spcBef>
              <a:spcAft>
                <a:spcPts val="0"/>
              </a:spcAft>
              <a:buNone/>
            </a:pPr>
            <a:r>
              <a:rPr lang="cs-CZ" sz="1800" dirty="0">
                <a:solidFill>
                  <a:schemeClr val="bg1">
                    <a:lumMod val="10000"/>
                  </a:schemeClr>
                </a:solidFill>
                <a:latin typeface="Calibri" panose="020F0502020204030204" pitchFamily="34" charset="0"/>
                <a:cs typeface="Calibri" panose="020F0502020204030204" pitchFamily="34" charset="0"/>
              </a:rPr>
              <a:t>CROSS-CUTTING DISCUSSIONS</a:t>
            </a:r>
            <a:endParaRPr lang="en-SK" sz="1800" dirty="0">
              <a:solidFill>
                <a:schemeClr val="bg1">
                  <a:lumMod val="10000"/>
                </a:schemeClr>
              </a:solidFill>
              <a:latin typeface="Calibri" panose="020F0502020204030204" pitchFamily="34" charset="0"/>
              <a:cs typeface="Calibri" panose="020F0502020204030204" pitchFamily="34" charset="0"/>
            </a:endParaRPr>
          </a:p>
        </p:txBody>
      </p:sp>
      <p:cxnSp>
        <p:nvCxnSpPr>
          <p:cNvPr id="27703" name="Google Shape;27703;p62"/>
          <p:cNvCxnSpPr>
            <a:cxnSpLocks/>
          </p:cNvCxnSpPr>
          <p:nvPr/>
        </p:nvCxnSpPr>
        <p:spPr>
          <a:xfrm>
            <a:off x="774864" y="1463765"/>
            <a:ext cx="3483066" cy="0"/>
          </a:xfrm>
          <a:prstGeom prst="straightConnector1">
            <a:avLst/>
          </a:prstGeom>
          <a:noFill/>
          <a:ln w="28575" cap="flat" cmpd="sng">
            <a:solidFill>
              <a:schemeClr val="bg1">
                <a:lumMod val="10000"/>
              </a:schemeClr>
            </a:solidFill>
            <a:prstDash val="dot"/>
            <a:round/>
            <a:headEnd type="none" w="med" len="med"/>
            <a:tailEnd type="none" w="med" len="med"/>
          </a:ln>
        </p:spPr>
      </p:cxnSp>
      <p:cxnSp>
        <p:nvCxnSpPr>
          <p:cNvPr id="3" name="Straight Arrow Connector 2">
            <a:extLst>
              <a:ext uri="{FF2B5EF4-FFF2-40B4-BE49-F238E27FC236}">
                <a16:creationId xmlns:a16="http://schemas.microsoft.com/office/drawing/2014/main" id="{7FFA9191-46DC-4C69-965A-E5AB49FEDED0}"/>
              </a:ext>
            </a:extLst>
          </p:cNvPr>
          <p:cNvCxnSpPr>
            <a:cxnSpLocks/>
          </p:cNvCxnSpPr>
          <p:nvPr/>
        </p:nvCxnSpPr>
        <p:spPr>
          <a:xfrm flipV="1">
            <a:off x="4122755" y="2100615"/>
            <a:ext cx="1315609" cy="1359840"/>
          </a:xfrm>
          <a:prstGeom prst="straightConnector1">
            <a:avLst/>
          </a:prstGeom>
          <a:ln w="1905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39D7F5D-2A8A-49A7-8508-43E5630745F1}"/>
              </a:ext>
            </a:extLst>
          </p:cNvPr>
          <p:cNvCxnSpPr>
            <a:cxnSpLocks/>
          </p:cNvCxnSpPr>
          <p:nvPr/>
        </p:nvCxnSpPr>
        <p:spPr>
          <a:xfrm>
            <a:off x="4118854" y="3458214"/>
            <a:ext cx="1315609" cy="649942"/>
          </a:xfrm>
          <a:prstGeom prst="straightConnector1">
            <a:avLst/>
          </a:prstGeom>
          <a:ln w="1905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Google Shape;27702;p62">
            <a:extLst>
              <a:ext uri="{FF2B5EF4-FFF2-40B4-BE49-F238E27FC236}">
                <a16:creationId xmlns:a16="http://schemas.microsoft.com/office/drawing/2014/main" id="{06F7F62D-AD74-496F-8B24-F330049FBD6B}"/>
              </a:ext>
            </a:extLst>
          </p:cNvPr>
          <p:cNvSpPr txBox="1">
            <a:spLocks/>
          </p:cNvSpPr>
          <p:nvPr/>
        </p:nvSpPr>
        <p:spPr>
          <a:xfrm>
            <a:off x="5461416" y="3126374"/>
            <a:ext cx="1179164" cy="457200"/>
          </a:xfrm>
          <a:prstGeom prst="rect">
            <a:avLst/>
          </a:prstGeom>
          <a:noFill/>
          <a:ln>
            <a:noFill/>
          </a:ln>
        </p:spPr>
        <p:txBody>
          <a:bodyPr spcFirstLastPara="1" wrap="square" lIns="91425" tIns="64000"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2pPr>
            <a:lvl3pPr marR="0" lvl="2" algn="ctr"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3pPr>
            <a:lvl4pPr marR="0" lvl="3" algn="ctr"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4pPr>
            <a:lvl5pPr marR="0" lvl="4" algn="ctr"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5pPr>
            <a:lvl6pPr marR="0" lvl="5" algn="ctr"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6pPr>
            <a:lvl7pPr marR="0" lvl="6" algn="ctr"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7pPr>
            <a:lvl8pPr marR="0" lvl="7" algn="ctr"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8pPr>
            <a:lvl9pPr marR="0" lvl="8" algn="ctr"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9pPr>
          </a:lstStyle>
          <a:p>
            <a:r>
              <a:rPr lang="cs-CZ" sz="1800" dirty="0">
                <a:solidFill>
                  <a:schemeClr val="bg1">
                    <a:lumMod val="10000"/>
                  </a:schemeClr>
                </a:solidFill>
                <a:latin typeface="Calibri" panose="020F0502020204030204" pitchFamily="34" charset="0"/>
                <a:cs typeface="Calibri" panose="020F0502020204030204" pitchFamily="34" charset="0"/>
              </a:rPr>
              <a:t>INCIVILITY</a:t>
            </a:r>
          </a:p>
        </p:txBody>
      </p:sp>
      <p:cxnSp>
        <p:nvCxnSpPr>
          <p:cNvPr id="30" name="Google Shape;27703;p62">
            <a:extLst>
              <a:ext uri="{FF2B5EF4-FFF2-40B4-BE49-F238E27FC236}">
                <a16:creationId xmlns:a16="http://schemas.microsoft.com/office/drawing/2014/main" id="{96D9CC9B-2AF4-4A7F-9987-5325F015D839}"/>
              </a:ext>
            </a:extLst>
          </p:cNvPr>
          <p:cNvCxnSpPr>
            <a:cxnSpLocks/>
          </p:cNvCxnSpPr>
          <p:nvPr/>
        </p:nvCxnSpPr>
        <p:spPr>
          <a:xfrm>
            <a:off x="5572604" y="1465165"/>
            <a:ext cx="2916602" cy="0"/>
          </a:xfrm>
          <a:prstGeom prst="straightConnector1">
            <a:avLst/>
          </a:prstGeom>
          <a:noFill/>
          <a:ln w="28575" cap="flat" cmpd="sng">
            <a:solidFill>
              <a:schemeClr val="bg1">
                <a:lumMod val="10000"/>
              </a:schemeClr>
            </a:solidFill>
            <a:prstDash val="dot"/>
            <a:round/>
            <a:headEnd type="none" w="med" len="med"/>
            <a:tailEnd type="none" w="med" len="med"/>
          </a:ln>
        </p:spPr>
      </p:cxnSp>
      <p:grpSp>
        <p:nvGrpSpPr>
          <p:cNvPr id="47" name="Google Shape;26965;p52">
            <a:extLst>
              <a:ext uri="{FF2B5EF4-FFF2-40B4-BE49-F238E27FC236}">
                <a16:creationId xmlns:a16="http://schemas.microsoft.com/office/drawing/2014/main" id="{BF0AA355-664B-4587-B6E7-F445D24D675A}"/>
              </a:ext>
            </a:extLst>
          </p:cNvPr>
          <p:cNvGrpSpPr/>
          <p:nvPr/>
        </p:nvGrpSpPr>
        <p:grpSpPr>
          <a:xfrm>
            <a:off x="8320098" y="4866112"/>
            <a:ext cx="510133" cy="78484"/>
            <a:chOff x="3521300" y="154525"/>
            <a:chExt cx="1256175" cy="193500"/>
          </a:xfrm>
        </p:grpSpPr>
        <p:sp>
          <p:nvSpPr>
            <p:cNvPr id="48" name="Google Shape;26966;p52">
              <a:extLst>
                <a:ext uri="{FF2B5EF4-FFF2-40B4-BE49-F238E27FC236}">
                  <a16:creationId xmlns:a16="http://schemas.microsoft.com/office/drawing/2014/main" id="{86A91618-F8E1-4942-AED7-50D9F57C2452}"/>
                </a:ext>
              </a:extLst>
            </p:cNvPr>
            <p:cNvSpPr/>
            <p:nvPr/>
          </p:nvSpPr>
          <p:spPr>
            <a:xfrm>
              <a:off x="3521300" y="154525"/>
              <a:ext cx="193500" cy="193500"/>
            </a:xfrm>
            <a:prstGeom prst="ellipse">
              <a:avLst/>
            </a:prstGeom>
            <a:solidFill>
              <a:schemeClr val="tx2">
                <a:lumMod val="50000"/>
              </a:schemeClr>
            </a:solid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967;p52">
              <a:extLst>
                <a:ext uri="{FF2B5EF4-FFF2-40B4-BE49-F238E27FC236}">
                  <a16:creationId xmlns:a16="http://schemas.microsoft.com/office/drawing/2014/main" id="{598C0A17-627A-4704-AC3D-2792A4312789}"/>
                </a:ext>
              </a:extLst>
            </p:cNvPr>
            <p:cNvSpPr/>
            <p:nvPr/>
          </p:nvSpPr>
          <p:spPr>
            <a:xfrm>
              <a:off x="3875525" y="154525"/>
              <a:ext cx="193500" cy="193500"/>
            </a:xfrm>
            <a:prstGeom prst="ellipse">
              <a:avLst/>
            </a:prstGeom>
            <a:solidFill>
              <a:schemeClr val="tx2">
                <a:lumMod val="50000"/>
              </a:schemeClr>
            </a:solid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968;p52">
              <a:extLst>
                <a:ext uri="{FF2B5EF4-FFF2-40B4-BE49-F238E27FC236}">
                  <a16:creationId xmlns:a16="http://schemas.microsoft.com/office/drawing/2014/main" id="{18CFF471-4492-41B1-B561-FF8FFB7BBB0F}"/>
                </a:ext>
              </a:extLst>
            </p:cNvPr>
            <p:cNvSpPr/>
            <p:nvPr/>
          </p:nvSpPr>
          <p:spPr>
            <a:xfrm>
              <a:off x="4229750" y="154525"/>
              <a:ext cx="193500" cy="193500"/>
            </a:xfrm>
            <a:prstGeom prst="ellipse">
              <a:avLst/>
            </a:prstGeom>
            <a:solidFill>
              <a:schemeClr val="accent6">
                <a:lumMod val="50000"/>
              </a:schemeClr>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969;p52">
              <a:extLst>
                <a:ext uri="{FF2B5EF4-FFF2-40B4-BE49-F238E27FC236}">
                  <a16:creationId xmlns:a16="http://schemas.microsoft.com/office/drawing/2014/main" id="{599CE36A-2FCD-4A69-8257-D7DE7FE571D0}"/>
                </a:ext>
              </a:extLst>
            </p:cNvPr>
            <p:cNvSpPr/>
            <p:nvPr/>
          </p:nvSpPr>
          <p:spPr>
            <a:xfrm>
              <a:off x="4583975" y="154525"/>
              <a:ext cx="193500" cy="193500"/>
            </a:xfrm>
            <a:prstGeom prst="ellipse">
              <a:avLst/>
            </a:prstGeom>
            <a:solidFill>
              <a:schemeClr val="accent6">
                <a:lumMod val="50000"/>
              </a:schemeClr>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7692;p62">
            <a:extLst>
              <a:ext uri="{FF2B5EF4-FFF2-40B4-BE49-F238E27FC236}">
                <a16:creationId xmlns:a16="http://schemas.microsoft.com/office/drawing/2014/main" id="{1F1A0400-432F-4800-8547-131D4A07D12C}"/>
              </a:ext>
            </a:extLst>
          </p:cNvPr>
          <p:cNvSpPr txBox="1">
            <a:spLocks/>
          </p:cNvSpPr>
          <p:nvPr/>
        </p:nvSpPr>
        <p:spPr>
          <a:xfrm>
            <a:off x="5496699" y="1599869"/>
            <a:ext cx="2735545" cy="75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1"/>
              </a:buClr>
              <a:buSzPts val="1400"/>
              <a:buFont typeface="Barlow"/>
              <a:buChar char="■"/>
              <a:defRPr sz="1400" b="0" i="0" u="none" strike="noStrike" cap="none">
                <a:solidFill>
                  <a:schemeClr val="dk1"/>
                </a:solidFill>
                <a:latin typeface="Barlow"/>
                <a:ea typeface="Barlow"/>
                <a:cs typeface="Barlow"/>
                <a:sym typeface="Barlow"/>
              </a:defRPr>
            </a:lvl9pPr>
          </a:lstStyle>
          <a:p>
            <a:pPr marL="285750" indent="-285750">
              <a:buClrTx/>
              <a:buSzPct val="120000"/>
              <a:buFont typeface="Arial" panose="020B0604020202020204" pitchFamily="34" charset="0"/>
              <a:buChar char="•"/>
            </a:pPr>
            <a:r>
              <a:rPr lang="cs-CZ" sz="1500" dirty="0">
                <a:solidFill>
                  <a:schemeClr val="bg1">
                    <a:lumMod val="10000"/>
                  </a:schemeClr>
                </a:solidFill>
                <a:latin typeface="Calibri" panose="020F0502020204030204" pitchFamily="34" charset="0"/>
                <a:cs typeface="Calibri" panose="020F0502020204030204" pitchFamily="34" charset="0"/>
              </a:rPr>
              <a:t>A</a:t>
            </a:r>
            <a:r>
              <a:rPr lang="en-US" sz="1500" dirty="0">
                <a:solidFill>
                  <a:schemeClr val="bg1">
                    <a:lumMod val="10000"/>
                  </a:schemeClr>
                </a:solidFill>
                <a:latin typeface="Calibri" panose="020F0502020204030204" pitchFamily="34" charset="0"/>
                <a:cs typeface="Calibri" panose="020F0502020204030204" pitchFamily="34" charset="0"/>
              </a:rPr>
              <a:t>n important element of active democratic citizenship</a:t>
            </a:r>
            <a:r>
              <a:rPr lang="cs-CZ" sz="1500" dirty="0">
                <a:solidFill>
                  <a:schemeClr val="bg1">
                    <a:lumMod val="10000"/>
                  </a:schemeClr>
                </a:solidFill>
                <a:latin typeface="Calibri" panose="020F0502020204030204" pitchFamily="34" charset="0"/>
                <a:cs typeface="Calibri" panose="020F0502020204030204" pitchFamily="34" charset="0"/>
              </a:rPr>
              <a:t>.</a:t>
            </a:r>
          </a:p>
          <a:p>
            <a:pPr marL="285750" indent="-285750">
              <a:buClrTx/>
              <a:buSzPct val="120000"/>
              <a:buFont typeface="Arial" panose="020B0604020202020204" pitchFamily="34" charset="0"/>
              <a:buChar char="•"/>
            </a:pPr>
            <a:r>
              <a:rPr lang="cs-CZ" sz="1500" dirty="0">
                <a:solidFill>
                  <a:schemeClr val="bg1">
                    <a:lumMod val="10000"/>
                  </a:schemeClr>
                </a:solidFill>
                <a:latin typeface="Calibri" panose="020F0502020204030204" pitchFamily="34" charset="0"/>
                <a:cs typeface="Calibri" panose="020F0502020204030204" pitchFamily="34" charset="0"/>
              </a:rPr>
              <a:t>M</a:t>
            </a:r>
            <a:r>
              <a:rPr lang="en-US" sz="1500" dirty="0">
                <a:solidFill>
                  <a:schemeClr val="bg1">
                    <a:lumMod val="10000"/>
                  </a:schemeClr>
                </a:solidFill>
                <a:latin typeface="Calibri" panose="020F0502020204030204" pitchFamily="34" charset="0"/>
                <a:cs typeface="Calibri" panose="020F0502020204030204" pitchFamily="34" charset="0"/>
              </a:rPr>
              <a:t>ight result in uncertainties about political opinion and further demobilization</a:t>
            </a:r>
            <a:r>
              <a:rPr lang="cs-CZ" sz="1500" dirty="0">
                <a:solidFill>
                  <a:schemeClr val="bg1">
                    <a:lumMod val="10000"/>
                  </a:schemeClr>
                </a:solidFill>
                <a:latin typeface="Calibri" panose="020F0502020204030204" pitchFamily="34" charset="0"/>
                <a:cs typeface="Calibri" panose="020F0502020204030204" pitchFamily="34" charset="0"/>
              </a:rPr>
              <a:t>. </a:t>
            </a:r>
            <a:endParaRPr lang="en-US" sz="1500" dirty="0">
              <a:solidFill>
                <a:schemeClr val="bg1">
                  <a:lumMod val="10000"/>
                </a:schemeClr>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F1CA308E-494C-4238-A391-8BB1C8A7B97A}"/>
              </a:ext>
            </a:extLst>
          </p:cNvPr>
          <p:cNvSpPr/>
          <p:nvPr/>
        </p:nvSpPr>
        <p:spPr>
          <a:xfrm>
            <a:off x="8294494" y="4866112"/>
            <a:ext cx="783771" cy="23820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dirty="0"/>
          </a:p>
        </p:txBody>
      </p:sp>
      <p:sp>
        <p:nvSpPr>
          <p:cNvPr id="8" name="Obdélník 7">
            <a:extLst>
              <a:ext uri="{FF2B5EF4-FFF2-40B4-BE49-F238E27FC236}">
                <a16:creationId xmlns:a16="http://schemas.microsoft.com/office/drawing/2014/main" id="{B6B2205F-11CF-42D9-B7B7-CE52ED349B64}"/>
              </a:ext>
            </a:extLst>
          </p:cNvPr>
          <p:cNvSpPr/>
          <p:nvPr/>
        </p:nvSpPr>
        <p:spPr>
          <a:xfrm>
            <a:off x="153681" y="222837"/>
            <a:ext cx="822191" cy="776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bdélník 25">
            <a:extLst>
              <a:ext uri="{FF2B5EF4-FFF2-40B4-BE49-F238E27FC236}">
                <a16:creationId xmlns:a16="http://schemas.microsoft.com/office/drawing/2014/main" id="{01F75317-D935-434A-B77A-2B45526BF4A4}"/>
              </a:ext>
            </a:extLst>
          </p:cNvPr>
          <p:cNvSpPr/>
          <p:nvPr/>
        </p:nvSpPr>
        <p:spPr>
          <a:xfrm>
            <a:off x="8131433" y="323799"/>
            <a:ext cx="822191" cy="776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Google Shape;27703;p62">
            <a:extLst>
              <a:ext uri="{FF2B5EF4-FFF2-40B4-BE49-F238E27FC236}">
                <a16:creationId xmlns:a16="http://schemas.microsoft.com/office/drawing/2014/main" id="{C247D4FA-48EC-4CB8-907F-437D172C73C1}"/>
              </a:ext>
            </a:extLst>
          </p:cNvPr>
          <p:cNvCxnSpPr>
            <a:cxnSpLocks/>
          </p:cNvCxnSpPr>
          <p:nvPr/>
        </p:nvCxnSpPr>
        <p:spPr>
          <a:xfrm>
            <a:off x="5562338" y="3545659"/>
            <a:ext cx="2916602" cy="0"/>
          </a:xfrm>
          <a:prstGeom prst="straightConnector1">
            <a:avLst/>
          </a:prstGeom>
          <a:noFill/>
          <a:ln w="28575" cap="flat" cmpd="sng">
            <a:solidFill>
              <a:schemeClr val="bg1">
                <a:lumMod val="10000"/>
              </a:schemeClr>
            </a:solidFill>
            <a:prstDash val="dot"/>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EBC1-9D9E-49AB-894E-0407CB65445A}"/>
              </a:ext>
            </a:extLst>
          </p:cNvPr>
          <p:cNvSpPr>
            <a:spLocks noGrp="1"/>
          </p:cNvSpPr>
          <p:nvPr>
            <p:ph type="title"/>
          </p:nvPr>
        </p:nvSpPr>
        <p:spPr>
          <a:xfrm>
            <a:off x="891348" y="460933"/>
            <a:ext cx="7532652" cy="576000"/>
          </a:xfrm>
        </p:spPr>
        <p:txBody>
          <a:bodyPr/>
          <a:lstStyle/>
          <a:p>
            <a:pPr algn="ctr"/>
            <a:r>
              <a:rPr lang="cs-CZ" b="1" dirty="0">
                <a:solidFill>
                  <a:schemeClr val="accent1">
                    <a:lumMod val="50000"/>
                  </a:schemeClr>
                </a:solidFill>
                <a:latin typeface="Calibri" panose="020F0502020204030204" pitchFamily="34" charset="0"/>
                <a:cs typeface="Calibri" panose="020F0502020204030204" pitchFamily="34" charset="0"/>
              </a:rPr>
              <a:t>RESEARCH QUESTIONS</a:t>
            </a:r>
            <a:endParaRPr lang="en-GB"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28EC845-453B-4C8F-81C1-6EF6D402C8AA}"/>
              </a:ext>
            </a:extLst>
          </p:cNvPr>
          <p:cNvSpPr txBox="1"/>
          <p:nvPr/>
        </p:nvSpPr>
        <p:spPr>
          <a:xfrm>
            <a:off x="720100" y="1186832"/>
            <a:ext cx="7704000" cy="5170646"/>
          </a:xfrm>
          <a:prstGeom prst="rect">
            <a:avLst/>
          </a:prstGeom>
          <a:noFill/>
        </p:spPr>
        <p:txBody>
          <a:bodyPr wrap="square">
            <a:spAutoFit/>
          </a:bodyPr>
          <a:lstStyle/>
          <a:p>
            <a:pPr algn="ctr"/>
            <a:r>
              <a:rPr lang="en-US" sz="2500" b="1" dirty="0">
                <a:latin typeface="Calibri" panose="020F0502020204030204" pitchFamily="34" charset="0"/>
                <a:cs typeface="Calibri" panose="020F0502020204030204" pitchFamily="34" charset="0"/>
              </a:rPr>
              <a:t>What discussion dynamics can demobilize participation in online debates during global crises?</a:t>
            </a:r>
            <a:endParaRPr lang="cs-CZ" sz="2500" b="1" dirty="0">
              <a:latin typeface="Calibri" panose="020F0502020204030204" pitchFamily="34" charset="0"/>
              <a:cs typeface="Calibri" panose="020F0502020204030204" pitchFamily="34" charset="0"/>
            </a:endParaRPr>
          </a:p>
          <a:p>
            <a:endParaRPr lang="cs-CZ"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RQ</a:t>
            </a:r>
            <a:r>
              <a:rPr lang="cs-CZ" sz="2000" b="1" dirty="0">
                <a:latin typeface="Calibri" panose="020F0502020204030204" pitchFamily="34" charset="0"/>
                <a:cs typeface="Calibri" panose="020F0502020204030204" pitchFamily="34" charset="0"/>
              </a:rPr>
              <a:t>1</a:t>
            </a:r>
            <a:r>
              <a:rPr lang="en-US" sz="2000" b="1" dirty="0">
                <a:latin typeface="Calibri" panose="020F0502020204030204" pitchFamily="34" charset="0"/>
                <a:cs typeface="Calibri" panose="020F0502020204030204" pitchFamily="34" charset="0"/>
              </a:rPr>
              <a:t>: </a:t>
            </a:r>
            <a:r>
              <a:rPr lang="cs-CZ" sz="2000" dirty="0">
                <a:latin typeface="Calibri" panose="020F0502020204030204" pitchFamily="34" charset="0"/>
                <a:cs typeface="Calibri" panose="020F0502020204030204" pitchFamily="34" charset="0"/>
              </a:rPr>
              <a:t>How are</a:t>
            </a:r>
            <a:r>
              <a:rPr lang="en-US" sz="2000" dirty="0">
                <a:latin typeface="Calibri" panose="020F0502020204030204" pitchFamily="34" charset="0"/>
                <a:cs typeface="Calibri" panose="020F0502020204030204" pitchFamily="34" charset="0"/>
              </a:rPr>
              <a:t> online </a:t>
            </a:r>
            <a:r>
              <a:rPr lang="en-US" sz="2000" b="1" dirty="0">
                <a:solidFill>
                  <a:schemeClr val="accent1">
                    <a:lumMod val="50000"/>
                  </a:schemeClr>
                </a:solidFill>
                <a:latin typeface="Calibri" panose="020F0502020204030204" pitchFamily="34" charset="0"/>
                <a:cs typeface="Calibri" panose="020F0502020204030204" pitchFamily="34" charset="0"/>
              </a:rPr>
              <a:t>cross‐cutting discussions </a:t>
            </a:r>
            <a:r>
              <a:rPr lang="en-US" sz="2000" dirty="0">
                <a:latin typeface="Calibri" panose="020F0502020204030204" pitchFamily="34" charset="0"/>
                <a:cs typeface="Calibri" panose="020F0502020204030204" pitchFamily="34" charset="0"/>
              </a:rPr>
              <a:t>related to the perception of polarization among the public?</a:t>
            </a:r>
            <a:endParaRPr lang="cs-CZ" sz="2000" b="1" dirty="0">
              <a:latin typeface="Calibri" panose="020F0502020204030204" pitchFamily="34" charset="0"/>
              <a:cs typeface="Calibri" panose="020F0502020204030204" pitchFamily="34" charset="0"/>
            </a:endParaRPr>
          </a:p>
          <a:p>
            <a:endParaRPr lang="cs-CZ" sz="2000" b="1" dirty="0">
              <a:latin typeface="Calibri" panose="020F0502020204030204" pitchFamily="34" charset="0"/>
              <a:cs typeface="Calibri" panose="020F0502020204030204" pitchFamily="34" charset="0"/>
            </a:endParaRPr>
          </a:p>
          <a:p>
            <a:r>
              <a:rPr lang="en-GB" sz="2000" b="1" dirty="0">
                <a:latin typeface="Calibri" panose="020F0502020204030204" pitchFamily="34" charset="0"/>
                <a:cs typeface="Calibri" panose="020F0502020204030204" pitchFamily="34" charset="0"/>
              </a:rPr>
              <a:t>RQ</a:t>
            </a:r>
            <a:r>
              <a:rPr lang="cs-CZ" sz="2000" b="1" dirty="0">
                <a:latin typeface="Calibri" panose="020F0502020204030204" pitchFamily="34" charset="0"/>
                <a:cs typeface="Calibri" panose="020F0502020204030204" pitchFamily="34" charset="0"/>
              </a:rPr>
              <a:t>2</a:t>
            </a:r>
            <a:r>
              <a:rPr lang="en-GB" sz="2000" b="1"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How does </a:t>
            </a:r>
            <a:r>
              <a:rPr lang="en-GB" sz="2000" b="1" dirty="0">
                <a:solidFill>
                  <a:schemeClr val="accent1">
                    <a:lumMod val="50000"/>
                  </a:schemeClr>
                </a:solidFill>
                <a:latin typeface="Calibri" panose="020F0502020204030204" pitchFamily="34" charset="0"/>
                <a:cs typeface="Calibri" panose="020F0502020204030204" pitchFamily="34" charset="0"/>
              </a:rPr>
              <a:t>incivility</a:t>
            </a:r>
            <a:r>
              <a:rPr lang="en-GB" sz="2000" dirty="0">
                <a:latin typeface="Calibri" panose="020F0502020204030204" pitchFamily="34" charset="0"/>
                <a:cs typeface="Calibri" panose="020F0502020204030204" pitchFamily="34" charset="0"/>
              </a:rPr>
              <a:t> affect active participation in discussions on Facebook?</a:t>
            </a:r>
            <a:endParaRPr lang="cs-CZ" sz="2000" dirty="0">
              <a:latin typeface="Calibri" panose="020F0502020204030204" pitchFamily="34" charset="0"/>
              <a:cs typeface="Calibri" panose="020F0502020204030204" pitchFamily="34" charset="0"/>
            </a:endParaRPr>
          </a:p>
          <a:p>
            <a:endParaRPr lang="cs-CZ" sz="2000" dirty="0">
              <a:latin typeface="Calibri" panose="020F0502020204030204" pitchFamily="34" charset="0"/>
              <a:ea typeface="Calibri" panose="020F0502020204030204" pitchFamily="34" charset="0"/>
              <a:cs typeface="Arial" panose="020B0604020202020204" pitchFamily="34" charset="0"/>
            </a:endParaRPr>
          </a:p>
          <a:p>
            <a:r>
              <a:rPr lang="en-US" sz="2000" b="1" dirty="0">
                <a:effectLst/>
                <a:latin typeface="Calibri" panose="020F0502020204030204" pitchFamily="34" charset="0"/>
                <a:ea typeface="Calibri" panose="020F0502020204030204" pitchFamily="34" charset="0"/>
                <a:cs typeface="Calibri" panose="020F0502020204030204" pitchFamily="34" charset="0"/>
              </a:rPr>
              <a:t>RQ</a:t>
            </a:r>
            <a:r>
              <a:rPr lang="cs-CZ" sz="2000" b="1" dirty="0">
                <a:latin typeface="Calibri" panose="020F0502020204030204" pitchFamily="34" charset="0"/>
                <a:ea typeface="Calibri" panose="020F0502020204030204" pitchFamily="34" charset="0"/>
                <a:cs typeface="Calibri" panose="020F0502020204030204" pitchFamily="34" charset="0"/>
              </a:rPr>
              <a:t>3</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How do </a:t>
            </a:r>
            <a:r>
              <a:rPr lang="en-US" sz="20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different types of </a:t>
            </a:r>
            <a:r>
              <a:rPr lang="cs-CZ" sz="20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incivility </a:t>
            </a:r>
            <a:r>
              <a:rPr lang="en-US" sz="2000" dirty="0">
                <a:effectLst/>
                <a:latin typeface="Calibri" panose="020F0502020204030204" pitchFamily="34" charset="0"/>
                <a:ea typeface="Calibri" panose="020F0502020204030204" pitchFamily="34" charset="0"/>
                <a:cs typeface="Calibri" panose="020F0502020204030204" pitchFamily="34" charset="0"/>
              </a:rPr>
              <a:t>affect people’s perceptions and evaluations of their discussion partners?</a:t>
            </a:r>
            <a:endParaRPr lang="cs-CZ" sz="2000" dirty="0">
              <a:effectLst/>
              <a:latin typeface="Calibri" panose="020F0502020204030204" pitchFamily="34" charset="0"/>
              <a:ea typeface="Calibri" panose="020F0502020204030204" pitchFamily="34" charset="0"/>
              <a:cs typeface="Calibri" panose="020F0502020204030204" pitchFamily="34" charset="0"/>
            </a:endParaRPr>
          </a:p>
          <a:p>
            <a:endParaRPr lang="cs-CZ"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effectLst/>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cs-CZ" sz="2000" dirty="0">
              <a:effectLst/>
              <a:latin typeface="Calibri" panose="020F0502020204030204" pitchFamily="34" charset="0"/>
              <a:ea typeface="Calibri" panose="020F0502020204030204" pitchFamily="34" charset="0"/>
              <a:cs typeface="Arial" panose="020B0604020202020204" pitchFamily="34" charset="0"/>
            </a:endParaRP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180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51"/>
        <p:cNvGrpSpPr/>
        <p:nvPr/>
      </p:nvGrpSpPr>
      <p:grpSpPr>
        <a:xfrm>
          <a:off x="0" y="0"/>
          <a:ext cx="0" cy="0"/>
          <a:chOff x="0" y="0"/>
          <a:chExt cx="0" cy="0"/>
        </a:xfrm>
      </p:grpSpPr>
      <p:sp>
        <p:nvSpPr>
          <p:cNvPr id="27652" name="Google Shape;27652;p61"/>
          <p:cNvSpPr txBox="1">
            <a:spLocks noGrp="1"/>
          </p:cNvSpPr>
          <p:nvPr>
            <p:ph type="title"/>
          </p:nvPr>
        </p:nvSpPr>
        <p:spPr>
          <a:xfrm>
            <a:off x="720000" y="384323"/>
            <a:ext cx="7704000" cy="576000"/>
          </a:xfrm>
          <a:prstGeom prst="rect">
            <a:avLst/>
          </a:prstGeom>
        </p:spPr>
        <p:txBody>
          <a:bodyPr spcFirstLastPara="1" wrap="square" lIns="91425" tIns="64000" rIns="91425" bIns="91425" anchor="t" anchorCtr="0">
            <a:noAutofit/>
          </a:bodyPr>
          <a:lstStyle/>
          <a:p>
            <a:pPr marL="0" lvl="0" indent="0" algn="ctr" rtl="0">
              <a:spcBef>
                <a:spcPts val="0"/>
              </a:spcBef>
              <a:spcAft>
                <a:spcPts val="0"/>
              </a:spcAft>
              <a:buNone/>
            </a:pPr>
            <a:r>
              <a:rPr lang="cs-CZ" sz="3500" b="1" dirty="0">
                <a:solidFill>
                  <a:schemeClr val="accent1">
                    <a:lumMod val="50000"/>
                  </a:schemeClr>
                </a:solidFill>
                <a:latin typeface="Calibri" panose="020F0502020204030204" pitchFamily="34" charset="0"/>
                <a:cs typeface="Calibri" panose="020F0502020204030204" pitchFamily="34" charset="0"/>
              </a:rPr>
              <a:t>METHODOLOGY</a:t>
            </a:r>
            <a:endParaRPr lang="en-SK" sz="3500" b="1" dirty="0">
              <a:solidFill>
                <a:schemeClr val="accent1">
                  <a:lumMod val="50000"/>
                </a:schemeClr>
              </a:solidFill>
              <a:latin typeface="Calibri" panose="020F0502020204030204" pitchFamily="34" charset="0"/>
              <a:cs typeface="Calibri" panose="020F0502020204030204" pitchFamily="34" charset="0"/>
            </a:endParaRPr>
          </a:p>
        </p:txBody>
      </p:sp>
      <p:sp>
        <p:nvSpPr>
          <p:cNvPr id="27653" name="Google Shape;27653;p61"/>
          <p:cNvSpPr txBox="1"/>
          <p:nvPr/>
        </p:nvSpPr>
        <p:spPr>
          <a:xfrm>
            <a:off x="740431" y="2411213"/>
            <a:ext cx="2011800" cy="73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cs-CZ" sz="2500" dirty="0" err="1">
                <a:solidFill>
                  <a:schemeClr val="bg1">
                    <a:lumMod val="10000"/>
                  </a:schemeClr>
                </a:solidFill>
                <a:latin typeface="Calibri" panose="020F0502020204030204" pitchFamily="34" charset="0"/>
                <a:ea typeface="Archivo Black"/>
                <a:cs typeface="Calibri" panose="020F0502020204030204" pitchFamily="34" charset="0"/>
                <a:sym typeface="Archivo Black"/>
              </a:rPr>
              <a:t>Context</a:t>
            </a:r>
            <a:r>
              <a:rPr lang="cs-CZ" sz="2500" dirty="0">
                <a:solidFill>
                  <a:schemeClr val="bg1">
                    <a:lumMod val="10000"/>
                  </a:schemeClr>
                </a:solidFill>
                <a:latin typeface="Calibri" panose="020F0502020204030204" pitchFamily="34" charset="0"/>
                <a:ea typeface="Archivo Black"/>
                <a:cs typeface="Calibri" panose="020F0502020204030204" pitchFamily="34" charset="0"/>
                <a:sym typeface="Archivo Black"/>
              </a:rPr>
              <a:t> of the study</a:t>
            </a:r>
            <a:endParaRPr lang="en-SK" sz="2500" dirty="0">
              <a:solidFill>
                <a:schemeClr val="bg1">
                  <a:lumMod val="10000"/>
                </a:schemeClr>
              </a:solidFill>
              <a:latin typeface="Calibri" panose="020F0502020204030204" pitchFamily="34" charset="0"/>
              <a:ea typeface="Archivo Black"/>
              <a:cs typeface="Calibri" panose="020F0502020204030204" pitchFamily="34" charset="0"/>
              <a:sym typeface="Archivo Black"/>
            </a:endParaRPr>
          </a:p>
        </p:txBody>
      </p:sp>
      <p:sp>
        <p:nvSpPr>
          <p:cNvPr id="27654" name="Google Shape;27654;p61"/>
          <p:cNvSpPr txBox="1"/>
          <p:nvPr/>
        </p:nvSpPr>
        <p:spPr>
          <a:xfrm>
            <a:off x="696765" y="3249760"/>
            <a:ext cx="2185193" cy="67005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cs-CZ" sz="1200" dirty="0">
                <a:solidFill>
                  <a:schemeClr val="bg1">
                    <a:lumMod val="10000"/>
                  </a:schemeClr>
                </a:solidFill>
                <a:latin typeface="Calibri" panose="020F0502020204030204" pitchFamily="34" charset="0"/>
                <a:ea typeface="Anaheim"/>
                <a:cs typeface="Calibri" panose="020F0502020204030204" pitchFamily="34" charset="0"/>
                <a:sym typeface="Anaheim"/>
              </a:rPr>
              <a:t>Czech Republic (CEE region) </a:t>
            </a:r>
          </a:p>
          <a:p>
            <a:pPr marL="0" lvl="0" indent="0" algn="ctr" rtl="0">
              <a:spcBef>
                <a:spcPts val="0"/>
              </a:spcBef>
              <a:spcAft>
                <a:spcPts val="0"/>
              </a:spcAft>
              <a:buNone/>
            </a:pPr>
            <a:r>
              <a:rPr lang="en-GB" sz="1200" dirty="0">
                <a:solidFill>
                  <a:schemeClr val="bg1">
                    <a:lumMod val="10000"/>
                  </a:schemeClr>
                </a:solidFill>
                <a:latin typeface="Calibri" panose="020F0502020204030204" pitchFamily="34" charset="0"/>
                <a:ea typeface="Anaheim"/>
                <a:cs typeface="Calibri" panose="020F0502020204030204" pitchFamily="34" charset="0"/>
                <a:sym typeface="Anaheim"/>
              </a:rPr>
              <a:t>COVID-19 pandemic and Russo‐Ukrainian War</a:t>
            </a:r>
            <a:endParaRPr lang="cs-CZ" sz="1200" dirty="0">
              <a:solidFill>
                <a:schemeClr val="bg1">
                  <a:lumMod val="10000"/>
                </a:schemeClr>
              </a:solidFill>
              <a:latin typeface="Calibri" panose="020F0502020204030204" pitchFamily="34" charset="0"/>
              <a:ea typeface="Anaheim"/>
              <a:cs typeface="Calibri" panose="020F0502020204030204" pitchFamily="34" charset="0"/>
              <a:sym typeface="Anaheim"/>
            </a:endParaRPr>
          </a:p>
          <a:p>
            <a:pPr marL="0" lvl="0" indent="0" algn="ctr" rtl="0">
              <a:spcBef>
                <a:spcPts val="0"/>
              </a:spcBef>
              <a:spcAft>
                <a:spcPts val="0"/>
              </a:spcAft>
              <a:buNone/>
            </a:pPr>
            <a:r>
              <a:rPr lang="cs-CZ" sz="1200" dirty="0">
                <a:solidFill>
                  <a:schemeClr val="bg1">
                    <a:lumMod val="10000"/>
                  </a:schemeClr>
                </a:solidFill>
                <a:latin typeface="Calibri" panose="020F0502020204030204" pitchFamily="34" charset="0"/>
                <a:ea typeface="Anaheim"/>
                <a:cs typeface="Calibri" panose="020F0502020204030204" pitchFamily="34" charset="0"/>
                <a:sym typeface="Anaheim"/>
              </a:rPr>
              <a:t>Political participation (online discussions) on Facebook </a:t>
            </a:r>
            <a:endParaRPr lang="en-GB" sz="1200" dirty="0">
              <a:solidFill>
                <a:schemeClr val="bg1">
                  <a:lumMod val="10000"/>
                </a:schemeClr>
              </a:solidFill>
              <a:latin typeface="Calibri" panose="020F0502020204030204" pitchFamily="34" charset="0"/>
              <a:ea typeface="Anaheim"/>
              <a:cs typeface="Calibri" panose="020F0502020204030204" pitchFamily="34" charset="0"/>
              <a:sym typeface="Anaheim"/>
            </a:endParaRPr>
          </a:p>
          <a:p>
            <a:pPr marL="0" lvl="0" indent="0" algn="r" rtl="0">
              <a:spcBef>
                <a:spcPts val="0"/>
              </a:spcBef>
              <a:spcAft>
                <a:spcPts val="0"/>
              </a:spcAft>
              <a:buNone/>
            </a:pPr>
            <a:endParaRPr lang="en-GB" sz="1200" dirty="0">
              <a:solidFill>
                <a:schemeClr val="bg1">
                  <a:lumMod val="10000"/>
                </a:schemeClr>
              </a:solidFill>
              <a:latin typeface="Calibri" panose="020F0502020204030204" pitchFamily="34" charset="0"/>
              <a:ea typeface="Anaheim"/>
              <a:cs typeface="Calibri" panose="020F0502020204030204" pitchFamily="34" charset="0"/>
              <a:sym typeface="Anaheim"/>
            </a:endParaRPr>
          </a:p>
        </p:txBody>
      </p:sp>
      <p:sp>
        <p:nvSpPr>
          <p:cNvPr id="27655" name="Google Shape;27655;p61"/>
          <p:cNvSpPr txBox="1"/>
          <p:nvPr/>
        </p:nvSpPr>
        <p:spPr>
          <a:xfrm>
            <a:off x="3282681" y="3168676"/>
            <a:ext cx="1587607" cy="32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cs-CZ" sz="2000" dirty="0">
                <a:solidFill>
                  <a:schemeClr val="bg1">
                    <a:lumMod val="10000"/>
                  </a:schemeClr>
                </a:solidFill>
                <a:latin typeface="Calibri" panose="020F0502020204030204" pitchFamily="34" charset="0"/>
                <a:ea typeface="Archivo Black"/>
                <a:cs typeface="Calibri" panose="020F0502020204030204" pitchFamily="34" charset="0"/>
                <a:sym typeface="Archivo Black"/>
              </a:rPr>
              <a:t>Data </a:t>
            </a:r>
            <a:r>
              <a:rPr lang="cs-CZ" sz="2000" dirty="0" err="1">
                <a:solidFill>
                  <a:schemeClr val="bg1">
                    <a:lumMod val="10000"/>
                  </a:schemeClr>
                </a:solidFill>
                <a:latin typeface="Calibri" panose="020F0502020204030204" pitchFamily="34" charset="0"/>
                <a:ea typeface="Archivo Black"/>
                <a:cs typeface="Calibri" panose="020F0502020204030204" pitchFamily="34" charset="0"/>
                <a:sym typeface="Archivo Black"/>
              </a:rPr>
              <a:t>collection</a:t>
            </a:r>
            <a:endParaRPr lang="en-SK" sz="2000" dirty="0">
              <a:solidFill>
                <a:schemeClr val="bg1">
                  <a:lumMod val="10000"/>
                </a:schemeClr>
              </a:solidFill>
              <a:latin typeface="Calibri" panose="020F0502020204030204" pitchFamily="34" charset="0"/>
              <a:ea typeface="Archivo Black"/>
              <a:cs typeface="Calibri" panose="020F0502020204030204" pitchFamily="34" charset="0"/>
              <a:sym typeface="Archivo Black"/>
            </a:endParaRPr>
          </a:p>
        </p:txBody>
      </p:sp>
      <p:sp>
        <p:nvSpPr>
          <p:cNvPr id="27656" name="Google Shape;27656;p61"/>
          <p:cNvSpPr txBox="1"/>
          <p:nvPr/>
        </p:nvSpPr>
        <p:spPr>
          <a:xfrm>
            <a:off x="3349652" y="3599567"/>
            <a:ext cx="1423200" cy="64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dirty="0">
                <a:solidFill>
                  <a:schemeClr val="bg1">
                    <a:lumMod val="10000"/>
                  </a:schemeClr>
                </a:solidFill>
                <a:latin typeface="Calibri" panose="020F0502020204030204" pitchFamily="34" charset="0"/>
                <a:ea typeface="Anaheim"/>
                <a:cs typeface="Calibri" panose="020F0502020204030204" pitchFamily="34" charset="0"/>
                <a:sym typeface="Anaheim"/>
              </a:rPr>
              <a:t>Semi-structured interviews (Spring 2021, 2022)</a:t>
            </a:r>
          </a:p>
        </p:txBody>
      </p:sp>
      <p:sp>
        <p:nvSpPr>
          <p:cNvPr id="27657" name="Google Shape;27657;p61"/>
          <p:cNvSpPr txBox="1"/>
          <p:nvPr/>
        </p:nvSpPr>
        <p:spPr>
          <a:xfrm>
            <a:off x="5073796" y="3035694"/>
            <a:ext cx="1902339" cy="32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cs-CZ" sz="2000" dirty="0">
                <a:solidFill>
                  <a:schemeClr val="bg1">
                    <a:lumMod val="10000"/>
                  </a:schemeClr>
                </a:solidFill>
                <a:latin typeface="Calibri" panose="020F0502020204030204" pitchFamily="34" charset="0"/>
                <a:ea typeface="Archivo Black"/>
                <a:cs typeface="Calibri" panose="020F0502020204030204" pitchFamily="34" charset="0"/>
                <a:sym typeface="Archivo Black"/>
              </a:rPr>
              <a:t>Participants</a:t>
            </a:r>
            <a:endParaRPr lang="en-SK" sz="2000" dirty="0">
              <a:solidFill>
                <a:schemeClr val="bg1">
                  <a:lumMod val="10000"/>
                </a:schemeClr>
              </a:solidFill>
              <a:latin typeface="Calibri" panose="020F0502020204030204" pitchFamily="34" charset="0"/>
              <a:ea typeface="Archivo Black"/>
              <a:cs typeface="Calibri" panose="020F0502020204030204" pitchFamily="34" charset="0"/>
              <a:sym typeface="Archivo Black"/>
            </a:endParaRPr>
          </a:p>
        </p:txBody>
      </p:sp>
      <p:sp>
        <p:nvSpPr>
          <p:cNvPr id="27658" name="Google Shape;27658;p61"/>
          <p:cNvSpPr txBox="1"/>
          <p:nvPr/>
        </p:nvSpPr>
        <p:spPr>
          <a:xfrm>
            <a:off x="5125686" y="3358896"/>
            <a:ext cx="1794002" cy="64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dirty="0">
                <a:latin typeface="Calibri" panose="020F0502020204030204" pitchFamily="34" charset="0"/>
                <a:cs typeface="Calibri" panose="020F0502020204030204" pitchFamily="34" charset="0"/>
              </a:rPr>
              <a:t>(N = 50), 21 to 74 (Mean = 35, Median = 29), gender (32% female)</a:t>
            </a:r>
            <a:endParaRPr lang="cs-CZ" sz="12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lang="en-GB" sz="12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en-GB" sz="1200" dirty="0">
                <a:solidFill>
                  <a:schemeClr val="bg1">
                    <a:lumMod val="10000"/>
                  </a:schemeClr>
                </a:solidFill>
                <a:latin typeface="Calibri" panose="020F0502020204030204" pitchFamily="34" charset="0"/>
                <a:ea typeface="Anaheim"/>
                <a:cs typeface="Calibri" panose="020F0502020204030204" pitchFamily="34" charset="0"/>
                <a:sym typeface="Anaheim"/>
              </a:rPr>
              <a:t>Active </a:t>
            </a:r>
            <a:r>
              <a:rPr lang="cs-CZ" sz="1200" dirty="0">
                <a:solidFill>
                  <a:schemeClr val="bg1">
                    <a:lumMod val="10000"/>
                  </a:schemeClr>
                </a:solidFill>
                <a:latin typeface="Calibri" panose="020F0502020204030204" pitchFamily="34" charset="0"/>
                <a:ea typeface="Anaheim"/>
                <a:cs typeface="Calibri" panose="020F0502020204030204" pitchFamily="34" charset="0"/>
                <a:sym typeface="Anaheim"/>
              </a:rPr>
              <a:t>commenters in </a:t>
            </a:r>
            <a:r>
              <a:rPr lang="en-GB" sz="1200" dirty="0">
                <a:solidFill>
                  <a:schemeClr val="bg1">
                    <a:lumMod val="10000"/>
                  </a:schemeClr>
                </a:solidFill>
                <a:latin typeface="Calibri" panose="020F0502020204030204" pitchFamily="34" charset="0"/>
                <a:ea typeface="Anaheim"/>
                <a:cs typeface="Calibri" panose="020F0502020204030204" pitchFamily="34" charset="0"/>
                <a:sym typeface="Anaheim"/>
              </a:rPr>
              <a:t>online discussions</a:t>
            </a:r>
          </a:p>
        </p:txBody>
      </p:sp>
      <p:sp>
        <p:nvSpPr>
          <p:cNvPr id="27659" name="Google Shape;27659;p61"/>
          <p:cNvSpPr txBox="1"/>
          <p:nvPr/>
        </p:nvSpPr>
        <p:spPr>
          <a:xfrm>
            <a:off x="7159561" y="3199898"/>
            <a:ext cx="1487529" cy="32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cs-CZ" sz="2000" dirty="0">
                <a:solidFill>
                  <a:schemeClr val="bg1">
                    <a:lumMod val="10000"/>
                  </a:schemeClr>
                </a:solidFill>
                <a:latin typeface="Calibri" panose="020F0502020204030204" pitchFamily="34" charset="0"/>
                <a:ea typeface="Archivo Black"/>
                <a:cs typeface="Calibri" panose="020F0502020204030204" pitchFamily="34" charset="0"/>
                <a:sym typeface="Archivo Black"/>
              </a:rPr>
              <a:t>Data analysis</a:t>
            </a:r>
            <a:endParaRPr lang="en-SK" sz="2000" dirty="0">
              <a:solidFill>
                <a:schemeClr val="bg1">
                  <a:lumMod val="10000"/>
                </a:schemeClr>
              </a:solidFill>
              <a:latin typeface="Calibri" panose="020F0502020204030204" pitchFamily="34" charset="0"/>
              <a:ea typeface="Archivo Black"/>
              <a:cs typeface="Calibri" panose="020F0502020204030204" pitchFamily="34" charset="0"/>
              <a:sym typeface="Archivo Black"/>
            </a:endParaRPr>
          </a:p>
        </p:txBody>
      </p:sp>
      <p:cxnSp>
        <p:nvCxnSpPr>
          <p:cNvPr id="27662" name="Google Shape;27662;p61"/>
          <p:cNvCxnSpPr>
            <a:cxnSpLocks/>
          </p:cNvCxnSpPr>
          <p:nvPr/>
        </p:nvCxnSpPr>
        <p:spPr>
          <a:xfrm>
            <a:off x="3136000" y="2229483"/>
            <a:ext cx="0" cy="2348625"/>
          </a:xfrm>
          <a:prstGeom prst="straightConnector1">
            <a:avLst/>
          </a:prstGeom>
          <a:noFill/>
          <a:ln w="28575" cap="flat" cmpd="sng">
            <a:solidFill>
              <a:schemeClr val="tx2">
                <a:lumMod val="50000"/>
              </a:schemeClr>
            </a:solidFill>
            <a:prstDash val="solid"/>
            <a:round/>
            <a:headEnd type="none" w="med" len="med"/>
            <a:tailEnd type="none" w="med" len="med"/>
          </a:ln>
        </p:spPr>
      </p:cxnSp>
      <p:cxnSp>
        <p:nvCxnSpPr>
          <p:cNvPr id="27663" name="Google Shape;27663;p61"/>
          <p:cNvCxnSpPr>
            <a:cxnSpLocks/>
          </p:cNvCxnSpPr>
          <p:nvPr/>
        </p:nvCxnSpPr>
        <p:spPr>
          <a:xfrm>
            <a:off x="780469" y="1594356"/>
            <a:ext cx="7622426" cy="0"/>
          </a:xfrm>
          <a:prstGeom prst="straightConnector1">
            <a:avLst/>
          </a:prstGeom>
          <a:noFill/>
          <a:ln w="28575" cap="flat" cmpd="sng">
            <a:solidFill>
              <a:schemeClr val="bg1">
                <a:lumMod val="10000"/>
              </a:schemeClr>
            </a:solidFill>
            <a:prstDash val="solid"/>
            <a:round/>
            <a:headEnd type="none" w="med" len="med"/>
            <a:tailEnd type="none" w="med" len="med"/>
          </a:ln>
        </p:spPr>
      </p:cxnSp>
      <p:grpSp>
        <p:nvGrpSpPr>
          <p:cNvPr id="27676" name="Google Shape;27676;p61"/>
          <p:cNvGrpSpPr/>
          <p:nvPr/>
        </p:nvGrpSpPr>
        <p:grpSpPr>
          <a:xfrm>
            <a:off x="7593118" y="2336303"/>
            <a:ext cx="635188" cy="633714"/>
            <a:chOff x="5591262" y="3608259"/>
            <a:chExt cx="375340" cy="375289"/>
          </a:xfrm>
        </p:grpSpPr>
        <p:sp>
          <p:nvSpPr>
            <p:cNvPr id="27677" name="Google Shape;27677;p61"/>
            <p:cNvSpPr/>
            <p:nvPr/>
          </p:nvSpPr>
          <p:spPr>
            <a:xfrm>
              <a:off x="5855954" y="3651279"/>
              <a:ext cx="45645" cy="37819"/>
            </a:xfrm>
            <a:custGeom>
              <a:avLst/>
              <a:gdLst/>
              <a:ahLst/>
              <a:cxnLst/>
              <a:rect l="l" t="t" r="r" b="b"/>
              <a:pathLst>
                <a:path w="2457" h="2036" extrusionOk="0">
                  <a:moveTo>
                    <a:pt x="1914" y="0"/>
                  </a:moveTo>
                  <a:lnTo>
                    <a:pt x="0" y="982"/>
                  </a:lnTo>
                  <a:lnTo>
                    <a:pt x="542" y="2035"/>
                  </a:lnTo>
                  <a:lnTo>
                    <a:pt x="2456" y="1054"/>
                  </a:lnTo>
                  <a:lnTo>
                    <a:pt x="1914" y="0"/>
                  </a:lnTo>
                  <a:close/>
                </a:path>
              </a:pathLst>
            </a:custGeom>
            <a:solidFill>
              <a:schemeClr val="tx2">
                <a:lumMod val="50000"/>
              </a:schemeClr>
            </a:solid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8" name="Google Shape;27678;p61"/>
            <p:cNvSpPr/>
            <p:nvPr/>
          </p:nvSpPr>
          <p:spPr>
            <a:xfrm>
              <a:off x="5656469" y="3651186"/>
              <a:ext cx="45608" cy="37856"/>
            </a:xfrm>
            <a:custGeom>
              <a:avLst/>
              <a:gdLst/>
              <a:ahLst/>
              <a:cxnLst/>
              <a:rect l="l" t="t" r="r" b="b"/>
              <a:pathLst>
                <a:path w="2455" h="2038" extrusionOk="0">
                  <a:moveTo>
                    <a:pt x="541" y="1"/>
                  </a:moveTo>
                  <a:lnTo>
                    <a:pt x="0" y="1055"/>
                  </a:lnTo>
                  <a:lnTo>
                    <a:pt x="1915" y="2037"/>
                  </a:lnTo>
                  <a:lnTo>
                    <a:pt x="2455" y="983"/>
                  </a:lnTo>
                  <a:lnTo>
                    <a:pt x="541" y="1"/>
                  </a:lnTo>
                  <a:close/>
                </a:path>
              </a:pathLst>
            </a:custGeom>
            <a:solidFill>
              <a:schemeClr val="tx2">
                <a:lumMod val="50000"/>
              </a:schemeClr>
            </a:solid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9" name="Google Shape;27679;p61"/>
            <p:cNvGrpSpPr/>
            <p:nvPr/>
          </p:nvGrpSpPr>
          <p:grpSpPr>
            <a:xfrm>
              <a:off x="5591262" y="3608259"/>
              <a:ext cx="375340" cy="375289"/>
              <a:chOff x="5591262" y="3608259"/>
              <a:chExt cx="375340" cy="375289"/>
            </a:xfrm>
          </p:grpSpPr>
          <p:sp>
            <p:nvSpPr>
              <p:cNvPr id="27680" name="Google Shape;27680;p61"/>
              <p:cNvSpPr/>
              <p:nvPr/>
            </p:nvSpPr>
            <p:spPr>
              <a:xfrm>
                <a:off x="5591262" y="3608259"/>
                <a:ext cx="375340" cy="375289"/>
              </a:xfrm>
              <a:custGeom>
                <a:avLst/>
                <a:gdLst/>
                <a:ahLst/>
                <a:cxnLst/>
                <a:rect l="l" t="t" r="r" b="b"/>
                <a:pathLst>
                  <a:path w="20204" h="20204" extrusionOk="0">
                    <a:moveTo>
                      <a:pt x="19020" y="1184"/>
                    </a:moveTo>
                    <a:lnTo>
                      <a:pt x="19020" y="12667"/>
                    </a:lnTo>
                    <a:lnTo>
                      <a:pt x="1184" y="12667"/>
                    </a:lnTo>
                    <a:lnTo>
                      <a:pt x="1184" y="1184"/>
                    </a:lnTo>
                    <a:close/>
                    <a:moveTo>
                      <a:pt x="19021" y="13851"/>
                    </a:moveTo>
                    <a:lnTo>
                      <a:pt x="19021" y="15667"/>
                    </a:lnTo>
                    <a:lnTo>
                      <a:pt x="1184" y="15667"/>
                    </a:lnTo>
                    <a:lnTo>
                      <a:pt x="1184" y="13851"/>
                    </a:lnTo>
                    <a:close/>
                    <a:moveTo>
                      <a:pt x="11473" y="16851"/>
                    </a:moveTo>
                    <a:lnTo>
                      <a:pt x="11473" y="17560"/>
                    </a:lnTo>
                    <a:cubicBezTo>
                      <a:pt x="11473" y="18079"/>
                      <a:pt x="11627" y="18589"/>
                      <a:pt x="11913" y="19020"/>
                    </a:cubicBezTo>
                    <a:lnTo>
                      <a:pt x="8293" y="19020"/>
                    </a:lnTo>
                    <a:cubicBezTo>
                      <a:pt x="8581" y="18589"/>
                      <a:pt x="8735" y="18079"/>
                      <a:pt x="8733" y="17560"/>
                    </a:cubicBezTo>
                    <a:lnTo>
                      <a:pt x="8733" y="16851"/>
                    </a:lnTo>
                    <a:close/>
                    <a:moveTo>
                      <a:pt x="0" y="0"/>
                    </a:moveTo>
                    <a:lnTo>
                      <a:pt x="0" y="16851"/>
                    </a:lnTo>
                    <a:lnTo>
                      <a:pt x="7549" y="16851"/>
                    </a:lnTo>
                    <a:lnTo>
                      <a:pt x="7549" y="17560"/>
                    </a:lnTo>
                    <a:cubicBezTo>
                      <a:pt x="7548" y="18366"/>
                      <a:pt x="6894" y="19020"/>
                      <a:pt x="6089" y="19020"/>
                    </a:cubicBezTo>
                    <a:lnTo>
                      <a:pt x="4261" y="19020"/>
                    </a:lnTo>
                    <a:lnTo>
                      <a:pt x="4261" y="20204"/>
                    </a:lnTo>
                    <a:lnTo>
                      <a:pt x="15941" y="20204"/>
                    </a:lnTo>
                    <a:lnTo>
                      <a:pt x="15941" y="19020"/>
                    </a:lnTo>
                    <a:lnTo>
                      <a:pt x="14115" y="19020"/>
                    </a:lnTo>
                    <a:cubicBezTo>
                      <a:pt x="13309" y="19020"/>
                      <a:pt x="12657" y="18366"/>
                      <a:pt x="12655" y="17560"/>
                    </a:cubicBezTo>
                    <a:lnTo>
                      <a:pt x="12655" y="16851"/>
                    </a:lnTo>
                    <a:lnTo>
                      <a:pt x="20204" y="16851"/>
                    </a:lnTo>
                    <a:lnTo>
                      <a:pt x="20204" y="0"/>
                    </a:lnTo>
                    <a:close/>
                  </a:path>
                </a:pathLst>
              </a:custGeom>
              <a:solidFill>
                <a:schemeClr val="bg1">
                  <a:lumMod val="10000"/>
                </a:schemeClr>
              </a:solidFill>
              <a:ln>
                <a:solidFill>
                  <a:schemeClr val="bg1">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1" name="Google Shape;27681;p61"/>
              <p:cNvSpPr/>
              <p:nvPr/>
            </p:nvSpPr>
            <p:spPr>
              <a:xfrm>
                <a:off x="5715137" y="3655402"/>
                <a:ext cx="127609" cy="162754"/>
              </a:xfrm>
              <a:custGeom>
                <a:avLst/>
                <a:gdLst/>
                <a:ahLst/>
                <a:cxnLst/>
                <a:rect l="l" t="t" r="r" b="b"/>
                <a:pathLst>
                  <a:path w="6869" h="8762" extrusionOk="0">
                    <a:moveTo>
                      <a:pt x="3434" y="1185"/>
                    </a:moveTo>
                    <a:cubicBezTo>
                      <a:pt x="4433" y="1185"/>
                      <a:pt x="5312" y="1843"/>
                      <a:pt x="5593" y="2801"/>
                    </a:cubicBezTo>
                    <a:cubicBezTo>
                      <a:pt x="5874" y="3760"/>
                      <a:pt x="5490" y="4789"/>
                      <a:pt x="4649" y="5328"/>
                    </a:cubicBezTo>
                    <a:lnTo>
                      <a:pt x="4027" y="5328"/>
                    </a:lnTo>
                    <a:lnTo>
                      <a:pt x="4027" y="3249"/>
                    </a:lnTo>
                    <a:lnTo>
                      <a:pt x="2843" y="3249"/>
                    </a:lnTo>
                    <a:lnTo>
                      <a:pt x="2843" y="5328"/>
                    </a:lnTo>
                    <a:lnTo>
                      <a:pt x="2219" y="5328"/>
                    </a:lnTo>
                    <a:cubicBezTo>
                      <a:pt x="1378" y="4789"/>
                      <a:pt x="993" y="3758"/>
                      <a:pt x="1275" y="2800"/>
                    </a:cubicBezTo>
                    <a:cubicBezTo>
                      <a:pt x="1556" y="1841"/>
                      <a:pt x="2435" y="1185"/>
                      <a:pt x="3434" y="1185"/>
                    </a:cubicBezTo>
                    <a:close/>
                    <a:moveTo>
                      <a:pt x="4219" y="6512"/>
                    </a:moveTo>
                    <a:lnTo>
                      <a:pt x="4219" y="7578"/>
                    </a:lnTo>
                    <a:lnTo>
                      <a:pt x="2649" y="7578"/>
                    </a:lnTo>
                    <a:lnTo>
                      <a:pt x="2649" y="6512"/>
                    </a:lnTo>
                    <a:close/>
                    <a:moveTo>
                      <a:pt x="3434" y="1"/>
                    </a:moveTo>
                    <a:cubicBezTo>
                      <a:pt x="1540" y="1"/>
                      <a:pt x="0" y="1540"/>
                      <a:pt x="0" y="3435"/>
                    </a:cubicBezTo>
                    <a:cubicBezTo>
                      <a:pt x="0" y="4554"/>
                      <a:pt x="547" y="5604"/>
                      <a:pt x="1463" y="6246"/>
                    </a:cubicBezTo>
                    <a:lnTo>
                      <a:pt x="1465" y="6246"/>
                    </a:lnTo>
                    <a:lnTo>
                      <a:pt x="1465" y="8762"/>
                    </a:lnTo>
                    <a:lnTo>
                      <a:pt x="5403" y="8762"/>
                    </a:lnTo>
                    <a:lnTo>
                      <a:pt x="5403" y="6246"/>
                    </a:lnTo>
                    <a:cubicBezTo>
                      <a:pt x="6320" y="5604"/>
                      <a:pt x="6867" y="4554"/>
                      <a:pt x="6868" y="3435"/>
                    </a:cubicBezTo>
                    <a:cubicBezTo>
                      <a:pt x="6868" y="1541"/>
                      <a:pt x="5327" y="1"/>
                      <a:pt x="3434" y="1"/>
                    </a:cubicBezTo>
                    <a:close/>
                  </a:path>
                </a:pathLst>
              </a:custGeom>
              <a:solidFill>
                <a:schemeClr val="bg1">
                  <a:lumMod val="10000"/>
                </a:schemeClr>
              </a:solidFill>
              <a:ln>
                <a:solidFill>
                  <a:schemeClr val="bg1">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2" name="Google Shape;27682;p61"/>
              <p:cNvSpPr/>
              <p:nvPr/>
            </p:nvSpPr>
            <p:spPr>
              <a:xfrm>
                <a:off x="5870575" y="3704775"/>
                <a:ext cx="39960" cy="22011"/>
              </a:xfrm>
              <a:custGeom>
                <a:avLst/>
                <a:gdLst/>
                <a:ahLst/>
                <a:cxnLst/>
                <a:rect l="l" t="t" r="r" b="b"/>
                <a:pathLst>
                  <a:path w="2151" h="1185" extrusionOk="0">
                    <a:moveTo>
                      <a:pt x="0" y="0"/>
                    </a:moveTo>
                    <a:lnTo>
                      <a:pt x="0" y="1184"/>
                    </a:lnTo>
                    <a:lnTo>
                      <a:pt x="2150" y="1184"/>
                    </a:lnTo>
                    <a:lnTo>
                      <a:pt x="2150" y="0"/>
                    </a:lnTo>
                    <a:close/>
                  </a:path>
                </a:pathLst>
              </a:custGeom>
              <a:solidFill>
                <a:schemeClr val="tx2">
                  <a:lumMod val="50000"/>
                </a:schemeClr>
              </a:solid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3" name="Google Shape;27683;p61"/>
              <p:cNvSpPr/>
              <p:nvPr/>
            </p:nvSpPr>
            <p:spPr>
              <a:xfrm>
                <a:off x="5855898" y="3742315"/>
                <a:ext cx="45645" cy="37856"/>
              </a:xfrm>
              <a:custGeom>
                <a:avLst/>
                <a:gdLst/>
                <a:ahLst/>
                <a:cxnLst/>
                <a:rect l="l" t="t" r="r" b="b"/>
                <a:pathLst>
                  <a:path w="2457" h="2038" extrusionOk="0">
                    <a:moveTo>
                      <a:pt x="542" y="1"/>
                    </a:moveTo>
                    <a:lnTo>
                      <a:pt x="0" y="1053"/>
                    </a:lnTo>
                    <a:lnTo>
                      <a:pt x="1914" y="2037"/>
                    </a:lnTo>
                    <a:lnTo>
                      <a:pt x="2456" y="983"/>
                    </a:lnTo>
                    <a:lnTo>
                      <a:pt x="542" y="1"/>
                    </a:lnTo>
                    <a:close/>
                  </a:path>
                </a:pathLst>
              </a:custGeom>
              <a:solidFill>
                <a:schemeClr val="tx2">
                  <a:lumMod val="50000"/>
                </a:schemeClr>
              </a:solid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4" name="Google Shape;27684;p61"/>
              <p:cNvSpPr/>
              <p:nvPr/>
            </p:nvSpPr>
            <p:spPr>
              <a:xfrm>
                <a:off x="5647347" y="3704775"/>
                <a:ext cx="39960" cy="22011"/>
              </a:xfrm>
              <a:custGeom>
                <a:avLst/>
                <a:gdLst/>
                <a:ahLst/>
                <a:cxnLst/>
                <a:rect l="l" t="t" r="r" b="b"/>
                <a:pathLst>
                  <a:path w="2151" h="1185" extrusionOk="0">
                    <a:moveTo>
                      <a:pt x="0" y="0"/>
                    </a:moveTo>
                    <a:lnTo>
                      <a:pt x="0" y="1184"/>
                    </a:lnTo>
                    <a:lnTo>
                      <a:pt x="2150" y="1184"/>
                    </a:lnTo>
                    <a:lnTo>
                      <a:pt x="2150" y="0"/>
                    </a:lnTo>
                    <a:close/>
                  </a:path>
                </a:pathLst>
              </a:custGeom>
              <a:solidFill>
                <a:schemeClr val="tx2">
                  <a:lumMod val="50000"/>
                </a:schemeClr>
              </a:solid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5" name="Google Shape;27685;p61"/>
              <p:cNvSpPr/>
              <p:nvPr/>
            </p:nvSpPr>
            <p:spPr>
              <a:xfrm>
                <a:off x="5656469" y="3742538"/>
                <a:ext cx="45645" cy="37856"/>
              </a:xfrm>
              <a:custGeom>
                <a:avLst/>
                <a:gdLst/>
                <a:ahLst/>
                <a:cxnLst/>
                <a:rect l="l" t="t" r="r" b="b"/>
                <a:pathLst>
                  <a:path w="2457" h="2038" extrusionOk="0">
                    <a:moveTo>
                      <a:pt x="1916" y="1"/>
                    </a:moveTo>
                    <a:lnTo>
                      <a:pt x="0" y="983"/>
                    </a:lnTo>
                    <a:lnTo>
                      <a:pt x="542" y="2037"/>
                    </a:lnTo>
                    <a:lnTo>
                      <a:pt x="2456" y="1053"/>
                    </a:lnTo>
                    <a:lnTo>
                      <a:pt x="1916" y="1"/>
                    </a:lnTo>
                    <a:close/>
                  </a:path>
                </a:pathLst>
              </a:custGeom>
              <a:solidFill>
                <a:schemeClr val="tx2">
                  <a:lumMod val="50000"/>
                </a:schemeClr>
              </a:solid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 name="Google Shape;39770;p134">
            <a:extLst>
              <a:ext uri="{FF2B5EF4-FFF2-40B4-BE49-F238E27FC236}">
                <a16:creationId xmlns:a16="http://schemas.microsoft.com/office/drawing/2014/main" id="{10865791-6CF2-46B1-9145-556DA4A05EC7}"/>
              </a:ext>
            </a:extLst>
          </p:cNvPr>
          <p:cNvGrpSpPr/>
          <p:nvPr/>
        </p:nvGrpSpPr>
        <p:grpSpPr>
          <a:xfrm>
            <a:off x="3733692" y="2157747"/>
            <a:ext cx="731525" cy="778753"/>
            <a:chOff x="-3854375" y="2046625"/>
            <a:chExt cx="293025" cy="291450"/>
          </a:xfrm>
        </p:grpSpPr>
        <p:sp>
          <p:nvSpPr>
            <p:cNvPr id="37" name="Google Shape;39771;p134">
              <a:extLst>
                <a:ext uri="{FF2B5EF4-FFF2-40B4-BE49-F238E27FC236}">
                  <a16:creationId xmlns:a16="http://schemas.microsoft.com/office/drawing/2014/main" id="{B79FAC82-F0A2-4A82-996F-391C06D07E98}"/>
                </a:ext>
              </a:extLst>
            </p:cNvPr>
            <p:cNvSpPr/>
            <p:nvPr/>
          </p:nvSpPr>
          <p:spPr>
            <a:xfrm>
              <a:off x="-3854375" y="2046625"/>
              <a:ext cx="293025" cy="291450"/>
            </a:xfrm>
            <a:custGeom>
              <a:avLst/>
              <a:gdLst/>
              <a:ahLst/>
              <a:cxnLst/>
              <a:rect l="l" t="t" r="r" b="b"/>
              <a:pathLst>
                <a:path w="11721" h="11658" extrusionOk="0">
                  <a:moveTo>
                    <a:pt x="7624" y="694"/>
                  </a:moveTo>
                  <a:cubicBezTo>
                    <a:pt x="9515" y="694"/>
                    <a:pt x="11058" y="2206"/>
                    <a:pt x="11058" y="4096"/>
                  </a:cubicBezTo>
                  <a:cubicBezTo>
                    <a:pt x="11058" y="5987"/>
                    <a:pt x="9515" y="7530"/>
                    <a:pt x="7624" y="7530"/>
                  </a:cubicBezTo>
                  <a:cubicBezTo>
                    <a:pt x="5734" y="7530"/>
                    <a:pt x="4190" y="5987"/>
                    <a:pt x="4190" y="4096"/>
                  </a:cubicBezTo>
                  <a:cubicBezTo>
                    <a:pt x="4190" y="2206"/>
                    <a:pt x="5734" y="694"/>
                    <a:pt x="7624" y="694"/>
                  </a:cubicBezTo>
                  <a:close/>
                  <a:moveTo>
                    <a:pt x="3336" y="8066"/>
                  </a:moveTo>
                  <a:cubicBezTo>
                    <a:pt x="3426" y="8066"/>
                    <a:pt x="3513" y="8098"/>
                    <a:pt x="3560" y="8161"/>
                  </a:cubicBezTo>
                  <a:cubicBezTo>
                    <a:pt x="3686" y="8287"/>
                    <a:pt x="3686" y="8507"/>
                    <a:pt x="3560" y="8633"/>
                  </a:cubicBezTo>
                  <a:lnTo>
                    <a:pt x="1323" y="10870"/>
                  </a:lnTo>
                  <a:cubicBezTo>
                    <a:pt x="1260" y="10933"/>
                    <a:pt x="1174" y="10964"/>
                    <a:pt x="1087" y="10964"/>
                  </a:cubicBezTo>
                  <a:cubicBezTo>
                    <a:pt x="1001" y="10964"/>
                    <a:pt x="914" y="10933"/>
                    <a:pt x="851" y="10870"/>
                  </a:cubicBezTo>
                  <a:cubicBezTo>
                    <a:pt x="725" y="10744"/>
                    <a:pt x="725" y="10523"/>
                    <a:pt x="851" y="10397"/>
                  </a:cubicBezTo>
                  <a:lnTo>
                    <a:pt x="3088" y="8161"/>
                  </a:lnTo>
                  <a:cubicBezTo>
                    <a:pt x="3151" y="8098"/>
                    <a:pt x="3245" y="8066"/>
                    <a:pt x="3336" y="8066"/>
                  </a:cubicBezTo>
                  <a:close/>
                  <a:moveTo>
                    <a:pt x="7624" y="1"/>
                  </a:moveTo>
                  <a:cubicBezTo>
                    <a:pt x="5356" y="1"/>
                    <a:pt x="3529" y="1860"/>
                    <a:pt x="3529" y="4096"/>
                  </a:cubicBezTo>
                  <a:cubicBezTo>
                    <a:pt x="3529" y="5136"/>
                    <a:pt x="3875" y="6050"/>
                    <a:pt x="4505" y="6743"/>
                  </a:cubicBezTo>
                  <a:lnTo>
                    <a:pt x="3812" y="7467"/>
                  </a:lnTo>
                  <a:cubicBezTo>
                    <a:pt x="3661" y="7386"/>
                    <a:pt x="3500" y="7347"/>
                    <a:pt x="3342" y="7347"/>
                  </a:cubicBezTo>
                  <a:cubicBezTo>
                    <a:pt x="3074" y="7347"/>
                    <a:pt x="2813" y="7458"/>
                    <a:pt x="2615" y="7656"/>
                  </a:cubicBezTo>
                  <a:lnTo>
                    <a:pt x="378" y="9893"/>
                  </a:lnTo>
                  <a:cubicBezTo>
                    <a:pt x="0" y="10271"/>
                    <a:pt x="0" y="10964"/>
                    <a:pt x="378" y="11343"/>
                  </a:cubicBezTo>
                  <a:cubicBezTo>
                    <a:pt x="567" y="11532"/>
                    <a:pt x="851" y="11658"/>
                    <a:pt x="1103" y="11658"/>
                  </a:cubicBezTo>
                  <a:cubicBezTo>
                    <a:pt x="1355" y="11658"/>
                    <a:pt x="1607" y="11532"/>
                    <a:pt x="1796" y="11343"/>
                  </a:cubicBezTo>
                  <a:lnTo>
                    <a:pt x="4033" y="9106"/>
                  </a:lnTo>
                  <a:cubicBezTo>
                    <a:pt x="4348" y="8791"/>
                    <a:pt x="4442" y="8318"/>
                    <a:pt x="4253" y="7909"/>
                  </a:cubicBezTo>
                  <a:lnTo>
                    <a:pt x="4947" y="7215"/>
                  </a:lnTo>
                  <a:cubicBezTo>
                    <a:pt x="5671" y="7814"/>
                    <a:pt x="6616" y="8192"/>
                    <a:pt x="7593" y="8192"/>
                  </a:cubicBezTo>
                  <a:cubicBezTo>
                    <a:pt x="9861" y="8192"/>
                    <a:pt x="11689" y="6333"/>
                    <a:pt x="11689" y="4096"/>
                  </a:cubicBezTo>
                  <a:cubicBezTo>
                    <a:pt x="11720" y="1828"/>
                    <a:pt x="9861" y="1"/>
                    <a:pt x="7624" y="1"/>
                  </a:cubicBezTo>
                  <a:close/>
                </a:path>
              </a:pathLst>
            </a:custGeom>
            <a:solidFill>
              <a:schemeClr val="bg1">
                <a:lumMod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9772;p134">
              <a:extLst>
                <a:ext uri="{FF2B5EF4-FFF2-40B4-BE49-F238E27FC236}">
                  <a16:creationId xmlns:a16="http://schemas.microsoft.com/office/drawing/2014/main" id="{4DAED750-2C61-4122-84CD-87D9DD904BE4}"/>
                </a:ext>
              </a:extLst>
            </p:cNvPr>
            <p:cNvSpPr/>
            <p:nvPr/>
          </p:nvSpPr>
          <p:spPr>
            <a:xfrm>
              <a:off x="-3714975" y="2080500"/>
              <a:ext cx="103200" cy="119750"/>
            </a:xfrm>
            <a:custGeom>
              <a:avLst/>
              <a:gdLst/>
              <a:ahLst/>
              <a:cxnLst/>
              <a:rect l="l" t="t" r="r" b="b"/>
              <a:pathLst>
                <a:path w="4128" h="4790" extrusionOk="0">
                  <a:moveTo>
                    <a:pt x="2048" y="694"/>
                  </a:moveTo>
                  <a:cubicBezTo>
                    <a:pt x="2458" y="694"/>
                    <a:pt x="2710" y="1009"/>
                    <a:pt x="2710" y="1387"/>
                  </a:cubicBezTo>
                  <a:cubicBezTo>
                    <a:pt x="2710" y="1765"/>
                    <a:pt x="2395" y="2048"/>
                    <a:pt x="2048" y="2048"/>
                  </a:cubicBezTo>
                  <a:cubicBezTo>
                    <a:pt x="1702" y="2048"/>
                    <a:pt x="1387" y="1733"/>
                    <a:pt x="1387" y="1387"/>
                  </a:cubicBezTo>
                  <a:cubicBezTo>
                    <a:pt x="1355" y="1009"/>
                    <a:pt x="1670" y="694"/>
                    <a:pt x="2048" y="694"/>
                  </a:cubicBezTo>
                  <a:close/>
                  <a:moveTo>
                    <a:pt x="2363" y="2741"/>
                  </a:moveTo>
                  <a:cubicBezTo>
                    <a:pt x="2931" y="2741"/>
                    <a:pt x="3403" y="3214"/>
                    <a:pt x="3403" y="3781"/>
                  </a:cubicBezTo>
                  <a:lnTo>
                    <a:pt x="3403" y="4128"/>
                  </a:lnTo>
                  <a:lnTo>
                    <a:pt x="662" y="4128"/>
                  </a:lnTo>
                  <a:lnTo>
                    <a:pt x="662" y="3781"/>
                  </a:lnTo>
                  <a:cubicBezTo>
                    <a:pt x="662" y="3214"/>
                    <a:pt x="1135" y="2741"/>
                    <a:pt x="1702" y="2741"/>
                  </a:cubicBezTo>
                  <a:close/>
                  <a:moveTo>
                    <a:pt x="2048" y="1"/>
                  </a:moveTo>
                  <a:cubicBezTo>
                    <a:pt x="1292" y="1"/>
                    <a:pt x="662" y="631"/>
                    <a:pt x="662" y="1387"/>
                  </a:cubicBezTo>
                  <a:cubicBezTo>
                    <a:pt x="662" y="1702"/>
                    <a:pt x="788" y="2017"/>
                    <a:pt x="977" y="2237"/>
                  </a:cubicBezTo>
                  <a:cubicBezTo>
                    <a:pt x="410" y="2521"/>
                    <a:pt x="1" y="3119"/>
                    <a:pt x="1" y="3781"/>
                  </a:cubicBezTo>
                  <a:lnTo>
                    <a:pt x="1" y="4443"/>
                  </a:lnTo>
                  <a:cubicBezTo>
                    <a:pt x="1" y="4632"/>
                    <a:pt x="158" y="4789"/>
                    <a:pt x="347" y="4789"/>
                  </a:cubicBezTo>
                  <a:lnTo>
                    <a:pt x="3781" y="4789"/>
                  </a:lnTo>
                  <a:cubicBezTo>
                    <a:pt x="3970" y="4789"/>
                    <a:pt x="4128" y="4632"/>
                    <a:pt x="4128" y="4443"/>
                  </a:cubicBezTo>
                  <a:lnTo>
                    <a:pt x="4128" y="3781"/>
                  </a:lnTo>
                  <a:cubicBezTo>
                    <a:pt x="4096" y="3119"/>
                    <a:pt x="3718" y="2521"/>
                    <a:pt x="3120" y="2237"/>
                  </a:cubicBezTo>
                  <a:cubicBezTo>
                    <a:pt x="3309" y="2017"/>
                    <a:pt x="3435" y="1733"/>
                    <a:pt x="3435" y="1387"/>
                  </a:cubicBezTo>
                  <a:cubicBezTo>
                    <a:pt x="3435" y="631"/>
                    <a:pt x="2805" y="1"/>
                    <a:pt x="2048" y="1"/>
                  </a:cubicBezTo>
                  <a:close/>
                </a:path>
              </a:pathLst>
            </a:custGeom>
            <a:solidFill>
              <a:schemeClr val="tx2">
                <a:lumMod val="50000"/>
              </a:schemeClr>
            </a:solid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8622;p130">
            <a:extLst>
              <a:ext uri="{FF2B5EF4-FFF2-40B4-BE49-F238E27FC236}">
                <a16:creationId xmlns:a16="http://schemas.microsoft.com/office/drawing/2014/main" id="{DF55AAF5-58AD-4101-B231-F1C1629B2E71}"/>
              </a:ext>
            </a:extLst>
          </p:cNvPr>
          <p:cNvGrpSpPr/>
          <p:nvPr/>
        </p:nvGrpSpPr>
        <p:grpSpPr>
          <a:xfrm>
            <a:off x="5656926" y="2182374"/>
            <a:ext cx="731521" cy="778752"/>
            <a:chOff x="3599700" y="1954475"/>
            <a:chExt cx="296175" cy="295400"/>
          </a:xfrm>
          <a:solidFill>
            <a:schemeClr val="bg1">
              <a:lumMod val="10000"/>
            </a:schemeClr>
          </a:solidFill>
        </p:grpSpPr>
        <p:sp>
          <p:nvSpPr>
            <p:cNvPr id="40" name="Google Shape;38623;p130">
              <a:extLst>
                <a:ext uri="{FF2B5EF4-FFF2-40B4-BE49-F238E27FC236}">
                  <a16:creationId xmlns:a16="http://schemas.microsoft.com/office/drawing/2014/main" id="{14C6A28A-4F97-47C0-A3D3-65F65429528F}"/>
                </a:ext>
              </a:extLst>
            </p:cNvPr>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grpFill/>
            <a:ln>
              <a:solidFill>
                <a:schemeClr val="bg1">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624;p130">
              <a:extLst>
                <a:ext uri="{FF2B5EF4-FFF2-40B4-BE49-F238E27FC236}">
                  <a16:creationId xmlns:a16="http://schemas.microsoft.com/office/drawing/2014/main" id="{33224980-FE47-43F6-8A69-BB9E941987F6}"/>
                </a:ext>
              </a:extLst>
            </p:cNvPr>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grpFill/>
            <a:ln>
              <a:solidFill>
                <a:schemeClr val="bg1">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625;p130">
              <a:extLst>
                <a:ext uri="{FF2B5EF4-FFF2-40B4-BE49-F238E27FC236}">
                  <a16:creationId xmlns:a16="http://schemas.microsoft.com/office/drawing/2014/main" id="{9EA292C6-8481-43A0-9761-57D9ECCD9FE5}"/>
                </a:ext>
              </a:extLst>
            </p:cNvPr>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grpFill/>
            <a:ln>
              <a:solidFill>
                <a:schemeClr val="bg1">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TextBox 43">
            <a:extLst>
              <a:ext uri="{FF2B5EF4-FFF2-40B4-BE49-F238E27FC236}">
                <a16:creationId xmlns:a16="http://schemas.microsoft.com/office/drawing/2014/main" id="{AB0B218F-5201-4E5D-8135-4DC9CEA16A82}"/>
              </a:ext>
            </a:extLst>
          </p:cNvPr>
          <p:cNvSpPr txBox="1"/>
          <p:nvPr/>
        </p:nvSpPr>
        <p:spPr>
          <a:xfrm>
            <a:off x="7064049" y="3785935"/>
            <a:ext cx="1673447" cy="461665"/>
          </a:xfrm>
          <a:prstGeom prst="rect">
            <a:avLst/>
          </a:prstGeom>
          <a:noFill/>
        </p:spPr>
        <p:txBody>
          <a:bodyPr wrap="square">
            <a:spAutoFit/>
          </a:bodyPr>
          <a:lstStyle/>
          <a:p>
            <a:pPr algn="ctr"/>
            <a:r>
              <a:rPr lang="en-GB" sz="1200" dirty="0">
                <a:latin typeface="Calibri" panose="020F0502020204030204" pitchFamily="34" charset="0"/>
                <a:cs typeface="Calibri" panose="020F0502020204030204" pitchFamily="34" charset="0"/>
              </a:rPr>
              <a:t>Thematic analysis </a:t>
            </a:r>
            <a:endParaRPr lang="cs-CZ" sz="1200" dirty="0">
              <a:latin typeface="Calibri" panose="020F0502020204030204" pitchFamily="34" charset="0"/>
              <a:cs typeface="Calibri" panose="020F0502020204030204" pitchFamily="34" charset="0"/>
            </a:endParaRPr>
          </a:p>
          <a:p>
            <a:pPr algn="ctr"/>
            <a:r>
              <a:rPr lang="en-GB" sz="1200" dirty="0">
                <a:latin typeface="Calibri" panose="020F0502020204030204" pitchFamily="34" charset="0"/>
                <a:cs typeface="Calibri" panose="020F0502020204030204" pitchFamily="34" charset="0"/>
              </a:rPr>
              <a:t>(Braun &amp; Clarke, 2006)</a:t>
            </a:r>
          </a:p>
        </p:txBody>
      </p:sp>
      <p:cxnSp>
        <p:nvCxnSpPr>
          <p:cNvPr id="43" name="Google Shape;27662;p61">
            <a:extLst>
              <a:ext uri="{FF2B5EF4-FFF2-40B4-BE49-F238E27FC236}">
                <a16:creationId xmlns:a16="http://schemas.microsoft.com/office/drawing/2014/main" id="{A5511048-9F1A-4BE9-A377-7132DB8DB728}"/>
              </a:ext>
            </a:extLst>
          </p:cNvPr>
          <p:cNvCxnSpPr>
            <a:cxnSpLocks/>
          </p:cNvCxnSpPr>
          <p:nvPr/>
        </p:nvCxnSpPr>
        <p:spPr>
          <a:xfrm>
            <a:off x="4985882" y="2263701"/>
            <a:ext cx="0" cy="2348625"/>
          </a:xfrm>
          <a:prstGeom prst="straightConnector1">
            <a:avLst/>
          </a:prstGeom>
          <a:noFill/>
          <a:ln w="28575" cap="flat" cmpd="sng">
            <a:solidFill>
              <a:schemeClr val="tx2">
                <a:lumMod val="50000"/>
              </a:schemeClr>
            </a:solidFill>
            <a:prstDash val="solid"/>
            <a:round/>
            <a:headEnd type="none" w="med" len="med"/>
            <a:tailEnd type="none" w="med" len="med"/>
          </a:ln>
        </p:spPr>
      </p:cxnSp>
      <p:cxnSp>
        <p:nvCxnSpPr>
          <p:cNvPr id="45" name="Google Shape;27662;p61">
            <a:extLst>
              <a:ext uri="{FF2B5EF4-FFF2-40B4-BE49-F238E27FC236}">
                <a16:creationId xmlns:a16="http://schemas.microsoft.com/office/drawing/2014/main" id="{831C1E3B-7DA1-4383-9B55-2EEDF7C32DD1}"/>
              </a:ext>
            </a:extLst>
          </p:cNvPr>
          <p:cNvCxnSpPr>
            <a:cxnSpLocks/>
          </p:cNvCxnSpPr>
          <p:nvPr/>
        </p:nvCxnSpPr>
        <p:spPr>
          <a:xfrm>
            <a:off x="7064049" y="2263700"/>
            <a:ext cx="0" cy="2348625"/>
          </a:xfrm>
          <a:prstGeom prst="straightConnector1">
            <a:avLst/>
          </a:prstGeom>
          <a:noFill/>
          <a:ln w="28575" cap="flat" cmpd="sng">
            <a:solidFill>
              <a:schemeClr val="tx2">
                <a:lumMod val="50000"/>
              </a:schemeClr>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3E9B-DCAF-F119-F0E4-17912DBCFC1C}"/>
              </a:ext>
            </a:extLst>
          </p:cNvPr>
          <p:cNvSpPr>
            <a:spLocks noGrp="1"/>
          </p:cNvSpPr>
          <p:nvPr>
            <p:ph type="title"/>
          </p:nvPr>
        </p:nvSpPr>
        <p:spPr>
          <a:xfrm>
            <a:off x="474077" y="394765"/>
            <a:ext cx="4610879" cy="608349"/>
          </a:xfrm>
        </p:spPr>
        <p:txBody>
          <a:bodyPr/>
          <a:lstStyle/>
          <a:p>
            <a:r>
              <a:rPr lang="en-GB" sz="3000" b="1" dirty="0">
                <a:solidFill>
                  <a:schemeClr val="bg2"/>
                </a:solidFill>
                <a:latin typeface="Calibri" panose="020F0502020204030204" pitchFamily="34" charset="0"/>
                <a:cs typeface="Calibri" panose="020F0502020204030204" pitchFamily="34" charset="0"/>
              </a:rPr>
              <a:t>CONTENT</a:t>
            </a:r>
            <a:r>
              <a:rPr lang="cs-CZ" sz="3000" b="1" dirty="0">
                <a:solidFill>
                  <a:schemeClr val="bg2"/>
                </a:solidFill>
                <a:latin typeface="Calibri" panose="020F0502020204030204" pitchFamily="34" charset="0"/>
                <a:cs typeface="Calibri" panose="020F0502020204030204" pitchFamily="34" charset="0"/>
              </a:rPr>
              <a:t> OF THE LECTURE</a:t>
            </a:r>
          </a:p>
        </p:txBody>
      </p:sp>
      <p:sp>
        <p:nvSpPr>
          <p:cNvPr id="3" name="Content Placeholder 2">
            <a:extLst>
              <a:ext uri="{FF2B5EF4-FFF2-40B4-BE49-F238E27FC236}">
                <a16:creationId xmlns:a16="http://schemas.microsoft.com/office/drawing/2014/main" id="{8B24CF78-B152-0C8A-5CE8-4CC20B7A2C5F}"/>
              </a:ext>
            </a:extLst>
          </p:cNvPr>
          <p:cNvSpPr>
            <a:spLocks noGrp="1"/>
          </p:cNvSpPr>
          <p:nvPr>
            <p:ph idx="1"/>
          </p:nvPr>
        </p:nvSpPr>
        <p:spPr>
          <a:xfrm>
            <a:off x="1321978" y="1479873"/>
            <a:ext cx="4928106" cy="524056"/>
          </a:xfrm>
        </p:spPr>
        <p:txBody>
          <a:bodyPr>
            <a:noAutofit/>
          </a:bodyPr>
          <a:lstStyle/>
          <a:p>
            <a:pPr marL="114300" indent="0" algn="l">
              <a:buNone/>
            </a:pPr>
            <a:r>
              <a:rPr lang="en-US" sz="2000" b="1" i="0" dirty="0">
                <a:solidFill>
                  <a:srgbClr val="3A3A3A"/>
                </a:solidFill>
                <a:effectLst/>
                <a:latin typeface="Calibri" panose="020F0502020204030204" pitchFamily="34" charset="0"/>
                <a:cs typeface="Calibri" panose="020F0502020204030204" pitchFamily="34" charset="0"/>
              </a:rPr>
              <a:t>Research data reporting in qualitative study</a:t>
            </a:r>
          </a:p>
        </p:txBody>
      </p:sp>
      <p:grpSp>
        <p:nvGrpSpPr>
          <p:cNvPr id="12" name="Google Shape;2106;p37">
            <a:extLst>
              <a:ext uri="{FF2B5EF4-FFF2-40B4-BE49-F238E27FC236}">
                <a16:creationId xmlns:a16="http://schemas.microsoft.com/office/drawing/2014/main" id="{CF5D323F-D8FA-BC2B-C276-9E35B97068DE}"/>
              </a:ext>
            </a:extLst>
          </p:cNvPr>
          <p:cNvGrpSpPr/>
          <p:nvPr/>
        </p:nvGrpSpPr>
        <p:grpSpPr>
          <a:xfrm>
            <a:off x="589019" y="1464481"/>
            <a:ext cx="646665" cy="778198"/>
            <a:chOff x="731647" y="573573"/>
            <a:chExt cx="635100" cy="734640"/>
          </a:xfrm>
        </p:grpSpPr>
        <p:grpSp>
          <p:nvGrpSpPr>
            <p:cNvPr id="13" name="Google Shape;2107;p37">
              <a:extLst>
                <a:ext uri="{FF2B5EF4-FFF2-40B4-BE49-F238E27FC236}">
                  <a16:creationId xmlns:a16="http://schemas.microsoft.com/office/drawing/2014/main" id="{B273AFCE-7433-E3EF-2E81-C560BA645B3F}"/>
                </a:ext>
              </a:extLst>
            </p:cNvPr>
            <p:cNvGrpSpPr/>
            <p:nvPr/>
          </p:nvGrpSpPr>
          <p:grpSpPr>
            <a:xfrm>
              <a:off x="731647" y="573573"/>
              <a:ext cx="635100" cy="635100"/>
              <a:chOff x="917231" y="750460"/>
              <a:chExt cx="635100" cy="635100"/>
            </a:xfrm>
          </p:grpSpPr>
          <p:sp>
            <p:nvSpPr>
              <p:cNvPr id="18" name="Google Shape;2108;p37">
                <a:extLst>
                  <a:ext uri="{FF2B5EF4-FFF2-40B4-BE49-F238E27FC236}">
                    <a16:creationId xmlns:a16="http://schemas.microsoft.com/office/drawing/2014/main" id="{A08E61A5-C5B7-F734-B302-DC9438686557}"/>
                  </a:ext>
                </a:extLst>
              </p:cNvPr>
              <p:cNvSpPr/>
              <p:nvPr/>
            </p:nvSpPr>
            <p:spPr>
              <a:xfrm>
                <a:off x="917231" y="750460"/>
                <a:ext cx="635100" cy="635100"/>
              </a:xfrm>
              <a:prstGeom prst="ellipse">
                <a:avLst/>
              </a:prstGeom>
              <a:solidFill>
                <a:srgbClr val="FFFFFF"/>
              </a:solidFill>
              <a:ln w="9525"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19" name="Google Shape;2109;p37">
                <a:extLst>
                  <a:ext uri="{FF2B5EF4-FFF2-40B4-BE49-F238E27FC236}">
                    <a16:creationId xmlns:a16="http://schemas.microsoft.com/office/drawing/2014/main" id="{917846D8-E6A5-7B27-1477-4D473E0B6476}"/>
                  </a:ext>
                </a:extLst>
              </p:cNvPr>
              <p:cNvSpPr/>
              <p:nvPr/>
            </p:nvSpPr>
            <p:spPr>
              <a:xfrm>
                <a:off x="1001943" y="835185"/>
                <a:ext cx="465600" cy="465600"/>
              </a:xfrm>
              <a:prstGeom prst="ellipse">
                <a:avLst/>
              </a:prstGeom>
              <a:solidFill>
                <a:srgbClr val="1CB485"/>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grpSp>
        <p:grpSp>
          <p:nvGrpSpPr>
            <p:cNvPr id="14" name="Google Shape;2110;p37">
              <a:extLst>
                <a:ext uri="{FF2B5EF4-FFF2-40B4-BE49-F238E27FC236}">
                  <a16:creationId xmlns:a16="http://schemas.microsoft.com/office/drawing/2014/main" id="{ABAD37C7-1CA7-7351-3620-47EEDEC326ED}"/>
                </a:ext>
              </a:extLst>
            </p:cNvPr>
            <p:cNvGrpSpPr/>
            <p:nvPr/>
          </p:nvGrpSpPr>
          <p:grpSpPr>
            <a:xfrm>
              <a:off x="961679" y="1281213"/>
              <a:ext cx="175013" cy="27000"/>
              <a:chOff x="5662375" y="212375"/>
              <a:chExt cx="175013" cy="27000"/>
            </a:xfrm>
          </p:grpSpPr>
          <p:sp>
            <p:nvSpPr>
              <p:cNvPr id="15" name="Google Shape;2111;p37">
                <a:extLst>
                  <a:ext uri="{FF2B5EF4-FFF2-40B4-BE49-F238E27FC236}">
                    <a16:creationId xmlns:a16="http://schemas.microsoft.com/office/drawing/2014/main" id="{4AE5A079-B348-A2B8-B10D-C7899CE94C35}"/>
                  </a:ext>
                </a:extLst>
              </p:cNvPr>
              <p:cNvSpPr/>
              <p:nvPr/>
            </p:nvSpPr>
            <p:spPr>
              <a:xfrm>
                <a:off x="5662375" y="212375"/>
                <a:ext cx="27000" cy="27000"/>
              </a:xfrm>
              <a:prstGeom prst="ellipse">
                <a:avLst/>
              </a:prstGeom>
              <a:solidFill>
                <a:schemeClr val="dk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solidFill>
                    <a:srgbClr val="595959"/>
                  </a:solidFill>
                </a:endParaRPr>
              </a:p>
            </p:txBody>
          </p:sp>
          <p:sp>
            <p:nvSpPr>
              <p:cNvPr id="16" name="Google Shape;2112;p37">
                <a:extLst>
                  <a:ext uri="{FF2B5EF4-FFF2-40B4-BE49-F238E27FC236}">
                    <a16:creationId xmlns:a16="http://schemas.microsoft.com/office/drawing/2014/main" id="{05451513-080D-141B-9E3A-D6A42524AFFC}"/>
                  </a:ext>
                </a:extLst>
              </p:cNvPr>
              <p:cNvSpPr/>
              <p:nvPr/>
            </p:nvSpPr>
            <p:spPr>
              <a:xfrm>
                <a:off x="5736381" y="212375"/>
                <a:ext cx="27000" cy="27000"/>
              </a:xfrm>
              <a:prstGeom prst="ellipse">
                <a:avLst/>
              </a:prstGeom>
              <a:solidFill>
                <a:schemeClr val="dk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solidFill>
                    <a:srgbClr val="595959"/>
                  </a:solidFill>
                </a:endParaRPr>
              </a:p>
            </p:txBody>
          </p:sp>
          <p:sp>
            <p:nvSpPr>
              <p:cNvPr id="17" name="Google Shape;2113;p37">
                <a:extLst>
                  <a:ext uri="{FF2B5EF4-FFF2-40B4-BE49-F238E27FC236}">
                    <a16:creationId xmlns:a16="http://schemas.microsoft.com/office/drawing/2014/main" id="{AD46B5DB-30FE-54AE-6B12-03800E9B897A}"/>
                  </a:ext>
                </a:extLst>
              </p:cNvPr>
              <p:cNvSpPr/>
              <p:nvPr/>
            </p:nvSpPr>
            <p:spPr>
              <a:xfrm>
                <a:off x="5810388" y="212375"/>
                <a:ext cx="27000" cy="27000"/>
              </a:xfrm>
              <a:prstGeom prst="ellipse">
                <a:avLst/>
              </a:prstGeom>
              <a:solidFill>
                <a:schemeClr val="dk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solidFill>
                    <a:srgbClr val="595959"/>
                  </a:solidFill>
                </a:endParaRPr>
              </a:p>
            </p:txBody>
          </p:sp>
        </p:grpSp>
      </p:grpSp>
      <p:sp>
        <p:nvSpPr>
          <p:cNvPr id="20" name="Google Shape;2147;p37">
            <a:extLst>
              <a:ext uri="{FF2B5EF4-FFF2-40B4-BE49-F238E27FC236}">
                <a16:creationId xmlns:a16="http://schemas.microsoft.com/office/drawing/2014/main" id="{EEF49DF8-8DF6-C806-7B9E-0B6A9E8BD739}"/>
              </a:ext>
            </a:extLst>
          </p:cNvPr>
          <p:cNvSpPr txBox="1">
            <a:spLocks noGrp="1"/>
          </p:cNvSpPr>
          <p:nvPr/>
        </p:nvSpPr>
        <p:spPr>
          <a:xfrm>
            <a:off x="4400550" y="2441475"/>
            <a:ext cx="342900" cy="260550"/>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2pPr>
            <a:lvl3pPr marR="0" lvl="2"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3pPr>
            <a:lvl4pPr marR="0" lvl="3"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4pPr>
            <a:lvl5pPr marR="0" lvl="4"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5pPr>
            <a:lvl6pPr marR="0" lvl="5"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6pPr>
            <a:lvl7pPr marR="0" lvl="6"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7pPr>
            <a:lvl8pPr marR="0" lvl="7"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8pPr>
            <a:lvl9pPr marR="0" lvl="8"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9pPr>
          </a:lstStyle>
          <a:p>
            <a:r>
              <a:rPr lang="en" sz="1500" dirty="0"/>
              <a:t>01</a:t>
            </a:r>
            <a:endParaRPr sz="1500" dirty="0"/>
          </a:p>
        </p:txBody>
      </p:sp>
      <p:sp>
        <p:nvSpPr>
          <p:cNvPr id="21" name="Google Shape;2147;p37">
            <a:extLst>
              <a:ext uri="{FF2B5EF4-FFF2-40B4-BE49-F238E27FC236}">
                <a16:creationId xmlns:a16="http://schemas.microsoft.com/office/drawing/2014/main" id="{EEF49DF8-8DF6-C806-7B9E-0B6A9E8BD739}"/>
              </a:ext>
            </a:extLst>
          </p:cNvPr>
          <p:cNvSpPr txBox="1">
            <a:spLocks noGrp="1"/>
          </p:cNvSpPr>
          <p:nvPr/>
        </p:nvSpPr>
        <p:spPr>
          <a:xfrm>
            <a:off x="713409" y="1646765"/>
            <a:ext cx="408490" cy="260550"/>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2pPr>
            <a:lvl3pPr marR="0" lvl="2"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3pPr>
            <a:lvl4pPr marR="0" lvl="3"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4pPr>
            <a:lvl5pPr marR="0" lvl="4"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5pPr>
            <a:lvl6pPr marR="0" lvl="5"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6pPr>
            <a:lvl7pPr marR="0" lvl="6"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7pPr>
            <a:lvl8pPr marR="0" lvl="7"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8pPr>
            <a:lvl9pPr marR="0" lvl="8"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9pPr>
          </a:lstStyle>
          <a:p>
            <a:r>
              <a:rPr lang="en" sz="1875" b="1" dirty="0">
                <a:latin typeface="+mn-lt"/>
              </a:rPr>
              <a:t>01</a:t>
            </a:r>
            <a:endParaRPr sz="1875" b="1" dirty="0">
              <a:latin typeface="+mn-lt"/>
            </a:endParaRPr>
          </a:p>
        </p:txBody>
      </p:sp>
      <p:grpSp>
        <p:nvGrpSpPr>
          <p:cNvPr id="24" name="Google Shape;2106;p37">
            <a:extLst>
              <a:ext uri="{FF2B5EF4-FFF2-40B4-BE49-F238E27FC236}">
                <a16:creationId xmlns:a16="http://schemas.microsoft.com/office/drawing/2014/main" id="{22161DBE-2758-D27F-FAE1-CAFBDC8784AA}"/>
              </a:ext>
            </a:extLst>
          </p:cNvPr>
          <p:cNvGrpSpPr/>
          <p:nvPr/>
        </p:nvGrpSpPr>
        <p:grpSpPr>
          <a:xfrm>
            <a:off x="575285" y="2601289"/>
            <a:ext cx="646665" cy="778198"/>
            <a:chOff x="731647" y="573573"/>
            <a:chExt cx="635100" cy="734640"/>
          </a:xfrm>
        </p:grpSpPr>
        <p:grpSp>
          <p:nvGrpSpPr>
            <p:cNvPr id="25" name="Google Shape;2107;p37">
              <a:extLst>
                <a:ext uri="{FF2B5EF4-FFF2-40B4-BE49-F238E27FC236}">
                  <a16:creationId xmlns:a16="http://schemas.microsoft.com/office/drawing/2014/main" id="{517FB55C-08ED-ACB1-5CCF-4DC3058D3A0A}"/>
                </a:ext>
              </a:extLst>
            </p:cNvPr>
            <p:cNvGrpSpPr/>
            <p:nvPr/>
          </p:nvGrpSpPr>
          <p:grpSpPr>
            <a:xfrm>
              <a:off x="731647" y="573573"/>
              <a:ext cx="635100" cy="635100"/>
              <a:chOff x="917231" y="750460"/>
              <a:chExt cx="635100" cy="635100"/>
            </a:xfrm>
          </p:grpSpPr>
          <p:sp>
            <p:nvSpPr>
              <p:cNvPr id="30" name="Google Shape;2108;p37">
                <a:extLst>
                  <a:ext uri="{FF2B5EF4-FFF2-40B4-BE49-F238E27FC236}">
                    <a16:creationId xmlns:a16="http://schemas.microsoft.com/office/drawing/2014/main" id="{6FE99CA1-9794-92B0-2CCA-C9181D82F4CA}"/>
                  </a:ext>
                </a:extLst>
              </p:cNvPr>
              <p:cNvSpPr/>
              <p:nvPr/>
            </p:nvSpPr>
            <p:spPr>
              <a:xfrm>
                <a:off x="917231" y="750460"/>
                <a:ext cx="635100" cy="635100"/>
              </a:xfrm>
              <a:prstGeom prst="ellipse">
                <a:avLst/>
              </a:prstGeom>
              <a:solidFill>
                <a:srgbClr val="FFFFFF"/>
              </a:solidFill>
              <a:ln w="9525"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31" name="Google Shape;2109;p37">
                <a:extLst>
                  <a:ext uri="{FF2B5EF4-FFF2-40B4-BE49-F238E27FC236}">
                    <a16:creationId xmlns:a16="http://schemas.microsoft.com/office/drawing/2014/main" id="{964A9956-B4D4-3398-6352-9072DD37D5F6}"/>
                  </a:ext>
                </a:extLst>
              </p:cNvPr>
              <p:cNvSpPr/>
              <p:nvPr/>
            </p:nvSpPr>
            <p:spPr>
              <a:xfrm>
                <a:off x="1001943" y="835185"/>
                <a:ext cx="465600" cy="465600"/>
              </a:xfrm>
              <a:prstGeom prst="ellipse">
                <a:avLst/>
              </a:prstGeom>
              <a:solidFill>
                <a:srgbClr val="1CB485"/>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grpSp>
        <p:grpSp>
          <p:nvGrpSpPr>
            <p:cNvPr id="26" name="Google Shape;2110;p37">
              <a:extLst>
                <a:ext uri="{FF2B5EF4-FFF2-40B4-BE49-F238E27FC236}">
                  <a16:creationId xmlns:a16="http://schemas.microsoft.com/office/drawing/2014/main" id="{23C610F7-C08B-A8F2-1787-5FF0B3D73B56}"/>
                </a:ext>
              </a:extLst>
            </p:cNvPr>
            <p:cNvGrpSpPr/>
            <p:nvPr/>
          </p:nvGrpSpPr>
          <p:grpSpPr>
            <a:xfrm>
              <a:off x="961679" y="1281213"/>
              <a:ext cx="175013" cy="27000"/>
              <a:chOff x="5662375" y="212375"/>
              <a:chExt cx="175013" cy="27000"/>
            </a:xfrm>
          </p:grpSpPr>
          <p:sp>
            <p:nvSpPr>
              <p:cNvPr id="27" name="Google Shape;2111;p37">
                <a:extLst>
                  <a:ext uri="{FF2B5EF4-FFF2-40B4-BE49-F238E27FC236}">
                    <a16:creationId xmlns:a16="http://schemas.microsoft.com/office/drawing/2014/main" id="{04007961-C7F9-22D3-CAF2-617AEF21500B}"/>
                  </a:ext>
                </a:extLst>
              </p:cNvPr>
              <p:cNvSpPr/>
              <p:nvPr/>
            </p:nvSpPr>
            <p:spPr>
              <a:xfrm>
                <a:off x="5662375" y="212375"/>
                <a:ext cx="27000" cy="27000"/>
              </a:xfrm>
              <a:prstGeom prst="ellipse">
                <a:avLst/>
              </a:prstGeom>
              <a:solidFill>
                <a:schemeClr val="dk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solidFill>
                    <a:srgbClr val="595959"/>
                  </a:solidFill>
                </a:endParaRPr>
              </a:p>
            </p:txBody>
          </p:sp>
          <p:sp>
            <p:nvSpPr>
              <p:cNvPr id="28" name="Google Shape;2112;p37">
                <a:extLst>
                  <a:ext uri="{FF2B5EF4-FFF2-40B4-BE49-F238E27FC236}">
                    <a16:creationId xmlns:a16="http://schemas.microsoft.com/office/drawing/2014/main" id="{29A91008-2F2D-BEDF-8700-4EA23FB71464}"/>
                  </a:ext>
                </a:extLst>
              </p:cNvPr>
              <p:cNvSpPr/>
              <p:nvPr/>
            </p:nvSpPr>
            <p:spPr>
              <a:xfrm>
                <a:off x="5736381" y="212375"/>
                <a:ext cx="27000" cy="27000"/>
              </a:xfrm>
              <a:prstGeom prst="ellipse">
                <a:avLst/>
              </a:prstGeom>
              <a:solidFill>
                <a:schemeClr val="dk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solidFill>
                    <a:srgbClr val="595959"/>
                  </a:solidFill>
                </a:endParaRPr>
              </a:p>
            </p:txBody>
          </p:sp>
          <p:sp>
            <p:nvSpPr>
              <p:cNvPr id="29" name="Google Shape;2113;p37">
                <a:extLst>
                  <a:ext uri="{FF2B5EF4-FFF2-40B4-BE49-F238E27FC236}">
                    <a16:creationId xmlns:a16="http://schemas.microsoft.com/office/drawing/2014/main" id="{1934C1A2-232F-7A4B-5CE0-F37CC24B34ED}"/>
                  </a:ext>
                </a:extLst>
              </p:cNvPr>
              <p:cNvSpPr/>
              <p:nvPr/>
            </p:nvSpPr>
            <p:spPr>
              <a:xfrm>
                <a:off x="5810388" y="212375"/>
                <a:ext cx="27000" cy="27000"/>
              </a:xfrm>
              <a:prstGeom prst="ellipse">
                <a:avLst/>
              </a:prstGeom>
              <a:solidFill>
                <a:schemeClr val="dk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solidFill>
                    <a:srgbClr val="595959"/>
                  </a:solidFill>
                </a:endParaRPr>
              </a:p>
            </p:txBody>
          </p:sp>
        </p:grpSp>
      </p:grpSp>
      <p:grpSp>
        <p:nvGrpSpPr>
          <p:cNvPr id="32" name="Google Shape;2106;p37">
            <a:extLst>
              <a:ext uri="{FF2B5EF4-FFF2-40B4-BE49-F238E27FC236}">
                <a16:creationId xmlns:a16="http://schemas.microsoft.com/office/drawing/2014/main" id="{FFF2F25D-F57D-961F-8F0B-8DE533D63C62}"/>
              </a:ext>
            </a:extLst>
          </p:cNvPr>
          <p:cNvGrpSpPr/>
          <p:nvPr/>
        </p:nvGrpSpPr>
        <p:grpSpPr>
          <a:xfrm>
            <a:off x="561566" y="3771804"/>
            <a:ext cx="646665" cy="778198"/>
            <a:chOff x="731647" y="573573"/>
            <a:chExt cx="635100" cy="734640"/>
          </a:xfrm>
        </p:grpSpPr>
        <p:grpSp>
          <p:nvGrpSpPr>
            <p:cNvPr id="33" name="Google Shape;2107;p37">
              <a:extLst>
                <a:ext uri="{FF2B5EF4-FFF2-40B4-BE49-F238E27FC236}">
                  <a16:creationId xmlns:a16="http://schemas.microsoft.com/office/drawing/2014/main" id="{6BF20F77-6756-D7DA-EC8E-80495E00E715}"/>
                </a:ext>
              </a:extLst>
            </p:cNvPr>
            <p:cNvGrpSpPr/>
            <p:nvPr/>
          </p:nvGrpSpPr>
          <p:grpSpPr>
            <a:xfrm>
              <a:off x="731647" y="573573"/>
              <a:ext cx="635100" cy="635100"/>
              <a:chOff x="917231" y="750460"/>
              <a:chExt cx="635100" cy="635100"/>
            </a:xfrm>
          </p:grpSpPr>
          <p:sp>
            <p:nvSpPr>
              <p:cNvPr id="38" name="Google Shape;2108;p37">
                <a:extLst>
                  <a:ext uri="{FF2B5EF4-FFF2-40B4-BE49-F238E27FC236}">
                    <a16:creationId xmlns:a16="http://schemas.microsoft.com/office/drawing/2014/main" id="{8A89EB40-B605-1792-B85C-4C9B38D6783D}"/>
                  </a:ext>
                </a:extLst>
              </p:cNvPr>
              <p:cNvSpPr/>
              <p:nvPr/>
            </p:nvSpPr>
            <p:spPr>
              <a:xfrm>
                <a:off x="917231" y="750460"/>
                <a:ext cx="635100" cy="635100"/>
              </a:xfrm>
              <a:prstGeom prst="ellipse">
                <a:avLst/>
              </a:prstGeom>
              <a:solidFill>
                <a:srgbClr val="FFFFFF"/>
              </a:solidFill>
              <a:ln w="9525"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39" name="Google Shape;2109;p37">
                <a:extLst>
                  <a:ext uri="{FF2B5EF4-FFF2-40B4-BE49-F238E27FC236}">
                    <a16:creationId xmlns:a16="http://schemas.microsoft.com/office/drawing/2014/main" id="{A1FD6AB7-4013-CF1F-8988-D6A35EDE7E7F}"/>
                  </a:ext>
                </a:extLst>
              </p:cNvPr>
              <p:cNvSpPr/>
              <p:nvPr/>
            </p:nvSpPr>
            <p:spPr>
              <a:xfrm>
                <a:off x="1001943" y="835185"/>
                <a:ext cx="465600" cy="465600"/>
              </a:xfrm>
              <a:prstGeom prst="ellipse">
                <a:avLst/>
              </a:prstGeom>
              <a:solidFill>
                <a:srgbClr val="1CB485"/>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grpSp>
        <p:grpSp>
          <p:nvGrpSpPr>
            <p:cNvPr id="34" name="Google Shape;2110;p37">
              <a:extLst>
                <a:ext uri="{FF2B5EF4-FFF2-40B4-BE49-F238E27FC236}">
                  <a16:creationId xmlns:a16="http://schemas.microsoft.com/office/drawing/2014/main" id="{D2B2D0E3-0701-6690-186E-F28D6DECD464}"/>
                </a:ext>
              </a:extLst>
            </p:cNvPr>
            <p:cNvGrpSpPr/>
            <p:nvPr/>
          </p:nvGrpSpPr>
          <p:grpSpPr>
            <a:xfrm>
              <a:off x="961679" y="1281213"/>
              <a:ext cx="175013" cy="27000"/>
              <a:chOff x="5662375" y="212375"/>
              <a:chExt cx="175013" cy="27000"/>
            </a:xfrm>
          </p:grpSpPr>
          <p:sp>
            <p:nvSpPr>
              <p:cNvPr id="35" name="Google Shape;2111;p37">
                <a:extLst>
                  <a:ext uri="{FF2B5EF4-FFF2-40B4-BE49-F238E27FC236}">
                    <a16:creationId xmlns:a16="http://schemas.microsoft.com/office/drawing/2014/main" id="{DF1BA091-292C-0386-45FD-92EAA67CE6E0}"/>
                  </a:ext>
                </a:extLst>
              </p:cNvPr>
              <p:cNvSpPr/>
              <p:nvPr/>
            </p:nvSpPr>
            <p:spPr>
              <a:xfrm>
                <a:off x="5662375" y="212375"/>
                <a:ext cx="27000" cy="27000"/>
              </a:xfrm>
              <a:prstGeom prst="ellipse">
                <a:avLst/>
              </a:prstGeom>
              <a:solidFill>
                <a:schemeClr val="dk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solidFill>
                    <a:srgbClr val="595959"/>
                  </a:solidFill>
                </a:endParaRPr>
              </a:p>
            </p:txBody>
          </p:sp>
          <p:sp>
            <p:nvSpPr>
              <p:cNvPr id="36" name="Google Shape;2112;p37">
                <a:extLst>
                  <a:ext uri="{FF2B5EF4-FFF2-40B4-BE49-F238E27FC236}">
                    <a16:creationId xmlns:a16="http://schemas.microsoft.com/office/drawing/2014/main" id="{B0F32B23-9E39-2BB2-D835-615DD8C6302E}"/>
                  </a:ext>
                </a:extLst>
              </p:cNvPr>
              <p:cNvSpPr/>
              <p:nvPr/>
            </p:nvSpPr>
            <p:spPr>
              <a:xfrm>
                <a:off x="5736381" y="212375"/>
                <a:ext cx="27000" cy="27000"/>
              </a:xfrm>
              <a:prstGeom prst="ellipse">
                <a:avLst/>
              </a:prstGeom>
              <a:solidFill>
                <a:schemeClr val="dk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solidFill>
                    <a:srgbClr val="595959"/>
                  </a:solidFill>
                </a:endParaRPr>
              </a:p>
            </p:txBody>
          </p:sp>
          <p:sp>
            <p:nvSpPr>
              <p:cNvPr id="37" name="Google Shape;2113;p37">
                <a:extLst>
                  <a:ext uri="{FF2B5EF4-FFF2-40B4-BE49-F238E27FC236}">
                    <a16:creationId xmlns:a16="http://schemas.microsoft.com/office/drawing/2014/main" id="{23C45BF6-6CAF-BB5F-FAE1-1AC52F21BF93}"/>
                  </a:ext>
                </a:extLst>
              </p:cNvPr>
              <p:cNvSpPr/>
              <p:nvPr/>
            </p:nvSpPr>
            <p:spPr>
              <a:xfrm>
                <a:off x="5810388" y="212375"/>
                <a:ext cx="27000" cy="27000"/>
              </a:xfrm>
              <a:prstGeom prst="ellipse">
                <a:avLst/>
              </a:prstGeom>
              <a:solidFill>
                <a:schemeClr val="dk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solidFill>
                    <a:srgbClr val="595959"/>
                  </a:solidFill>
                </a:endParaRPr>
              </a:p>
            </p:txBody>
          </p:sp>
        </p:grpSp>
      </p:grpSp>
      <p:sp>
        <p:nvSpPr>
          <p:cNvPr id="49" name="Google Shape;2147;p37">
            <a:extLst>
              <a:ext uri="{FF2B5EF4-FFF2-40B4-BE49-F238E27FC236}">
                <a16:creationId xmlns:a16="http://schemas.microsoft.com/office/drawing/2014/main" id="{0DCD933C-522C-53C1-A7AD-2E1F3E3B75FA}"/>
              </a:ext>
            </a:extLst>
          </p:cNvPr>
          <p:cNvSpPr txBox="1">
            <a:spLocks noGrp="1"/>
          </p:cNvSpPr>
          <p:nvPr/>
        </p:nvSpPr>
        <p:spPr>
          <a:xfrm>
            <a:off x="682484" y="2800785"/>
            <a:ext cx="408490" cy="260550"/>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2pPr>
            <a:lvl3pPr marR="0" lvl="2"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3pPr>
            <a:lvl4pPr marR="0" lvl="3"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4pPr>
            <a:lvl5pPr marR="0" lvl="4"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5pPr>
            <a:lvl6pPr marR="0" lvl="5"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6pPr>
            <a:lvl7pPr marR="0" lvl="6"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7pPr>
            <a:lvl8pPr marR="0" lvl="7"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8pPr>
            <a:lvl9pPr marR="0" lvl="8"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9pPr>
          </a:lstStyle>
          <a:p>
            <a:r>
              <a:rPr lang="en" sz="1875" b="1" dirty="0">
                <a:latin typeface="+mn-lt"/>
              </a:rPr>
              <a:t>0</a:t>
            </a:r>
            <a:r>
              <a:rPr lang="cs-CZ" sz="1875" b="1" dirty="0">
                <a:latin typeface="+mn-lt"/>
              </a:rPr>
              <a:t>2</a:t>
            </a:r>
            <a:endParaRPr sz="1875" b="1" dirty="0">
              <a:latin typeface="+mn-lt"/>
            </a:endParaRPr>
          </a:p>
        </p:txBody>
      </p:sp>
      <p:sp>
        <p:nvSpPr>
          <p:cNvPr id="50" name="Google Shape;2147;p37">
            <a:extLst>
              <a:ext uri="{FF2B5EF4-FFF2-40B4-BE49-F238E27FC236}">
                <a16:creationId xmlns:a16="http://schemas.microsoft.com/office/drawing/2014/main" id="{6F44DF07-3225-A90F-761A-0C0A4C03C435}"/>
              </a:ext>
            </a:extLst>
          </p:cNvPr>
          <p:cNvSpPr txBox="1">
            <a:spLocks noGrp="1"/>
          </p:cNvSpPr>
          <p:nvPr/>
        </p:nvSpPr>
        <p:spPr>
          <a:xfrm>
            <a:off x="662815" y="3957737"/>
            <a:ext cx="471685" cy="300835"/>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2pPr>
            <a:lvl3pPr marR="0" lvl="2"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3pPr>
            <a:lvl4pPr marR="0" lvl="3"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4pPr>
            <a:lvl5pPr marR="0" lvl="4"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5pPr>
            <a:lvl6pPr marR="0" lvl="5"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6pPr>
            <a:lvl7pPr marR="0" lvl="6"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7pPr>
            <a:lvl8pPr marR="0" lvl="7"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8pPr>
            <a:lvl9pPr marR="0" lvl="8" algn="ctr" rtl="0">
              <a:lnSpc>
                <a:spcPct val="100000"/>
              </a:lnSpc>
              <a:spcBef>
                <a:spcPts val="0"/>
              </a:spcBef>
              <a:spcAft>
                <a:spcPts val="0"/>
              </a:spcAft>
              <a:buClr>
                <a:schemeClr val="lt1"/>
              </a:buClr>
              <a:buSzPts val="2000"/>
              <a:buFont typeface="Fjalla One"/>
              <a:buNone/>
              <a:defRPr sz="2000" b="0" i="0" u="none" strike="noStrike" cap="none">
                <a:solidFill>
                  <a:schemeClr val="lt1"/>
                </a:solidFill>
                <a:latin typeface="Fjalla One"/>
                <a:ea typeface="Fjalla One"/>
                <a:cs typeface="Fjalla One"/>
                <a:sym typeface="Fjalla One"/>
              </a:defRPr>
            </a:lvl9pPr>
          </a:lstStyle>
          <a:p>
            <a:r>
              <a:rPr lang="en" sz="1875" b="1" dirty="0">
                <a:latin typeface="+mn-lt"/>
              </a:rPr>
              <a:t>0</a:t>
            </a:r>
            <a:r>
              <a:rPr lang="cs-CZ" sz="1875" b="1" dirty="0">
                <a:latin typeface="+mn-lt"/>
              </a:rPr>
              <a:t>3</a:t>
            </a:r>
            <a:endParaRPr sz="1875" b="1" dirty="0">
              <a:latin typeface="+mn-lt"/>
            </a:endParaRPr>
          </a:p>
        </p:txBody>
      </p:sp>
      <p:sp>
        <p:nvSpPr>
          <p:cNvPr id="51" name="Content Placeholder 2">
            <a:extLst>
              <a:ext uri="{FF2B5EF4-FFF2-40B4-BE49-F238E27FC236}">
                <a16:creationId xmlns:a16="http://schemas.microsoft.com/office/drawing/2014/main" id="{AAD3DC49-95F9-6B33-579C-36C017BA9E2E}"/>
              </a:ext>
            </a:extLst>
          </p:cNvPr>
          <p:cNvSpPr txBox="1">
            <a:spLocks/>
          </p:cNvSpPr>
          <p:nvPr/>
        </p:nvSpPr>
        <p:spPr>
          <a:xfrm>
            <a:off x="1368488" y="2656950"/>
            <a:ext cx="6064123" cy="5240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1" i="0" dirty="0">
                <a:solidFill>
                  <a:srgbClr val="3A3A3A"/>
                </a:solidFill>
                <a:effectLst/>
                <a:latin typeface="Calibri" panose="020F0502020204030204" pitchFamily="34" charset="0"/>
                <a:cs typeface="Calibri" panose="020F0502020204030204" pitchFamily="34" charset="0"/>
              </a:rPr>
              <a:t>How to write the analytical part of the study – student thesis, report</a:t>
            </a:r>
          </a:p>
        </p:txBody>
      </p:sp>
      <p:sp>
        <p:nvSpPr>
          <p:cNvPr id="40" name="TextBox 39">
            <a:extLst>
              <a:ext uri="{FF2B5EF4-FFF2-40B4-BE49-F238E27FC236}">
                <a16:creationId xmlns:a16="http://schemas.microsoft.com/office/drawing/2014/main" id="{EFFEDE78-4F83-41E1-9EC8-17A8A07EA5BC}"/>
              </a:ext>
            </a:extLst>
          </p:cNvPr>
          <p:cNvSpPr txBox="1"/>
          <p:nvPr/>
        </p:nvSpPr>
        <p:spPr>
          <a:xfrm>
            <a:off x="1368488" y="3908100"/>
            <a:ext cx="4572000" cy="400110"/>
          </a:xfrm>
          <a:prstGeom prst="rect">
            <a:avLst/>
          </a:prstGeom>
          <a:noFill/>
        </p:spPr>
        <p:txBody>
          <a:bodyPr wrap="square">
            <a:spAutoFit/>
          </a:bodyPr>
          <a:lstStyle/>
          <a:p>
            <a:pPr algn="l"/>
            <a:r>
              <a:rPr lang="en-GB" sz="2000" b="1" i="0" dirty="0">
                <a:solidFill>
                  <a:srgbClr val="3A3A3A"/>
                </a:solidFill>
                <a:effectLst/>
                <a:latin typeface="Calibri" panose="020F0502020204030204" pitchFamily="34" charset="0"/>
                <a:cs typeface="Calibri" panose="020F0502020204030204" pitchFamily="34" charset="0"/>
              </a:rPr>
              <a:t>Presentation </a:t>
            </a:r>
          </a:p>
        </p:txBody>
      </p:sp>
    </p:spTree>
    <p:extLst>
      <p:ext uri="{BB962C8B-B14F-4D97-AF65-F5344CB8AC3E}">
        <p14:creationId xmlns:p14="http://schemas.microsoft.com/office/powerpoint/2010/main" val="289100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59"/>
        <p:cNvGrpSpPr/>
        <p:nvPr/>
      </p:nvGrpSpPr>
      <p:grpSpPr>
        <a:xfrm>
          <a:off x="0" y="0"/>
          <a:ext cx="0" cy="0"/>
          <a:chOff x="0" y="0"/>
          <a:chExt cx="0" cy="0"/>
        </a:xfrm>
      </p:grpSpPr>
      <p:sp>
        <p:nvSpPr>
          <p:cNvPr id="28160" name="Google Shape;28160;p91"/>
          <p:cNvSpPr txBox="1">
            <a:spLocks noGrp="1"/>
          </p:cNvSpPr>
          <p:nvPr>
            <p:ph type="title"/>
          </p:nvPr>
        </p:nvSpPr>
        <p:spPr>
          <a:xfrm>
            <a:off x="720000" y="391777"/>
            <a:ext cx="7704000" cy="576000"/>
          </a:xfrm>
          <a:prstGeom prst="rect">
            <a:avLst/>
          </a:prstGeom>
        </p:spPr>
        <p:txBody>
          <a:bodyPr spcFirstLastPara="1" wrap="square" lIns="91425" tIns="64000" rIns="91425" bIns="91425" anchor="t" anchorCtr="0">
            <a:noAutofit/>
          </a:bodyPr>
          <a:lstStyle/>
          <a:p>
            <a:pPr marL="0" lvl="0" indent="0" algn="ctr" rtl="0">
              <a:spcBef>
                <a:spcPts val="0"/>
              </a:spcBef>
              <a:spcAft>
                <a:spcPts val="0"/>
              </a:spcAft>
              <a:buNone/>
            </a:pPr>
            <a:r>
              <a:rPr lang="cs-CZ" b="1" dirty="0">
                <a:solidFill>
                  <a:schemeClr val="bg2"/>
                </a:solidFill>
                <a:latin typeface="Calibri" panose="020F0502020204030204" pitchFamily="34" charset="0"/>
                <a:cs typeface="Calibri" panose="020F0502020204030204" pitchFamily="34" charset="0"/>
              </a:rPr>
              <a:t>CONCLUSION AND LIMITS</a:t>
            </a:r>
            <a:endParaRPr lang="en-SK" b="1" dirty="0">
              <a:solidFill>
                <a:schemeClr val="bg2"/>
              </a:solidFill>
              <a:latin typeface="Calibri" panose="020F0502020204030204" pitchFamily="34" charset="0"/>
              <a:cs typeface="Calibri" panose="020F0502020204030204" pitchFamily="34" charset="0"/>
            </a:endParaRPr>
          </a:p>
        </p:txBody>
      </p:sp>
      <p:sp>
        <p:nvSpPr>
          <p:cNvPr id="28167" name="Google Shape;28167;p91"/>
          <p:cNvSpPr txBox="1"/>
          <p:nvPr/>
        </p:nvSpPr>
        <p:spPr>
          <a:xfrm>
            <a:off x="720000" y="1280145"/>
            <a:ext cx="7704001" cy="3244038"/>
          </a:xfrm>
          <a:prstGeom prst="rect">
            <a:avLst/>
          </a:prstGeom>
          <a:noFill/>
          <a:ln>
            <a:noFill/>
          </a:ln>
        </p:spPr>
        <p:txBody>
          <a:bodyPr spcFirstLastPara="1" wrap="square" lIns="91425" tIns="91425" rIns="91425" bIns="91425" anchor="t" anchorCtr="0">
            <a:noAutofit/>
          </a:bodyPr>
          <a:lstStyle/>
          <a:p>
            <a:pPr marL="82550">
              <a:buClr>
                <a:schemeClr val="dk1"/>
              </a:buClr>
              <a:buSzPts val="1400"/>
            </a:pPr>
            <a:r>
              <a:rPr lang="cs-CZ" sz="2000" b="1" dirty="0" err="1">
                <a:solidFill>
                  <a:schemeClr val="bg1">
                    <a:lumMod val="10000"/>
                  </a:schemeClr>
                </a:solidFill>
                <a:latin typeface="Calibri" panose="020F0502020204030204" pitchFamily="34" charset="0"/>
                <a:ea typeface="Barlow"/>
                <a:cs typeface="Calibri" panose="020F0502020204030204" pitchFamily="34" charset="0"/>
                <a:sym typeface="Barlow"/>
              </a:rPr>
              <a:t>Limits</a:t>
            </a:r>
            <a:r>
              <a:rPr lang="en-GB" sz="2000" b="1" dirty="0">
                <a:solidFill>
                  <a:schemeClr val="bg1">
                    <a:lumMod val="10000"/>
                  </a:schemeClr>
                </a:solidFill>
                <a:latin typeface="Calibri" panose="020F0502020204030204" pitchFamily="34" charset="0"/>
                <a:ea typeface="Barlow"/>
                <a:cs typeface="Calibri" panose="020F0502020204030204" pitchFamily="34" charset="0"/>
                <a:sym typeface="Barlow"/>
              </a:rPr>
              <a:t> of methodology (specific sampling)  </a:t>
            </a:r>
          </a:p>
          <a:p>
            <a:pPr marL="368300" indent="-285750">
              <a:buClr>
                <a:schemeClr val="dk1"/>
              </a:buClr>
              <a:buSzPts val="1400"/>
              <a:buFont typeface="Arial" panose="020B0604020202020204" pitchFamily="34" charset="0"/>
              <a:buChar char="•"/>
            </a:pPr>
            <a:r>
              <a:rPr lang="en-GB" sz="2000" dirty="0">
                <a:solidFill>
                  <a:schemeClr val="accent1">
                    <a:lumMod val="50000"/>
                  </a:schemeClr>
                </a:solidFill>
                <a:latin typeface="Calibri" panose="020F0502020204030204" pitchFamily="34" charset="0"/>
                <a:ea typeface="Barlow"/>
                <a:cs typeface="Calibri" panose="020F0502020204030204" pitchFamily="34" charset="0"/>
                <a:sym typeface="Barlow"/>
              </a:rPr>
              <a:t>„Our inferences refer to perceived experiences reported by a limited sample of participants, and self‐reports of prior experiences may also differ from actual </a:t>
            </a:r>
            <a:r>
              <a:rPr lang="en-GB" sz="2000" dirty="0" err="1">
                <a:solidFill>
                  <a:schemeClr val="accent1">
                    <a:lumMod val="50000"/>
                  </a:schemeClr>
                </a:solidFill>
                <a:latin typeface="Calibri" panose="020F0502020204030204" pitchFamily="34" charset="0"/>
                <a:ea typeface="Barlow"/>
                <a:cs typeface="Calibri" panose="020F0502020204030204" pitchFamily="34" charset="0"/>
                <a:sym typeface="Barlow"/>
              </a:rPr>
              <a:t>behavior</a:t>
            </a:r>
            <a:r>
              <a:rPr lang="cs-CZ" sz="2000" dirty="0">
                <a:solidFill>
                  <a:schemeClr val="accent1">
                    <a:lumMod val="50000"/>
                  </a:schemeClr>
                </a:solidFill>
                <a:latin typeface="Calibri" panose="020F0502020204030204" pitchFamily="34" charset="0"/>
                <a:ea typeface="Barlow"/>
                <a:cs typeface="Calibri" panose="020F0502020204030204" pitchFamily="34" charset="0"/>
                <a:sym typeface="Barlow"/>
              </a:rPr>
              <a:t>.</a:t>
            </a:r>
            <a:r>
              <a:rPr lang="en-GB" sz="2000" dirty="0">
                <a:solidFill>
                  <a:schemeClr val="accent1">
                    <a:lumMod val="50000"/>
                  </a:schemeClr>
                </a:solidFill>
                <a:latin typeface="Calibri" panose="020F0502020204030204" pitchFamily="34" charset="0"/>
                <a:ea typeface="Barlow"/>
                <a:cs typeface="Calibri" panose="020F0502020204030204" pitchFamily="34" charset="0"/>
                <a:sym typeface="Barlow"/>
              </a:rPr>
              <a:t>“</a:t>
            </a:r>
          </a:p>
          <a:p>
            <a:pPr marL="82550">
              <a:buClr>
                <a:schemeClr val="dk1"/>
              </a:buClr>
              <a:buSzPts val="1400"/>
            </a:pPr>
            <a:endParaRPr lang="en-GB" sz="2000" b="1" dirty="0">
              <a:solidFill>
                <a:schemeClr val="accent1">
                  <a:lumMod val="50000"/>
                </a:schemeClr>
              </a:solidFill>
              <a:latin typeface="Calibri" panose="020F0502020204030204" pitchFamily="34" charset="0"/>
              <a:ea typeface="Barlow"/>
              <a:cs typeface="Calibri" panose="020F0502020204030204" pitchFamily="34" charset="0"/>
              <a:sym typeface="Barlow"/>
            </a:endParaRPr>
          </a:p>
          <a:p>
            <a:pPr marL="82550">
              <a:buClr>
                <a:schemeClr val="dk1"/>
              </a:buClr>
              <a:buSzPts val="1400"/>
            </a:pPr>
            <a:r>
              <a:rPr lang="cs-CZ" sz="2000" b="1" dirty="0">
                <a:solidFill>
                  <a:schemeClr val="bg1">
                    <a:lumMod val="10000"/>
                  </a:schemeClr>
                </a:solidFill>
                <a:latin typeface="Calibri" panose="020F0502020204030204" pitchFamily="34" charset="0"/>
                <a:ea typeface="Barlow"/>
                <a:cs typeface="Calibri" panose="020F0502020204030204" pitchFamily="34" charset="0"/>
                <a:sym typeface="Barlow"/>
              </a:rPr>
              <a:t>F</a:t>
            </a:r>
            <a:r>
              <a:rPr lang="en-GB" sz="2000" b="1" dirty="0" err="1">
                <a:solidFill>
                  <a:schemeClr val="bg1">
                    <a:lumMod val="10000"/>
                  </a:schemeClr>
                </a:solidFill>
                <a:latin typeface="Calibri" panose="020F0502020204030204" pitchFamily="34" charset="0"/>
                <a:ea typeface="Barlow"/>
                <a:cs typeface="Calibri" panose="020F0502020204030204" pitchFamily="34" charset="0"/>
                <a:sym typeface="Barlow"/>
              </a:rPr>
              <a:t>urther</a:t>
            </a:r>
            <a:r>
              <a:rPr lang="en-GB" sz="2000" b="1" dirty="0">
                <a:solidFill>
                  <a:schemeClr val="bg1">
                    <a:lumMod val="10000"/>
                  </a:schemeClr>
                </a:solidFill>
                <a:latin typeface="Calibri" panose="020F0502020204030204" pitchFamily="34" charset="0"/>
                <a:ea typeface="Barlow"/>
                <a:cs typeface="Calibri" panose="020F0502020204030204" pitchFamily="34" charset="0"/>
                <a:sym typeface="Barlow"/>
              </a:rPr>
              <a:t> recommendations</a:t>
            </a:r>
          </a:p>
          <a:p>
            <a:pPr marL="368300" indent="-285750">
              <a:buClr>
                <a:schemeClr val="dk1"/>
              </a:buClr>
              <a:buSzPts val="1400"/>
              <a:buFont typeface="Arial" panose="020B0604020202020204" pitchFamily="34" charset="0"/>
              <a:buChar char="•"/>
            </a:pPr>
            <a:r>
              <a:rPr lang="cs-CZ" sz="2000" dirty="0">
                <a:solidFill>
                  <a:schemeClr val="accent1">
                    <a:lumMod val="50000"/>
                  </a:schemeClr>
                </a:solidFill>
                <a:latin typeface="Calibri" panose="020F0502020204030204" pitchFamily="34" charset="0"/>
                <a:ea typeface="Barlow"/>
                <a:cs typeface="Calibri" panose="020F0502020204030204" pitchFamily="34" charset="0"/>
                <a:sym typeface="Barlow"/>
              </a:rPr>
              <a:t>„</a:t>
            </a:r>
            <a:r>
              <a:rPr lang="en-GB" sz="2000" dirty="0">
                <a:solidFill>
                  <a:schemeClr val="accent1">
                    <a:lumMod val="50000"/>
                  </a:schemeClr>
                </a:solidFill>
                <a:latin typeface="Calibri" panose="020F0502020204030204" pitchFamily="34" charset="0"/>
                <a:ea typeface="Barlow"/>
                <a:cs typeface="Calibri" panose="020F0502020204030204" pitchFamily="34" charset="0"/>
                <a:sym typeface="Barlow"/>
              </a:rPr>
              <a:t>Future research could address this gap and focus on participants who are part of racial minorities and who have personal experiences with more harmful comments, such as racism, which might bring a different perspective to the barriers to active engagement in online discussions.</a:t>
            </a:r>
            <a:r>
              <a:rPr lang="cs-CZ" sz="2000" dirty="0">
                <a:solidFill>
                  <a:schemeClr val="accent1">
                    <a:lumMod val="50000"/>
                  </a:schemeClr>
                </a:solidFill>
                <a:latin typeface="Calibri" panose="020F0502020204030204" pitchFamily="34" charset="0"/>
                <a:ea typeface="Barlow"/>
                <a:cs typeface="Calibri" panose="020F0502020204030204" pitchFamily="34" charset="0"/>
                <a:sym typeface="Barlow"/>
              </a:rPr>
              <a:t>“</a:t>
            </a:r>
            <a:endParaRPr lang="en-GB" sz="2000" dirty="0">
              <a:solidFill>
                <a:schemeClr val="accent1">
                  <a:lumMod val="50000"/>
                </a:schemeClr>
              </a:solidFill>
              <a:latin typeface="Calibri" panose="020F0502020204030204" pitchFamily="34" charset="0"/>
              <a:ea typeface="Barlow"/>
              <a:cs typeface="Calibri" panose="020F0502020204030204" pitchFamily="34" charset="0"/>
              <a:sym typeface="Barl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1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1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07"/>
        <p:cNvGrpSpPr/>
        <p:nvPr/>
      </p:nvGrpSpPr>
      <p:grpSpPr>
        <a:xfrm>
          <a:off x="0" y="0"/>
          <a:ext cx="0" cy="0"/>
          <a:chOff x="0" y="0"/>
          <a:chExt cx="0" cy="0"/>
        </a:xfrm>
      </p:grpSpPr>
      <p:sp>
        <p:nvSpPr>
          <p:cNvPr id="28608" name="Google Shape;28608;p111"/>
          <p:cNvSpPr txBox="1">
            <a:spLocks noGrp="1"/>
          </p:cNvSpPr>
          <p:nvPr>
            <p:ph type="ctrTitle"/>
          </p:nvPr>
        </p:nvSpPr>
        <p:spPr>
          <a:xfrm>
            <a:off x="1530916" y="466461"/>
            <a:ext cx="6360991" cy="997800"/>
          </a:xfrm>
          <a:prstGeom prst="rect">
            <a:avLst/>
          </a:prstGeom>
        </p:spPr>
        <p:txBody>
          <a:bodyPr spcFirstLastPara="1" wrap="square" lIns="91425" tIns="64000" rIns="91425" bIns="91425" anchor="ctr" anchorCtr="0">
            <a:noAutofit/>
          </a:bodyPr>
          <a:lstStyle/>
          <a:p>
            <a:pPr marL="0" lvl="0" indent="0" algn="ctr" rtl="0">
              <a:spcBef>
                <a:spcPts val="0"/>
              </a:spcBef>
              <a:spcAft>
                <a:spcPts val="0"/>
              </a:spcAft>
              <a:buNone/>
            </a:pPr>
            <a:r>
              <a:rPr lang="en-GB" sz="3000">
                <a:solidFill>
                  <a:schemeClr val="bg1">
                    <a:lumMod val="10000"/>
                  </a:schemeClr>
                </a:solidFill>
              </a:rPr>
              <a:t>Thank you for your attention!</a:t>
            </a:r>
          </a:p>
        </p:txBody>
      </p:sp>
      <p:sp>
        <p:nvSpPr>
          <p:cNvPr id="28609" name="Google Shape;28609;p111"/>
          <p:cNvSpPr txBox="1">
            <a:spLocks noGrp="1"/>
          </p:cNvSpPr>
          <p:nvPr>
            <p:ph type="subTitle" idx="1"/>
          </p:nvPr>
        </p:nvSpPr>
        <p:spPr>
          <a:xfrm>
            <a:off x="2564462" y="1207202"/>
            <a:ext cx="4293900" cy="852119"/>
          </a:xfrm>
          <a:prstGeom prst="rect">
            <a:avLst/>
          </a:prstGeom>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100"/>
              <a:buFont typeface="Arial"/>
              <a:buNone/>
            </a:pPr>
            <a:r>
              <a:rPr lang="en" sz="2000" b="1">
                <a:solidFill>
                  <a:schemeClr val="bg1">
                    <a:lumMod val="10000"/>
                  </a:schemeClr>
                </a:solidFill>
              </a:rPr>
              <a:t>Do you have any questions?</a:t>
            </a:r>
            <a:endParaRPr lang="cs-CZ" sz="2000" b="1">
              <a:solidFill>
                <a:schemeClr val="bg1">
                  <a:lumMod val="10000"/>
                </a:schemeClr>
              </a:solidFill>
            </a:endParaRPr>
          </a:p>
          <a:p>
            <a:pPr marL="0" lvl="0" indent="0" algn="ctr" rtl="0">
              <a:spcBef>
                <a:spcPts val="0"/>
              </a:spcBef>
              <a:spcAft>
                <a:spcPts val="0"/>
              </a:spcAft>
              <a:buClr>
                <a:schemeClr val="lt1"/>
              </a:buClr>
              <a:buSzPts val="1100"/>
              <a:buFont typeface="Arial"/>
              <a:buNone/>
            </a:pPr>
            <a:endParaRPr lang="en" sz="2000" b="1">
              <a:solidFill>
                <a:schemeClr val="bg1">
                  <a:lumMod val="10000"/>
                </a:schemeClr>
              </a:solidFill>
            </a:endParaRPr>
          </a:p>
        </p:txBody>
      </p:sp>
      <p:grpSp>
        <p:nvGrpSpPr>
          <p:cNvPr id="28613" name="Google Shape;28613;p111"/>
          <p:cNvGrpSpPr/>
          <p:nvPr/>
        </p:nvGrpSpPr>
        <p:grpSpPr>
          <a:xfrm>
            <a:off x="2715459" y="2676124"/>
            <a:ext cx="359879" cy="361073"/>
            <a:chOff x="3178033" y="3162124"/>
            <a:chExt cx="359879" cy="361073"/>
          </a:xfrm>
        </p:grpSpPr>
        <p:sp>
          <p:nvSpPr>
            <p:cNvPr id="28614" name="Google Shape;28614;p111"/>
            <p:cNvSpPr/>
            <p:nvPr/>
          </p:nvSpPr>
          <p:spPr>
            <a:xfrm>
              <a:off x="3178033" y="3162124"/>
              <a:ext cx="359879" cy="361073"/>
            </a:xfrm>
            <a:custGeom>
              <a:avLst/>
              <a:gdLst/>
              <a:ahLst/>
              <a:cxnLst/>
              <a:rect l="l" t="t" r="r" b="b"/>
              <a:pathLst>
                <a:path w="23218" h="23250" extrusionOk="0">
                  <a:moveTo>
                    <a:pt x="11609" y="0"/>
                  </a:moveTo>
                  <a:cubicBezTo>
                    <a:pt x="5205" y="0"/>
                    <a:pt x="1" y="5204"/>
                    <a:pt x="1" y="11642"/>
                  </a:cubicBezTo>
                  <a:cubicBezTo>
                    <a:pt x="1" y="18046"/>
                    <a:pt x="5205" y="23250"/>
                    <a:pt x="11609" y="23250"/>
                  </a:cubicBezTo>
                  <a:cubicBezTo>
                    <a:pt x="18014" y="23250"/>
                    <a:pt x="23217" y="18046"/>
                    <a:pt x="23217" y="11642"/>
                  </a:cubicBezTo>
                  <a:cubicBezTo>
                    <a:pt x="23217" y="5204"/>
                    <a:pt x="18014" y="0"/>
                    <a:pt x="11609" y="0"/>
                  </a:cubicBezTo>
                  <a:close/>
                </a:path>
              </a:pathLst>
            </a:custGeom>
            <a:noFill/>
            <a:ln w="19050" cap="flat" cmpd="sng">
              <a:solidFill>
                <a:schemeClr val="bg1">
                  <a:lumMod val="1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5" name="Google Shape;28615;p111"/>
            <p:cNvSpPr/>
            <p:nvPr/>
          </p:nvSpPr>
          <p:spPr>
            <a:xfrm>
              <a:off x="3262850" y="3263149"/>
              <a:ext cx="205794" cy="169929"/>
            </a:xfrm>
            <a:custGeom>
              <a:avLst/>
              <a:gdLst/>
              <a:ahLst/>
              <a:cxnLst/>
              <a:rect l="l" t="t" r="r" b="b"/>
              <a:pathLst>
                <a:path w="13277" h="10942" extrusionOk="0">
                  <a:moveTo>
                    <a:pt x="4037" y="8574"/>
                  </a:moveTo>
                  <a:cubicBezTo>
                    <a:pt x="2602" y="8507"/>
                    <a:pt x="1735" y="7473"/>
                    <a:pt x="1502" y="6672"/>
                  </a:cubicBezTo>
                  <a:cubicBezTo>
                    <a:pt x="1902" y="6739"/>
                    <a:pt x="2269" y="6739"/>
                    <a:pt x="2669" y="6639"/>
                  </a:cubicBezTo>
                  <a:cubicBezTo>
                    <a:pt x="2669" y="6639"/>
                    <a:pt x="2669" y="6639"/>
                    <a:pt x="2702" y="6606"/>
                  </a:cubicBezTo>
                  <a:cubicBezTo>
                    <a:pt x="1935" y="6439"/>
                    <a:pt x="1335" y="6038"/>
                    <a:pt x="934" y="5371"/>
                  </a:cubicBezTo>
                  <a:cubicBezTo>
                    <a:pt x="668" y="4938"/>
                    <a:pt x="534" y="4437"/>
                    <a:pt x="534" y="3904"/>
                  </a:cubicBezTo>
                  <a:cubicBezTo>
                    <a:pt x="901" y="4104"/>
                    <a:pt x="1301" y="4237"/>
                    <a:pt x="1735" y="4237"/>
                  </a:cubicBezTo>
                  <a:cubicBezTo>
                    <a:pt x="1168" y="3837"/>
                    <a:pt x="768" y="3270"/>
                    <a:pt x="634" y="2603"/>
                  </a:cubicBezTo>
                  <a:cubicBezTo>
                    <a:pt x="467" y="1902"/>
                    <a:pt x="568" y="1235"/>
                    <a:pt x="901" y="601"/>
                  </a:cubicBezTo>
                  <a:cubicBezTo>
                    <a:pt x="2402" y="2336"/>
                    <a:pt x="4270" y="3303"/>
                    <a:pt x="6538" y="3470"/>
                  </a:cubicBezTo>
                  <a:cubicBezTo>
                    <a:pt x="6538" y="3370"/>
                    <a:pt x="6505" y="3270"/>
                    <a:pt x="6505" y="3170"/>
                  </a:cubicBezTo>
                  <a:cubicBezTo>
                    <a:pt x="6405" y="2536"/>
                    <a:pt x="6538" y="1936"/>
                    <a:pt x="6905" y="1368"/>
                  </a:cubicBezTo>
                  <a:cubicBezTo>
                    <a:pt x="7339" y="701"/>
                    <a:pt x="7939" y="268"/>
                    <a:pt x="8740" y="134"/>
                  </a:cubicBezTo>
                  <a:cubicBezTo>
                    <a:pt x="9674" y="1"/>
                    <a:pt x="10475" y="268"/>
                    <a:pt x="11142" y="901"/>
                  </a:cubicBezTo>
                  <a:cubicBezTo>
                    <a:pt x="11175" y="935"/>
                    <a:pt x="11208" y="968"/>
                    <a:pt x="11275" y="935"/>
                  </a:cubicBezTo>
                  <a:cubicBezTo>
                    <a:pt x="11842" y="835"/>
                    <a:pt x="12376" y="635"/>
                    <a:pt x="12876" y="334"/>
                  </a:cubicBezTo>
                  <a:cubicBezTo>
                    <a:pt x="12876" y="334"/>
                    <a:pt x="12910" y="334"/>
                    <a:pt x="12910" y="334"/>
                  </a:cubicBezTo>
                  <a:lnTo>
                    <a:pt x="12910" y="334"/>
                  </a:lnTo>
                  <a:cubicBezTo>
                    <a:pt x="12710" y="968"/>
                    <a:pt x="12309" y="1435"/>
                    <a:pt x="11742" y="1802"/>
                  </a:cubicBezTo>
                  <a:cubicBezTo>
                    <a:pt x="12276" y="1735"/>
                    <a:pt x="12776" y="1602"/>
                    <a:pt x="13277" y="1402"/>
                  </a:cubicBezTo>
                  <a:lnTo>
                    <a:pt x="13277" y="1402"/>
                  </a:lnTo>
                  <a:cubicBezTo>
                    <a:pt x="13177" y="1535"/>
                    <a:pt x="13076" y="1669"/>
                    <a:pt x="12976" y="1802"/>
                  </a:cubicBezTo>
                  <a:cubicBezTo>
                    <a:pt x="12676" y="2169"/>
                    <a:pt x="12343" y="2503"/>
                    <a:pt x="11976" y="2769"/>
                  </a:cubicBezTo>
                  <a:cubicBezTo>
                    <a:pt x="11942" y="2769"/>
                    <a:pt x="11942" y="2803"/>
                    <a:pt x="11942" y="2836"/>
                  </a:cubicBezTo>
                  <a:cubicBezTo>
                    <a:pt x="11942" y="3236"/>
                    <a:pt x="11942" y="3670"/>
                    <a:pt x="11876" y="4070"/>
                  </a:cubicBezTo>
                  <a:cubicBezTo>
                    <a:pt x="11776" y="4904"/>
                    <a:pt x="11542" y="5705"/>
                    <a:pt x="11175" y="6505"/>
                  </a:cubicBezTo>
                  <a:cubicBezTo>
                    <a:pt x="10808" y="7273"/>
                    <a:pt x="10308" y="8007"/>
                    <a:pt x="9707" y="8640"/>
                  </a:cubicBezTo>
                  <a:cubicBezTo>
                    <a:pt x="8673" y="9708"/>
                    <a:pt x="7406" y="10408"/>
                    <a:pt x="5971" y="10742"/>
                  </a:cubicBezTo>
                  <a:cubicBezTo>
                    <a:pt x="5438" y="10842"/>
                    <a:pt x="4937" y="10909"/>
                    <a:pt x="4437" y="10909"/>
                  </a:cubicBezTo>
                  <a:cubicBezTo>
                    <a:pt x="2869" y="10942"/>
                    <a:pt x="1401" y="10575"/>
                    <a:pt x="67" y="9741"/>
                  </a:cubicBezTo>
                  <a:cubicBezTo>
                    <a:pt x="34" y="9741"/>
                    <a:pt x="34" y="9708"/>
                    <a:pt x="0" y="9708"/>
                  </a:cubicBezTo>
                  <a:cubicBezTo>
                    <a:pt x="968" y="9808"/>
                    <a:pt x="1868" y="9674"/>
                    <a:pt x="2736" y="9307"/>
                  </a:cubicBezTo>
                  <a:cubicBezTo>
                    <a:pt x="3203" y="9141"/>
                    <a:pt x="3636" y="8874"/>
                    <a:pt x="4037" y="8574"/>
                  </a:cubicBezTo>
                  <a:close/>
                </a:path>
              </a:pathLst>
            </a:custGeom>
            <a:noFill/>
            <a:ln w="19050" cap="flat"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endParaRPr>
            </a:p>
          </p:txBody>
        </p:sp>
      </p:grpSp>
      <p:sp>
        <p:nvSpPr>
          <p:cNvPr id="28622" name="Google Shape;28622;p111"/>
          <p:cNvSpPr txBox="1"/>
          <p:nvPr/>
        </p:nvSpPr>
        <p:spPr>
          <a:xfrm>
            <a:off x="3075338" y="4420500"/>
            <a:ext cx="3000000" cy="1830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200">
                <a:solidFill>
                  <a:schemeClr val="dk1"/>
                </a:solidFill>
                <a:latin typeface="Barlow"/>
                <a:ea typeface="Barlow"/>
                <a:cs typeface="Barlow"/>
                <a:sym typeface="Barlow"/>
              </a:rPr>
              <a:t>Please keep this slide for attribution</a:t>
            </a:r>
            <a:endParaRPr>
              <a:solidFill>
                <a:schemeClr val="dk1"/>
              </a:solidFill>
              <a:latin typeface="Barlow"/>
              <a:ea typeface="Barlow"/>
              <a:cs typeface="Barlow"/>
              <a:sym typeface="Barlow"/>
            </a:endParaRPr>
          </a:p>
        </p:txBody>
      </p:sp>
      <p:cxnSp>
        <p:nvCxnSpPr>
          <p:cNvPr id="20" name="Google Shape;26964;p52">
            <a:extLst>
              <a:ext uri="{FF2B5EF4-FFF2-40B4-BE49-F238E27FC236}">
                <a16:creationId xmlns:a16="http://schemas.microsoft.com/office/drawing/2014/main" id="{B82B380B-72B4-4CA7-B4C2-4B7940F63A40}"/>
              </a:ext>
            </a:extLst>
          </p:cNvPr>
          <p:cNvCxnSpPr>
            <a:cxnSpLocks/>
          </p:cNvCxnSpPr>
          <p:nvPr/>
        </p:nvCxnSpPr>
        <p:spPr>
          <a:xfrm flipH="1">
            <a:off x="325100" y="225876"/>
            <a:ext cx="8465841" cy="18749"/>
          </a:xfrm>
          <a:prstGeom prst="straightConnector1">
            <a:avLst/>
          </a:prstGeom>
          <a:noFill/>
          <a:ln w="28575" cap="flat" cmpd="sng">
            <a:solidFill>
              <a:schemeClr val="bg1">
                <a:lumMod val="10000"/>
              </a:schemeClr>
            </a:solidFill>
            <a:prstDash val="solid"/>
            <a:round/>
            <a:headEnd type="none" w="med" len="med"/>
            <a:tailEnd type="none" w="med" len="med"/>
          </a:ln>
        </p:spPr>
      </p:cxnSp>
      <p:sp>
        <p:nvSpPr>
          <p:cNvPr id="25" name="TextBox 24">
            <a:extLst>
              <a:ext uri="{FF2B5EF4-FFF2-40B4-BE49-F238E27FC236}">
                <a16:creationId xmlns:a16="http://schemas.microsoft.com/office/drawing/2014/main" id="{AB427B92-A890-4242-B648-2799E3FD09B8}"/>
              </a:ext>
            </a:extLst>
          </p:cNvPr>
          <p:cNvSpPr txBox="1"/>
          <p:nvPr/>
        </p:nvSpPr>
        <p:spPr>
          <a:xfrm>
            <a:off x="3178749" y="2530182"/>
            <a:ext cx="2316804" cy="553998"/>
          </a:xfrm>
          <a:prstGeom prst="rect">
            <a:avLst/>
          </a:prstGeom>
          <a:noFill/>
        </p:spPr>
        <p:txBody>
          <a:bodyPr wrap="square">
            <a:spAutoFit/>
          </a:bodyPr>
          <a:lstStyle/>
          <a:p>
            <a:pPr marL="0" lvl="0" indent="0" algn="l" rtl="0">
              <a:spcBef>
                <a:spcPts val="0"/>
              </a:spcBef>
              <a:spcAft>
                <a:spcPts val="0"/>
              </a:spcAft>
              <a:buClr>
                <a:schemeClr val="lt1"/>
              </a:buClr>
              <a:buSzPts val="1100"/>
              <a:buFont typeface="Arial"/>
              <a:buNone/>
            </a:pPr>
            <a:r>
              <a:rPr lang="cs-CZ" sz="1500" dirty="0">
                <a:solidFill>
                  <a:schemeClr val="bg1">
                    <a:lumMod val="1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mnovotna@fss.muni.cz</a:t>
            </a:r>
            <a:r>
              <a:rPr lang="cs-CZ" sz="1500" dirty="0">
                <a:solidFill>
                  <a:schemeClr val="bg1">
                    <a:lumMod val="10000"/>
                  </a:schemeClr>
                </a:solidFill>
                <a:latin typeface="Calibri" panose="020F0502020204030204" pitchFamily="34" charset="0"/>
                <a:cs typeface="Calibri" panose="020F0502020204030204" pitchFamily="34" charset="0"/>
              </a:rPr>
              <a:t>                </a:t>
            </a:r>
          </a:p>
          <a:p>
            <a:pPr marL="0" lvl="0" indent="0" algn="l" rtl="0">
              <a:spcBef>
                <a:spcPts val="0"/>
              </a:spcBef>
              <a:spcAft>
                <a:spcPts val="0"/>
              </a:spcAft>
              <a:buClr>
                <a:schemeClr val="lt1"/>
              </a:buClr>
              <a:buSzPts val="1100"/>
              <a:buFont typeface="Arial"/>
              <a:buNone/>
            </a:pPr>
            <a:r>
              <a:rPr lang="cs-CZ" sz="1500" dirty="0">
                <a:solidFill>
                  <a:schemeClr val="bg1">
                    <a:lumMod val="10000"/>
                  </a:schemeClr>
                </a:solidFill>
                <a:latin typeface="Calibri" panose="020F0502020204030204" pitchFamily="34" charset="0"/>
                <a:cs typeface="Calibri" panose="020F0502020204030204" pitchFamily="34" charset="0"/>
              </a:rPr>
              <a:t>@novotnamarti</a:t>
            </a:r>
          </a:p>
        </p:txBody>
      </p:sp>
      <p:pic>
        <p:nvPicPr>
          <p:cNvPr id="4" name="Picture 3">
            <a:extLst>
              <a:ext uri="{FF2B5EF4-FFF2-40B4-BE49-F238E27FC236}">
                <a16:creationId xmlns:a16="http://schemas.microsoft.com/office/drawing/2014/main" id="{990ACCEB-40A1-4EC6-9E89-8FDCDC4E8CD3}"/>
              </a:ext>
            </a:extLst>
          </p:cNvPr>
          <p:cNvPicPr>
            <a:picLocks noChangeAspect="1"/>
          </p:cNvPicPr>
          <p:nvPr/>
        </p:nvPicPr>
        <p:blipFill>
          <a:blip r:embed="rId4"/>
          <a:stretch>
            <a:fillRect/>
          </a:stretch>
        </p:blipFill>
        <p:spPr>
          <a:xfrm>
            <a:off x="5806852" y="1954931"/>
            <a:ext cx="1803461" cy="1803461"/>
          </a:xfrm>
          <a:prstGeom prst="rect">
            <a:avLst/>
          </a:prstGeom>
        </p:spPr>
      </p:pic>
      <p:sp>
        <p:nvSpPr>
          <p:cNvPr id="5" name="Rectangle 4">
            <a:extLst>
              <a:ext uri="{FF2B5EF4-FFF2-40B4-BE49-F238E27FC236}">
                <a16:creationId xmlns:a16="http://schemas.microsoft.com/office/drawing/2014/main" id="{002A0979-23E5-401E-9C54-DD84CBA5C786}"/>
              </a:ext>
            </a:extLst>
          </p:cNvPr>
          <p:cNvSpPr/>
          <p:nvPr/>
        </p:nvSpPr>
        <p:spPr>
          <a:xfrm>
            <a:off x="8145076" y="4764101"/>
            <a:ext cx="783771" cy="23820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Nadpis 14">
            <a:extLst>
              <a:ext uri="{FF2B5EF4-FFF2-40B4-BE49-F238E27FC236}">
                <a16:creationId xmlns:a16="http://schemas.microsoft.com/office/drawing/2014/main" id="{0F202E30-D573-4585-8619-5549DAF4D6E8}"/>
              </a:ext>
            </a:extLst>
          </p:cNvPr>
          <p:cNvSpPr>
            <a:spLocks noGrp="1"/>
          </p:cNvSpPr>
          <p:nvPr>
            <p:ph type="title"/>
          </p:nvPr>
        </p:nvSpPr>
        <p:spPr>
          <a:xfrm>
            <a:off x="3310378" y="243108"/>
            <a:ext cx="3021266" cy="994172"/>
          </a:xfrm>
        </p:spPr>
        <p:txBody>
          <a:bodyPr>
            <a:normAutofit fontScale="90000"/>
          </a:bodyPr>
          <a:lstStyle/>
          <a:p>
            <a:r>
              <a:rPr lang="cs-CZ" sz="3500" b="1" dirty="0">
                <a:latin typeface="Calibri" panose="020F0502020204030204" pitchFamily="34" charset="0"/>
                <a:cs typeface="Calibri" panose="020F0502020204030204" pitchFamily="34" charset="0"/>
              </a:rPr>
              <a:t>PRESENTATION</a:t>
            </a:r>
            <a:endParaRPr lang="en-GB" sz="3500" b="1" dirty="0">
              <a:latin typeface="Calibri" panose="020F0502020204030204" pitchFamily="34" charset="0"/>
              <a:cs typeface="Calibri" panose="020F0502020204030204" pitchFamily="34" charset="0"/>
            </a:endParaRPr>
          </a:p>
        </p:txBody>
      </p:sp>
      <p:sp>
        <p:nvSpPr>
          <p:cNvPr id="17" name="Zástupný obsah 16">
            <a:extLst>
              <a:ext uri="{FF2B5EF4-FFF2-40B4-BE49-F238E27FC236}">
                <a16:creationId xmlns:a16="http://schemas.microsoft.com/office/drawing/2014/main" id="{0207E550-F029-4054-86D4-3C2F33344971}"/>
              </a:ext>
            </a:extLst>
          </p:cNvPr>
          <p:cNvSpPr>
            <a:spLocks noGrp="1"/>
          </p:cNvSpPr>
          <p:nvPr>
            <p:ph idx="1"/>
          </p:nvPr>
        </p:nvSpPr>
        <p:spPr>
          <a:xfrm>
            <a:off x="344026" y="1369219"/>
            <a:ext cx="4005138" cy="3263504"/>
          </a:xfrm>
        </p:spPr>
        <p:txBody>
          <a:bodyPr>
            <a:normAutofit lnSpcReduction="10000"/>
          </a:bodyPr>
          <a:lstStyle/>
          <a:p>
            <a:r>
              <a:rPr lang="en-GB" sz="2000" dirty="0">
                <a:solidFill>
                  <a:schemeClr val="bg2"/>
                </a:solidFill>
                <a:latin typeface="Calibri" panose="020F0502020204030204" pitchFamily="34" charset="0"/>
                <a:cs typeface="Calibri" panose="020F0502020204030204" pitchFamily="34" charset="0"/>
              </a:rPr>
              <a:t>1</a:t>
            </a:r>
            <a:r>
              <a:rPr lang="cs-CZ" sz="2000" dirty="0">
                <a:solidFill>
                  <a:schemeClr val="bg2"/>
                </a:solidFill>
                <a:latin typeface="Calibri" panose="020F0502020204030204" pitchFamily="34" charset="0"/>
                <a:cs typeface="Calibri" panose="020F0502020204030204" pitchFamily="34" charset="0"/>
              </a:rPr>
              <a:t>0</a:t>
            </a:r>
            <a:r>
              <a:rPr lang="en-GB" sz="2000" dirty="0">
                <a:solidFill>
                  <a:schemeClr val="bg2"/>
                </a:solidFill>
                <a:latin typeface="Calibri" panose="020F0502020204030204" pitchFamily="34" charset="0"/>
                <a:cs typeface="Calibri" panose="020F0502020204030204" pitchFamily="34" charset="0"/>
              </a:rPr>
              <a:t> minutes (</a:t>
            </a:r>
            <a:r>
              <a:rPr lang="cs-CZ" sz="2000" dirty="0">
                <a:solidFill>
                  <a:schemeClr val="bg2"/>
                </a:solidFill>
                <a:latin typeface="Calibri" panose="020F0502020204030204" pitchFamily="34" charset="0"/>
                <a:cs typeface="Calibri" panose="020F0502020204030204" pitchFamily="34" charset="0"/>
              </a:rPr>
              <a:t>approx. 8 </a:t>
            </a:r>
            <a:r>
              <a:rPr lang="en-GB" sz="2000" dirty="0">
                <a:solidFill>
                  <a:schemeClr val="bg2"/>
                </a:solidFill>
                <a:latin typeface="Calibri" panose="020F0502020204030204" pitchFamily="34" charset="0"/>
                <a:cs typeface="Calibri" panose="020F0502020204030204" pitchFamily="34" charset="0"/>
              </a:rPr>
              <a:t>slides) – be on time </a:t>
            </a:r>
          </a:p>
          <a:p>
            <a:r>
              <a:rPr lang="en-GB" sz="2000" dirty="0">
                <a:solidFill>
                  <a:schemeClr val="bg2"/>
                </a:solidFill>
                <a:latin typeface="Calibri" panose="020F0502020204030204" pitchFamily="34" charset="0"/>
                <a:cs typeface="Calibri" panose="020F0502020204030204" pitchFamily="34" charset="0"/>
              </a:rPr>
              <a:t>Theory</a:t>
            </a:r>
          </a:p>
          <a:p>
            <a:r>
              <a:rPr lang="en-GB" sz="2000" dirty="0">
                <a:solidFill>
                  <a:schemeClr val="bg2"/>
                </a:solidFill>
                <a:latin typeface="Calibri" panose="020F0502020204030204" pitchFamily="34" charset="0"/>
                <a:cs typeface="Calibri" panose="020F0502020204030204" pitchFamily="34" charset="0"/>
              </a:rPr>
              <a:t>Main research aim/questions </a:t>
            </a:r>
          </a:p>
          <a:p>
            <a:r>
              <a:rPr lang="en-GB" sz="2000" dirty="0">
                <a:solidFill>
                  <a:schemeClr val="bg2"/>
                </a:solidFill>
                <a:latin typeface="Calibri" panose="020F0502020204030204" pitchFamily="34" charset="0"/>
                <a:cs typeface="Calibri" panose="020F0502020204030204" pitchFamily="34" charset="0"/>
              </a:rPr>
              <a:t>Methodology: Information about interviews</a:t>
            </a:r>
          </a:p>
          <a:p>
            <a:r>
              <a:rPr lang="en-GB" sz="2000" b="0" i="0" dirty="0">
                <a:solidFill>
                  <a:schemeClr val="bg2"/>
                </a:solidFill>
                <a:effectLst/>
                <a:latin typeface="Calibri" panose="020F0502020204030204" pitchFamily="34" charset="0"/>
                <a:cs typeface="Calibri" panose="020F0502020204030204" pitchFamily="34" charset="0"/>
              </a:rPr>
              <a:t>Briefly describe suggested steps involved in the data analysis</a:t>
            </a:r>
          </a:p>
          <a:p>
            <a:r>
              <a:rPr lang="en-GB" sz="2000" b="0" i="0" dirty="0">
                <a:solidFill>
                  <a:schemeClr val="bg2"/>
                </a:solidFill>
                <a:effectLst/>
                <a:latin typeface="Calibri" panose="020F0502020204030204" pitchFamily="34" charset="0"/>
                <a:cs typeface="Calibri" panose="020F0502020204030204" pitchFamily="34" charset="0"/>
              </a:rPr>
              <a:t>Conclusion and limits.</a:t>
            </a:r>
          </a:p>
          <a:p>
            <a:endParaRPr lang="en-GB" sz="1800" dirty="0">
              <a:solidFill>
                <a:schemeClr val="bg2"/>
              </a:solidFill>
              <a:latin typeface="Calibri" panose="020F0502020204030204" pitchFamily="34" charset="0"/>
              <a:cs typeface="Calibri" panose="020F0502020204030204" pitchFamily="34" charset="0"/>
            </a:endParaRPr>
          </a:p>
          <a:p>
            <a:endParaRPr lang="en-GB" sz="1800" dirty="0">
              <a:solidFill>
                <a:schemeClr val="bg2"/>
              </a:solidFill>
              <a:latin typeface="Calibri" panose="020F0502020204030204" pitchFamily="34" charset="0"/>
              <a:cs typeface="Calibri" panose="020F0502020204030204" pitchFamily="34" charset="0"/>
            </a:endParaRPr>
          </a:p>
          <a:p>
            <a:endParaRPr lang="en-GB" sz="1800" dirty="0">
              <a:solidFill>
                <a:schemeClr val="bg2"/>
              </a:solidFill>
              <a:latin typeface="Calibri" panose="020F0502020204030204" pitchFamily="34" charset="0"/>
              <a:cs typeface="Calibri" panose="020F0502020204030204" pitchFamily="34" charset="0"/>
            </a:endParaRPr>
          </a:p>
        </p:txBody>
      </p:sp>
      <p:pic>
        <p:nvPicPr>
          <p:cNvPr id="19" name="Obrázek 18">
            <a:extLst>
              <a:ext uri="{FF2B5EF4-FFF2-40B4-BE49-F238E27FC236}">
                <a16:creationId xmlns:a16="http://schemas.microsoft.com/office/drawing/2014/main" id="{313A0ABC-F26C-401F-9870-54D7AFD7BE9D}"/>
              </a:ext>
            </a:extLst>
          </p:cNvPr>
          <p:cNvPicPr>
            <a:picLocks noChangeAspect="1"/>
          </p:cNvPicPr>
          <p:nvPr/>
        </p:nvPicPr>
        <p:blipFill>
          <a:blip r:embed="rId2"/>
          <a:stretch>
            <a:fillRect/>
          </a:stretch>
        </p:blipFill>
        <p:spPr>
          <a:xfrm>
            <a:off x="4572000" y="1676205"/>
            <a:ext cx="4227975" cy="2649531"/>
          </a:xfrm>
          <a:prstGeom prst="rect">
            <a:avLst/>
          </a:prstGeom>
        </p:spPr>
      </p:pic>
    </p:spTree>
    <p:extLst>
      <p:ext uri="{BB962C8B-B14F-4D97-AF65-F5344CB8AC3E}">
        <p14:creationId xmlns:p14="http://schemas.microsoft.com/office/powerpoint/2010/main" val="1325869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Nadpis 14">
            <a:extLst>
              <a:ext uri="{FF2B5EF4-FFF2-40B4-BE49-F238E27FC236}">
                <a16:creationId xmlns:a16="http://schemas.microsoft.com/office/drawing/2014/main" id="{0F202E30-D573-4585-8619-5549DAF4D6E8}"/>
              </a:ext>
            </a:extLst>
          </p:cNvPr>
          <p:cNvSpPr>
            <a:spLocks noGrp="1"/>
          </p:cNvSpPr>
          <p:nvPr>
            <p:ph type="title"/>
          </p:nvPr>
        </p:nvSpPr>
        <p:spPr>
          <a:xfrm>
            <a:off x="399570" y="531713"/>
            <a:ext cx="8389282" cy="994172"/>
          </a:xfrm>
        </p:spPr>
        <p:txBody>
          <a:bodyPr>
            <a:noAutofit/>
          </a:bodyPr>
          <a:lstStyle/>
          <a:p>
            <a:pPr algn="ctr">
              <a:lnSpc>
                <a:spcPct val="107000"/>
              </a:lnSpc>
              <a:spcAft>
                <a:spcPts val="800"/>
              </a:spcAft>
            </a:pPr>
            <a:r>
              <a:rPr lang="cs-CZ" sz="3500" b="1" dirty="0">
                <a:solidFill>
                  <a:srgbClr val="000000"/>
                </a:solidFill>
                <a:latin typeface="Calibri" panose="020F0502020204030204" pitchFamily="34" charset="0"/>
                <a:ea typeface="Calibri" panose="020F0502020204030204" pitchFamily="34" charset="0"/>
                <a:cs typeface="Calibri" panose="020F0502020204030204" pitchFamily="34" charset="0"/>
              </a:rPr>
              <a:t>COURSE ASSIGNMENT (RESEARCH PROJECT)</a:t>
            </a:r>
            <a:endParaRPr lang="cs-CZ" sz="3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ástupný obsah 16">
            <a:extLst>
              <a:ext uri="{FF2B5EF4-FFF2-40B4-BE49-F238E27FC236}">
                <a16:creationId xmlns:a16="http://schemas.microsoft.com/office/drawing/2014/main" id="{0207E550-F029-4054-86D4-3C2F33344971}"/>
              </a:ext>
            </a:extLst>
          </p:cNvPr>
          <p:cNvSpPr>
            <a:spLocks noGrp="1"/>
          </p:cNvSpPr>
          <p:nvPr>
            <p:ph idx="1"/>
          </p:nvPr>
        </p:nvSpPr>
        <p:spPr>
          <a:xfrm>
            <a:off x="284069" y="1592056"/>
            <a:ext cx="5002226" cy="3263504"/>
          </a:xfrm>
        </p:spPr>
        <p:txBody>
          <a:bodyPr>
            <a:noAutofit/>
          </a:bodyPr>
          <a:lstStyle/>
          <a:p>
            <a:pPr>
              <a:buFont typeface="Arial" panose="020B0604020202020204" pitchFamily="34" charset="0"/>
              <a:buChar char="•"/>
            </a:pPr>
            <a:r>
              <a:rPr lang="en-US" b="0" i="0" dirty="0">
                <a:solidFill>
                  <a:srgbClr val="3A3A3A"/>
                </a:solidFill>
                <a:effectLst/>
                <a:latin typeface="Calibri" panose="020F0502020204030204" pitchFamily="34" charset="0"/>
                <a:cs typeface="Calibri" panose="020F0502020204030204" pitchFamily="34" charset="0"/>
              </a:rPr>
              <a:t>The main aim is to demonstrate an understanding of all phases of qualitative interview-based research.</a:t>
            </a:r>
            <a:endParaRPr lang="cs-CZ" b="0" i="0" dirty="0">
              <a:solidFill>
                <a:srgbClr val="3A3A3A"/>
              </a:solidFill>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cs-CZ" dirty="0">
                <a:solidFill>
                  <a:srgbClr val="3A3A3A"/>
                </a:solidFill>
                <a:latin typeface="Calibri" panose="020F0502020204030204" pitchFamily="34" charset="0"/>
                <a:cs typeface="Calibri" panose="020F0502020204030204" pitchFamily="34" charset="0"/>
              </a:rPr>
              <a:t>t</a:t>
            </a:r>
            <a:r>
              <a:rPr lang="en-US" b="0" i="0" dirty="0">
                <a:solidFill>
                  <a:srgbClr val="3A3A3A"/>
                </a:solidFill>
                <a:effectLst/>
                <a:latin typeface="Calibri" panose="020F0502020204030204" pitchFamily="34" charset="0"/>
                <a:cs typeface="Calibri" panose="020F0502020204030204" pitchFamily="34" charset="0"/>
              </a:rPr>
              <a:t>he word limit is a minimum of </a:t>
            </a:r>
            <a:r>
              <a:rPr lang="cs-CZ" b="0" i="0" dirty="0">
                <a:solidFill>
                  <a:srgbClr val="3A3A3A"/>
                </a:solidFill>
                <a:effectLst/>
                <a:latin typeface="Calibri" panose="020F0502020204030204" pitchFamily="34" charset="0"/>
                <a:cs typeface="Calibri" panose="020F0502020204030204" pitchFamily="34" charset="0"/>
              </a:rPr>
              <a:t>2,500 </a:t>
            </a:r>
            <a:r>
              <a:rPr lang="en-US" i="0" dirty="0">
                <a:solidFill>
                  <a:schemeClr val="bg2"/>
                </a:solidFill>
                <a:effectLst/>
                <a:latin typeface="Calibri" panose="020F0502020204030204" pitchFamily="34" charset="0"/>
                <a:cs typeface="Calibri" panose="020F0502020204030204" pitchFamily="34" charset="0"/>
              </a:rPr>
              <a:t>and a maximum of </a:t>
            </a:r>
            <a:r>
              <a:rPr lang="cs-CZ" b="1" i="0" u="sng" dirty="0">
                <a:solidFill>
                  <a:schemeClr val="accent1">
                    <a:lumMod val="50000"/>
                  </a:schemeClr>
                </a:solidFill>
                <a:effectLst/>
                <a:latin typeface="Calibri" panose="020F0502020204030204" pitchFamily="34" charset="0"/>
                <a:cs typeface="Calibri" panose="020F0502020204030204" pitchFamily="34" charset="0"/>
              </a:rPr>
              <a:t>3,000</a:t>
            </a:r>
            <a:r>
              <a:rPr lang="en-US" b="1" i="0" u="sng" dirty="0">
                <a:solidFill>
                  <a:schemeClr val="accent1">
                    <a:lumMod val="50000"/>
                  </a:schemeClr>
                </a:solidFill>
                <a:effectLst/>
                <a:latin typeface="Calibri" panose="020F0502020204030204" pitchFamily="34" charset="0"/>
                <a:cs typeface="Calibri" panose="020F0502020204030204" pitchFamily="34" charset="0"/>
              </a:rPr>
              <a:t> words </a:t>
            </a:r>
            <a:r>
              <a:rPr lang="en-US" b="0" i="0" dirty="0">
                <a:solidFill>
                  <a:srgbClr val="3A3A3A"/>
                </a:solidFill>
                <a:effectLst/>
                <a:latin typeface="Calibri" panose="020F0502020204030204" pitchFamily="34" charset="0"/>
                <a:cs typeface="Calibri" panose="020F0502020204030204" pitchFamily="34" charset="0"/>
              </a:rPr>
              <a:t>(without references).</a:t>
            </a:r>
            <a:endParaRPr lang="cs-CZ" b="0" i="0" dirty="0">
              <a:solidFill>
                <a:srgbClr val="3A3A3A"/>
              </a:solidFill>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en-US" b="0" i="0" dirty="0">
                <a:solidFill>
                  <a:srgbClr val="3A3A3A"/>
                </a:solidFill>
                <a:effectLst/>
                <a:latin typeface="Calibri" panose="020F0502020204030204" pitchFamily="34" charset="0"/>
                <a:cs typeface="Calibri" panose="020F0502020204030204" pitchFamily="34" charset="0"/>
              </a:rPr>
              <a:t>Using a recognized academic style, such as APA or Chicago, is essential for proper citation and referencing. </a:t>
            </a:r>
            <a:r>
              <a:rPr lang="en-US" b="1" i="0" u="sng" dirty="0">
                <a:solidFill>
                  <a:schemeClr val="accent1">
                    <a:lumMod val="50000"/>
                  </a:schemeClr>
                </a:solidFill>
                <a:effectLst/>
                <a:latin typeface="Calibri" panose="020F0502020204030204" pitchFamily="34" charset="0"/>
                <a:cs typeface="Calibri" panose="020F0502020204030204" pitchFamily="34" charset="0"/>
              </a:rPr>
              <a:t>Consistency in style usage is necessary</a:t>
            </a:r>
            <a:r>
              <a:rPr lang="en-US" b="1" i="1" dirty="0">
                <a:effectLst/>
                <a:latin typeface="Calibri" panose="020F0502020204030204" pitchFamily="34" charset="0"/>
                <a:cs typeface="Calibri" panose="020F0502020204030204" pitchFamily="34" charset="0"/>
              </a:rPr>
              <a:t>.</a:t>
            </a:r>
            <a:endParaRPr lang="en-GB" b="1" i="1" dirty="0">
              <a:latin typeface="Calibri" panose="020F0502020204030204" pitchFamily="34" charset="0"/>
              <a:cs typeface="Calibri" panose="020F0502020204030204" pitchFamily="34" charset="0"/>
            </a:endParaRPr>
          </a:p>
        </p:txBody>
      </p:sp>
      <p:pic>
        <p:nvPicPr>
          <p:cNvPr id="9" name="Obrázek 8">
            <a:extLst>
              <a:ext uri="{FF2B5EF4-FFF2-40B4-BE49-F238E27FC236}">
                <a16:creationId xmlns:a16="http://schemas.microsoft.com/office/drawing/2014/main" id="{B5E249B8-B3B9-413F-B52B-BDE557F3042C}"/>
              </a:ext>
            </a:extLst>
          </p:cNvPr>
          <p:cNvPicPr>
            <a:picLocks noChangeAspect="1"/>
          </p:cNvPicPr>
          <p:nvPr/>
        </p:nvPicPr>
        <p:blipFill>
          <a:blip r:embed="rId2"/>
          <a:stretch>
            <a:fillRect/>
          </a:stretch>
        </p:blipFill>
        <p:spPr>
          <a:xfrm>
            <a:off x="5286295" y="1902608"/>
            <a:ext cx="3502557" cy="2335038"/>
          </a:xfrm>
          <a:prstGeom prst="rect">
            <a:avLst/>
          </a:prstGeom>
        </p:spPr>
      </p:pic>
    </p:spTree>
    <p:extLst>
      <p:ext uri="{BB962C8B-B14F-4D97-AF65-F5344CB8AC3E}">
        <p14:creationId xmlns:p14="http://schemas.microsoft.com/office/powerpoint/2010/main" val="2542865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grpSp>
        <p:nvGrpSpPr>
          <p:cNvPr id="2326" name="Google Shape;2326;p44"/>
          <p:cNvGrpSpPr/>
          <p:nvPr/>
        </p:nvGrpSpPr>
        <p:grpSpPr>
          <a:xfrm>
            <a:off x="4360149" y="632092"/>
            <a:ext cx="3879489" cy="3879489"/>
            <a:chOff x="4522050" y="622650"/>
            <a:chExt cx="3898200" cy="3898200"/>
          </a:xfrm>
        </p:grpSpPr>
        <p:sp>
          <p:nvSpPr>
            <p:cNvPr id="2327" name="Google Shape;2327;p44"/>
            <p:cNvSpPr/>
            <p:nvPr/>
          </p:nvSpPr>
          <p:spPr>
            <a:xfrm>
              <a:off x="4522050" y="622650"/>
              <a:ext cx="3898200" cy="3898200"/>
            </a:xfrm>
            <a:prstGeom prst="ellipse">
              <a:avLst/>
            </a:prstGeom>
            <a:solidFill>
              <a:schemeClr val="bg1">
                <a:lumMod val="50000"/>
              </a:schemeClr>
            </a:solid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698900" y="799500"/>
              <a:ext cx="3544500" cy="3544500"/>
            </a:xfrm>
            <a:prstGeom prst="ellipse">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0" name="Google Shape;2330;p44"/>
          <p:cNvSpPr txBox="1">
            <a:spLocks noGrp="1"/>
          </p:cNvSpPr>
          <p:nvPr>
            <p:ph type="subTitle" idx="1"/>
          </p:nvPr>
        </p:nvSpPr>
        <p:spPr>
          <a:xfrm>
            <a:off x="923200" y="1724585"/>
            <a:ext cx="3343678" cy="137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5000" b="1" dirty="0">
                <a:latin typeface="Calibri" panose="020F0502020204030204" pitchFamily="34" charset="0"/>
                <a:cs typeface="Calibri" panose="020F0502020204030204" pitchFamily="34" charset="0"/>
                <a:sym typeface="Barlow Semi Condensed"/>
              </a:rPr>
              <a:t>Any questions?</a:t>
            </a:r>
          </a:p>
        </p:txBody>
      </p:sp>
      <p:pic>
        <p:nvPicPr>
          <p:cNvPr id="7" name="Picture 3" descr="A picture containing text&#10;&#10;Description automatically generated">
            <a:extLst>
              <a:ext uri="{FF2B5EF4-FFF2-40B4-BE49-F238E27FC236}">
                <a16:creationId xmlns:a16="http://schemas.microsoft.com/office/drawing/2014/main" id="{0CAB9178-980F-4333-9B87-6871C2FEF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501" y="918839"/>
            <a:ext cx="3090864" cy="309086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A5F67-2098-13D4-ACE2-C2CFD14C010A}"/>
              </a:ext>
            </a:extLst>
          </p:cNvPr>
          <p:cNvSpPr>
            <a:spLocks noGrp="1"/>
          </p:cNvSpPr>
          <p:nvPr>
            <p:ph type="title"/>
          </p:nvPr>
        </p:nvSpPr>
        <p:spPr>
          <a:xfrm>
            <a:off x="338097" y="119628"/>
            <a:ext cx="7886700" cy="994172"/>
          </a:xfrm>
        </p:spPr>
        <p:txBody>
          <a:bodyPr>
            <a:normAutofit/>
          </a:bodyPr>
          <a:lstStyle/>
          <a:p>
            <a:r>
              <a:rPr lang="cs-CZ" sz="4000" b="1" dirty="0">
                <a:latin typeface="Calibri" panose="020F0502020204030204" pitchFamily="34" charset="0"/>
                <a:cs typeface="Calibri" panose="020F0502020204030204" pitchFamily="34" charset="0"/>
              </a:rPr>
              <a:t>SOURCES</a:t>
            </a:r>
          </a:p>
        </p:txBody>
      </p:sp>
      <p:sp>
        <p:nvSpPr>
          <p:cNvPr id="15" name="TextBox 14">
            <a:extLst>
              <a:ext uri="{FF2B5EF4-FFF2-40B4-BE49-F238E27FC236}">
                <a16:creationId xmlns:a16="http://schemas.microsoft.com/office/drawing/2014/main" id="{F7F40204-AC05-79A1-04D7-7DAB559714E7}"/>
              </a:ext>
            </a:extLst>
          </p:cNvPr>
          <p:cNvSpPr txBox="1"/>
          <p:nvPr/>
        </p:nvSpPr>
        <p:spPr>
          <a:xfrm>
            <a:off x="338097" y="783647"/>
            <a:ext cx="8467805" cy="4465197"/>
          </a:xfrm>
          <a:prstGeom prst="rect">
            <a:avLst/>
          </a:prstGeom>
          <a:noFill/>
        </p:spPr>
        <p:txBody>
          <a:bodyPr wrap="square" lIns="91440" tIns="45720" rIns="91440" bIns="45720" rtlCol="0" anchor="t">
            <a:spAutoFit/>
          </a:bodyPr>
          <a:lstStyle/>
          <a:p>
            <a:pPr marL="171450" indent="-171450" algn="just">
              <a:buFont typeface="Arial" panose="020B0604020202020204" pitchFamily="34" charset="0"/>
              <a:buChar char="•"/>
            </a:pPr>
            <a:r>
              <a:rPr lang="cs-CZ" sz="1100" b="0" i="0" u="none" strike="noStrike" dirty="0">
                <a:solidFill>
                  <a:schemeClr val="bg2"/>
                </a:solidFill>
                <a:effectLst/>
                <a:latin typeface="Calibri" panose="020F0502020204030204" pitchFamily="34" charset="0"/>
                <a:cs typeface="Calibri" panose="020F0502020204030204" pitchFamily="34" charset="0"/>
              </a:rPr>
              <a:t>Brett, B. M. &amp; Wheeler (2022). </a:t>
            </a:r>
            <a:r>
              <a:rPr lang="cs-CZ" sz="1100" b="0" i="1" u="none" strike="noStrike" dirty="0">
                <a:solidFill>
                  <a:schemeClr val="bg2"/>
                </a:solidFill>
                <a:effectLst/>
                <a:latin typeface="Calibri" panose="020F0502020204030204" pitchFamily="34" charset="0"/>
                <a:cs typeface="Calibri" panose="020F0502020204030204" pitchFamily="34" charset="0"/>
              </a:rPr>
              <a:t>How to Do Qualitative Interviewing</a:t>
            </a:r>
            <a:r>
              <a:rPr lang="cs-CZ" sz="1100" b="0" i="0" u="none" strike="noStrike" dirty="0">
                <a:solidFill>
                  <a:schemeClr val="bg2"/>
                </a:solidFill>
                <a:effectLst/>
                <a:latin typeface="Calibri" panose="020F0502020204030204" pitchFamily="34" charset="0"/>
                <a:cs typeface="Calibri" panose="020F0502020204030204" pitchFamily="34" charset="0"/>
              </a:rPr>
              <a:t>. SAGE. </a:t>
            </a:r>
            <a:r>
              <a:rPr lang="en-GB" sz="1100" b="0" i="0" dirty="0">
                <a:solidFill>
                  <a:schemeClr val="bg2"/>
                </a:solidFill>
                <a:effectLst/>
                <a:latin typeface="Calibri" panose="020F0502020204030204" pitchFamily="34" charset="0"/>
                <a:cs typeface="Calibri" panose="020F0502020204030204" pitchFamily="34" charset="0"/>
              </a:rPr>
              <a:t>​</a:t>
            </a:r>
            <a:endParaRPr lang="cs-CZ" sz="1100" b="0" i="0" dirty="0">
              <a:solidFill>
                <a:schemeClr val="bg2"/>
              </a:solidFill>
              <a:effectLst/>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100" b="0" i="0" u="none" strike="noStrike" baseline="0" dirty="0">
                <a:solidFill>
                  <a:srgbClr val="000000"/>
                </a:solidFill>
                <a:latin typeface="Calibri" panose="020F0502020204030204" pitchFamily="34" charset="0"/>
                <a:cs typeface="Calibri" panose="020F0502020204030204" pitchFamily="34" charset="0"/>
              </a:rPr>
              <a:t>Habermas, J. (2022). Reflections and hypotheses on a further structural transformation of the political public sphere. </a:t>
            </a:r>
            <a:r>
              <a:rPr lang="en-US" sz="1100" b="0" i="1" u="none" strike="noStrike" baseline="0" dirty="0">
                <a:solidFill>
                  <a:srgbClr val="000000"/>
                </a:solidFill>
                <a:latin typeface="Calibri" panose="020F0502020204030204" pitchFamily="34" charset="0"/>
                <a:cs typeface="Calibri" panose="020F0502020204030204" pitchFamily="34" charset="0"/>
              </a:rPr>
              <a:t>Theory, Culture &amp; Society</a:t>
            </a:r>
            <a:r>
              <a:rPr lang="en-US" sz="1100" b="0" i="0" u="none" strike="noStrike" baseline="0" dirty="0">
                <a:solidFill>
                  <a:srgbClr val="000000"/>
                </a:solidFill>
                <a:latin typeface="Calibri" panose="020F0502020204030204" pitchFamily="34" charset="0"/>
                <a:cs typeface="Calibri" panose="020F0502020204030204" pitchFamily="34" charset="0"/>
              </a:rPr>
              <a:t>, </a:t>
            </a:r>
            <a:r>
              <a:rPr lang="en-US" sz="1100" b="0" i="1" u="none" strike="noStrike" baseline="0" dirty="0">
                <a:solidFill>
                  <a:srgbClr val="000000"/>
                </a:solidFill>
                <a:latin typeface="Calibri" panose="020F0502020204030204" pitchFamily="34" charset="0"/>
                <a:cs typeface="Calibri" panose="020F0502020204030204" pitchFamily="34" charset="0"/>
              </a:rPr>
              <a:t>39</a:t>
            </a:r>
            <a:r>
              <a:rPr lang="en-US" sz="1100" b="0" i="0" u="none" strike="noStrike" baseline="0" dirty="0">
                <a:solidFill>
                  <a:srgbClr val="000000"/>
                </a:solidFill>
                <a:latin typeface="Calibri" panose="020F0502020204030204" pitchFamily="34" charset="0"/>
                <a:cs typeface="Calibri" panose="020F0502020204030204" pitchFamily="34" charset="0"/>
              </a:rPr>
              <a:t>(4)</a:t>
            </a:r>
            <a:r>
              <a:rPr lang="cs-CZ" sz="1100" b="0" i="0" u="none" strike="noStrike" baseline="0" dirty="0">
                <a:solidFill>
                  <a:srgbClr val="000000"/>
                </a:solidFill>
                <a:latin typeface="Calibri" panose="020F0502020204030204" pitchFamily="34" charset="0"/>
                <a:cs typeface="Calibri" panose="020F0502020204030204" pitchFamily="34" charset="0"/>
              </a:rPr>
              <a:t>.</a:t>
            </a:r>
          </a:p>
          <a:p>
            <a:pPr marL="171450" indent="-171450" algn="just">
              <a:buFont typeface="Arial" panose="020B0604020202020204" pitchFamily="34" charset="0"/>
              <a:buChar char="•"/>
            </a:pPr>
            <a:r>
              <a:rPr lang="en-GB" sz="1100" b="0" i="0" u="none" strike="noStrike" baseline="0" dirty="0">
                <a:solidFill>
                  <a:srgbClr val="000000"/>
                </a:solidFill>
                <a:latin typeface="Calibri" panose="020F0502020204030204" pitchFamily="34" charset="0"/>
                <a:cs typeface="Calibri" panose="020F0502020204030204" pitchFamily="34" charset="0"/>
              </a:rPr>
              <a:t>Kennedy, R. D., </a:t>
            </a:r>
            <a:r>
              <a:rPr lang="en-GB" sz="1100" b="0" i="0" u="none" strike="noStrike" baseline="0" dirty="0" err="1">
                <a:solidFill>
                  <a:srgbClr val="000000"/>
                </a:solidFill>
                <a:latin typeface="Calibri" panose="020F0502020204030204" pitchFamily="34" charset="0"/>
                <a:cs typeface="Calibri" panose="020F0502020204030204" pitchFamily="34" charset="0"/>
              </a:rPr>
              <a:t>Sokhey</a:t>
            </a:r>
            <a:r>
              <a:rPr lang="en-GB" sz="1100" b="0" i="0" u="none" strike="noStrike" baseline="0" dirty="0">
                <a:solidFill>
                  <a:srgbClr val="000000"/>
                </a:solidFill>
                <a:latin typeface="Calibri" panose="020F0502020204030204" pitchFamily="34" charset="0"/>
                <a:cs typeface="Calibri" panose="020F0502020204030204" pitchFamily="34" charset="0"/>
              </a:rPr>
              <a:t>, A. E., Abernathy, C., </a:t>
            </a:r>
            <a:r>
              <a:rPr lang="en-GB" sz="1100" b="0" i="0" u="none" strike="noStrike" baseline="0" dirty="0" err="1">
                <a:solidFill>
                  <a:srgbClr val="000000"/>
                </a:solidFill>
                <a:latin typeface="Calibri" panose="020F0502020204030204" pitchFamily="34" charset="0"/>
                <a:cs typeface="Calibri" panose="020F0502020204030204" pitchFamily="34" charset="0"/>
              </a:rPr>
              <a:t>Esterling</a:t>
            </a:r>
            <a:r>
              <a:rPr lang="en-GB" sz="1100" b="0" i="0" u="none" strike="noStrike" baseline="0" dirty="0">
                <a:solidFill>
                  <a:srgbClr val="000000"/>
                </a:solidFill>
                <a:latin typeface="Calibri" panose="020F0502020204030204" pitchFamily="34" charset="0"/>
                <a:cs typeface="Calibri" panose="020F0502020204030204" pitchFamily="34" charset="0"/>
              </a:rPr>
              <a:t>, K. M., </a:t>
            </a:r>
            <a:r>
              <a:rPr lang="en-GB" sz="1100" b="0" i="0" u="none" strike="noStrike" baseline="0" dirty="0" err="1">
                <a:solidFill>
                  <a:srgbClr val="000000"/>
                </a:solidFill>
                <a:latin typeface="Calibri" panose="020F0502020204030204" pitchFamily="34" charset="0"/>
                <a:cs typeface="Calibri" panose="020F0502020204030204" pitchFamily="34" charset="0"/>
              </a:rPr>
              <a:t>Lazer</a:t>
            </a:r>
            <a:r>
              <a:rPr lang="en-GB" sz="1100" b="0" i="0" u="none" strike="noStrike" baseline="0" dirty="0">
                <a:solidFill>
                  <a:srgbClr val="000000"/>
                </a:solidFill>
                <a:latin typeface="Calibri" panose="020F0502020204030204" pitchFamily="34" charset="0"/>
                <a:cs typeface="Calibri" panose="020F0502020204030204" pitchFamily="34" charset="0"/>
              </a:rPr>
              <a:t>, D., Lee, A. S., </a:t>
            </a:r>
            <a:r>
              <a:rPr lang="en-GB" sz="1100" b="0" i="0" u="none" strike="noStrike" baseline="0" dirty="0" err="1">
                <a:solidFill>
                  <a:srgbClr val="000000"/>
                </a:solidFill>
                <a:latin typeface="Calibri" panose="020F0502020204030204" pitchFamily="34" charset="0"/>
                <a:cs typeface="Calibri" panose="020F0502020204030204" pitchFamily="34" charset="0"/>
              </a:rPr>
              <a:t>Minozzi</a:t>
            </a:r>
            <a:r>
              <a:rPr lang="en-GB" sz="1100" b="0" i="0" u="none" strike="noStrike" baseline="0" dirty="0">
                <a:solidFill>
                  <a:srgbClr val="000000"/>
                </a:solidFill>
                <a:latin typeface="Calibri" panose="020F0502020204030204" pitchFamily="34" charset="0"/>
                <a:cs typeface="Calibri" panose="020F0502020204030204" pitchFamily="34" charset="0"/>
              </a:rPr>
              <a:t>, W., &amp; </a:t>
            </a:r>
            <a:r>
              <a:rPr lang="en-GB" sz="1100" b="0" i="0" u="none" strike="noStrike" baseline="0" dirty="0" err="1">
                <a:solidFill>
                  <a:srgbClr val="000000"/>
                </a:solidFill>
                <a:latin typeface="Calibri" panose="020F0502020204030204" pitchFamily="34" charset="0"/>
                <a:cs typeface="Calibri" panose="020F0502020204030204" pitchFamily="34" charset="0"/>
              </a:rPr>
              <a:t>Neblo</a:t>
            </a:r>
            <a:r>
              <a:rPr lang="en-GB" sz="1100" b="0" i="0" u="none" strike="noStrike" baseline="0" dirty="0">
                <a:solidFill>
                  <a:srgbClr val="000000"/>
                </a:solidFill>
                <a:latin typeface="Calibri" panose="020F0502020204030204" pitchFamily="34" charset="0"/>
                <a:cs typeface="Calibri" panose="020F0502020204030204" pitchFamily="34" charset="0"/>
              </a:rPr>
              <a:t>, M. A. (2021). Demographics and (equal?) voice: Assessing participation in online deliberative sessions. </a:t>
            </a:r>
            <a:r>
              <a:rPr lang="en-GB" sz="1100" b="0" i="1" u="none" strike="noStrike" baseline="0" dirty="0">
                <a:solidFill>
                  <a:srgbClr val="000000"/>
                </a:solidFill>
                <a:latin typeface="Calibri" panose="020F0502020204030204" pitchFamily="34" charset="0"/>
                <a:cs typeface="Calibri" panose="020F0502020204030204" pitchFamily="34" charset="0"/>
              </a:rPr>
              <a:t>Political Studies</a:t>
            </a:r>
            <a:r>
              <a:rPr lang="en-GB" sz="1100" b="0" i="0" u="none" strike="noStrike" baseline="0" dirty="0">
                <a:solidFill>
                  <a:srgbClr val="000000"/>
                </a:solidFill>
                <a:latin typeface="Calibri" panose="020F0502020204030204" pitchFamily="34" charset="0"/>
                <a:cs typeface="Calibri" panose="020F0502020204030204" pitchFamily="34" charset="0"/>
              </a:rPr>
              <a:t>, </a:t>
            </a:r>
            <a:r>
              <a:rPr lang="en-GB" sz="1100" b="0" i="1" u="none" strike="noStrike" baseline="0" dirty="0">
                <a:solidFill>
                  <a:srgbClr val="000000"/>
                </a:solidFill>
                <a:latin typeface="Calibri" panose="020F0502020204030204" pitchFamily="34" charset="0"/>
                <a:cs typeface="Calibri" panose="020F0502020204030204" pitchFamily="34" charset="0"/>
              </a:rPr>
              <a:t>69</a:t>
            </a:r>
            <a:r>
              <a:rPr lang="en-GB" sz="1100" b="0" i="0" u="none" strike="noStrike" baseline="0" dirty="0">
                <a:solidFill>
                  <a:srgbClr val="000000"/>
                </a:solidFill>
                <a:latin typeface="Calibri" panose="020F0502020204030204" pitchFamily="34" charset="0"/>
                <a:cs typeface="Calibri" panose="020F0502020204030204" pitchFamily="34" charset="0"/>
              </a:rPr>
              <a:t>(1), 66–88.</a:t>
            </a:r>
            <a:endParaRPr lang="cs-CZ" sz="1100" b="0" i="0" u="none" strike="noStrike" baseline="0" dirty="0">
              <a:solidFill>
                <a:srgbClr val="000000"/>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100" dirty="0">
                <a:effectLst/>
                <a:latin typeface="Calibri" panose="020F0502020204030204" pitchFamily="34" charset="0"/>
                <a:cs typeface="Calibri" panose="020F0502020204030204" pitchFamily="34" charset="0"/>
              </a:rPr>
              <a:t>Ritchie, J.</a:t>
            </a:r>
            <a:r>
              <a:rPr lang="cs-CZ" sz="1100" dirty="0">
                <a:effectLst/>
                <a:latin typeface="Calibri" panose="020F0502020204030204" pitchFamily="34" charset="0"/>
                <a:cs typeface="Calibri" panose="020F0502020204030204" pitchFamily="34" charset="0"/>
              </a:rPr>
              <a:t>, </a:t>
            </a:r>
            <a:r>
              <a:rPr lang="en-US" sz="1100" dirty="0">
                <a:effectLst/>
                <a:latin typeface="Calibri" panose="020F0502020204030204" pitchFamily="34" charset="0"/>
                <a:cs typeface="Calibri" panose="020F0502020204030204" pitchFamily="34" charset="0"/>
              </a:rPr>
              <a:t>Lewis, J</a:t>
            </a:r>
            <a:r>
              <a:rPr lang="cs-CZ" sz="1100" dirty="0">
                <a:effectLst/>
                <a:latin typeface="Calibri" panose="020F0502020204030204" pitchFamily="34" charset="0"/>
                <a:cs typeface="Calibri" panose="020F0502020204030204" pitchFamily="34" charset="0"/>
              </a:rPr>
              <a:t>., </a:t>
            </a:r>
            <a:r>
              <a:rPr lang="en-US" sz="1100" dirty="0">
                <a:effectLst/>
                <a:latin typeface="Calibri" panose="020F0502020204030204" pitchFamily="34" charset="0"/>
                <a:cs typeface="Calibri" panose="020F0502020204030204" pitchFamily="34" charset="0"/>
              </a:rPr>
              <a:t>Nicholls, C.M</a:t>
            </a:r>
            <a:r>
              <a:rPr lang="cs-CZ" sz="1100" dirty="0">
                <a:effectLst/>
                <a:latin typeface="Calibri" panose="020F0502020204030204" pitchFamily="34" charset="0"/>
                <a:cs typeface="Calibri" panose="020F0502020204030204" pitchFamily="34" charset="0"/>
              </a:rPr>
              <a:t>. </a:t>
            </a:r>
            <a:r>
              <a:rPr lang="en-US" sz="1100" dirty="0">
                <a:effectLst/>
                <a:latin typeface="Calibri" panose="020F0502020204030204" pitchFamily="34" charset="0"/>
                <a:cs typeface="Calibri" panose="020F0502020204030204" pitchFamily="34" charset="0"/>
              </a:rPr>
              <a:t>&amp; </a:t>
            </a:r>
            <a:r>
              <a:rPr lang="en-US" sz="1100" dirty="0" err="1">
                <a:effectLst/>
                <a:latin typeface="Calibri" panose="020F0502020204030204" pitchFamily="34" charset="0"/>
                <a:cs typeface="Calibri" panose="020F0502020204030204" pitchFamily="34" charset="0"/>
              </a:rPr>
              <a:t>Ormston</a:t>
            </a:r>
            <a:r>
              <a:rPr lang="en-US" sz="1100" dirty="0">
                <a:effectLst/>
                <a:latin typeface="Calibri" panose="020F0502020204030204" pitchFamily="34" charset="0"/>
                <a:cs typeface="Calibri" panose="020F0502020204030204" pitchFamily="34" charset="0"/>
              </a:rPr>
              <a:t>, R.</a:t>
            </a:r>
            <a:r>
              <a:rPr lang="cs-CZ" sz="1100" dirty="0">
                <a:effectLst/>
                <a:latin typeface="Calibri" panose="020F0502020204030204" pitchFamily="34" charset="0"/>
                <a:cs typeface="Calibri" panose="020F0502020204030204" pitchFamily="34" charset="0"/>
              </a:rPr>
              <a:t> (2014). </a:t>
            </a:r>
            <a:r>
              <a:rPr lang="en-US" sz="1100" i="1" dirty="0">
                <a:effectLst/>
                <a:latin typeface="Calibri" panose="020F0502020204030204" pitchFamily="34" charset="0"/>
                <a:cs typeface="Calibri" panose="020F0502020204030204" pitchFamily="34" charset="0"/>
              </a:rPr>
              <a:t>Qualitative Research Practice: A Guide for Social Science Students and Researchers</a:t>
            </a:r>
            <a:r>
              <a:rPr lang="en-US" sz="1100" dirty="0">
                <a:effectLst/>
                <a:latin typeface="Calibri" panose="020F0502020204030204" pitchFamily="34" charset="0"/>
                <a:cs typeface="Calibri" panose="020F0502020204030204" pitchFamily="34" charset="0"/>
              </a:rPr>
              <a:t>.</a:t>
            </a:r>
            <a:r>
              <a:rPr lang="cs-CZ" sz="1100" dirty="0">
                <a:effectLst/>
                <a:latin typeface="Calibri" panose="020F0502020204030204" pitchFamily="34" charset="0"/>
                <a:cs typeface="Calibri" panose="020F0502020204030204" pitchFamily="34" charset="0"/>
              </a:rPr>
              <a:t> SAGE.</a:t>
            </a:r>
            <a:r>
              <a:rPr lang="en-US" sz="1100" dirty="0">
                <a:effectLst/>
                <a:latin typeface="Calibri" panose="020F0502020204030204" pitchFamily="34" charset="0"/>
                <a:cs typeface="Calibri" panose="020F0502020204030204" pitchFamily="34" charset="0"/>
              </a:rPr>
              <a:t> </a:t>
            </a:r>
            <a:endParaRPr lang="cs-CZ" sz="1100" dirty="0">
              <a:effectLst/>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GB" sz="1100" b="0" i="0" strike="noStrike" dirty="0" err="1">
                <a:solidFill>
                  <a:schemeClr val="bg2"/>
                </a:solidFill>
                <a:effectLst/>
                <a:latin typeface="Calibri" panose="020F0502020204030204" pitchFamily="34" charset="0"/>
                <a:cs typeface="Calibri" panose="020F0502020204030204" pitchFamily="34" charset="0"/>
              </a:rPr>
              <a:t>Mihelj</a:t>
            </a:r>
            <a:r>
              <a:rPr lang="en-GB" sz="1100" b="0" i="0" strike="noStrike" dirty="0">
                <a:solidFill>
                  <a:schemeClr val="bg2"/>
                </a:solidFill>
                <a:effectLst/>
                <a:latin typeface="Calibri" panose="020F0502020204030204" pitchFamily="34" charset="0"/>
                <a:cs typeface="Calibri" panose="020F0502020204030204" pitchFamily="34" charset="0"/>
              </a:rPr>
              <a:t>, S., Kondor, K., &amp; </a:t>
            </a:r>
            <a:r>
              <a:rPr lang="en-GB" sz="1100" b="0" i="0" strike="noStrike" dirty="0" err="1">
                <a:solidFill>
                  <a:schemeClr val="bg2"/>
                </a:solidFill>
                <a:effectLst/>
                <a:latin typeface="Calibri" panose="020F0502020204030204" pitchFamily="34" charset="0"/>
                <a:cs typeface="Calibri" panose="020F0502020204030204" pitchFamily="34" charset="0"/>
              </a:rPr>
              <a:t>Štětka</a:t>
            </a:r>
            <a:r>
              <a:rPr lang="en-GB" sz="1100" b="0" i="0" strike="noStrike" dirty="0">
                <a:solidFill>
                  <a:schemeClr val="bg2"/>
                </a:solidFill>
                <a:effectLst/>
                <a:latin typeface="Calibri" panose="020F0502020204030204" pitchFamily="34" charset="0"/>
                <a:cs typeface="Calibri" panose="020F0502020204030204" pitchFamily="34" charset="0"/>
              </a:rPr>
              <a:t>, V. (2021). Audience Engagement with COVID-19 News: The Impact of Lockdown and Live Coverage, and the Role of Polarization. Journalism Studies, 23(5–6), 569–587. </a:t>
            </a:r>
            <a:endParaRPr lang="cs-CZ" sz="1100" b="0" i="0" strike="noStrike" dirty="0">
              <a:solidFill>
                <a:schemeClr val="bg2"/>
              </a:solidFill>
              <a:effectLst/>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GB" sz="1100" b="0" i="0" u="none" strike="noStrike" baseline="0" dirty="0">
                <a:solidFill>
                  <a:srgbClr val="000000"/>
                </a:solidFill>
                <a:latin typeface="Calibri" panose="020F0502020204030204" pitchFamily="34" charset="0"/>
                <a:cs typeface="Calibri" panose="020F0502020204030204" pitchFamily="34" charset="0"/>
              </a:rPr>
              <a:t>Novotná, M., </a:t>
            </a:r>
            <a:r>
              <a:rPr lang="en-GB" sz="1100" b="0" i="0" u="none" strike="noStrike" baseline="0" dirty="0" err="1">
                <a:solidFill>
                  <a:srgbClr val="000000"/>
                </a:solidFill>
                <a:latin typeface="Calibri" panose="020F0502020204030204" pitchFamily="34" charset="0"/>
                <a:cs typeface="Calibri" panose="020F0502020204030204" pitchFamily="34" charset="0"/>
              </a:rPr>
              <a:t>Macková</a:t>
            </a:r>
            <a:r>
              <a:rPr lang="en-GB" sz="1100" b="0" i="0" u="none" strike="noStrike" baseline="0" dirty="0">
                <a:solidFill>
                  <a:srgbClr val="000000"/>
                </a:solidFill>
                <a:latin typeface="Calibri" panose="020F0502020204030204" pitchFamily="34" charset="0"/>
                <a:cs typeface="Calibri" panose="020F0502020204030204" pitchFamily="34" charset="0"/>
              </a:rPr>
              <a:t>, A., </a:t>
            </a:r>
            <a:r>
              <a:rPr lang="en-GB" sz="1100" b="0" i="0" u="none" strike="noStrike" baseline="0" dirty="0" err="1">
                <a:solidFill>
                  <a:srgbClr val="000000"/>
                </a:solidFill>
                <a:latin typeface="Calibri" panose="020F0502020204030204" pitchFamily="34" charset="0"/>
                <a:cs typeface="Calibri" panose="020F0502020204030204" pitchFamily="34" charset="0"/>
              </a:rPr>
              <a:t>Bieliková</a:t>
            </a:r>
            <a:r>
              <a:rPr lang="en-GB" sz="1100" b="0" i="0" u="none" strike="noStrike" baseline="0" dirty="0">
                <a:solidFill>
                  <a:srgbClr val="000000"/>
                </a:solidFill>
                <a:latin typeface="Calibri" panose="020F0502020204030204" pitchFamily="34" charset="0"/>
                <a:cs typeface="Calibri" panose="020F0502020204030204" pitchFamily="34" charset="0"/>
              </a:rPr>
              <a:t>, K., &amp; Rossini, P. (2023). Barriers to participation in polarized online discussions about COVID-19 and the Russo-Ukrainian war. </a:t>
            </a:r>
            <a:r>
              <a:rPr lang="en-GB" sz="1100" b="0" i="1" u="none" strike="noStrike" baseline="0" dirty="0">
                <a:solidFill>
                  <a:srgbClr val="000000"/>
                </a:solidFill>
                <a:latin typeface="Calibri" panose="020F0502020204030204" pitchFamily="34" charset="0"/>
                <a:cs typeface="Calibri" panose="020F0502020204030204" pitchFamily="34" charset="0"/>
              </a:rPr>
              <a:t>Media and Communication</a:t>
            </a:r>
            <a:r>
              <a:rPr lang="en-GB" sz="1100" b="0" i="0" u="none" strike="noStrike" baseline="0" dirty="0">
                <a:solidFill>
                  <a:srgbClr val="000000"/>
                </a:solidFill>
                <a:latin typeface="Calibri" panose="020F0502020204030204" pitchFamily="34" charset="0"/>
                <a:cs typeface="Calibri" panose="020F0502020204030204" pitchFamily="34" charset="0"/>
              </a:rPr>
              <a:t>, 11(3). https://doi.org/10.17645/mac.v11i3.6657</a:t>
            </a:r>
            <a:endParaRPr lang="en-GB" sz="1100" dirty="0">
              <a:solidFill>
                <a:schemeClr val="bg2"/>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GB" sz="1100" b="0" i="0" strike="noStrike" dirty="0">
                <a:solidFill>
                  <a:schemeClr val="bg2"/>
                </a:solidFill>
                <a:effectLst/>
                <a:latin typeface="Calibri" panose="020F0502020204030204" pitchFamily="34" charset="0"/>
                <a:cs typeface="Calibri" panose="020F0502020204030204" pitchFamily="34" charset="0"/>
              </a:rPr>
              <a:t>Ritchie, J., Lewis, J., Nicholls, C. M., &amp; </a:t>
            </a:r>
            <a:r>
              <a:rPr lang="en-GB" sz="1100" b="0" i="0" strike="noStrike" dirty="0" err="1">
                <a:solidFill>
                  <a:schemeClr val="bg2"/>
                </a:solidFill>
                <a:effectLst/>
                <a:latin typeface="Calibri" panose="020F0502020204030204" pitchFamily="34" charset="0"/>
                <a:cs typeface="Calibri" panose="020F0502020204030204" pitchFamily="34" charset="0"/>
              </a:rPr>
              <a:t>Ormston</a:t>
            </a:r>
            <a:r>
              <a:rPr lang="en-GB" sz="1100" b="0" i="0" strike="noStrike" dirty="0">
                <a:solidFill>
                  <a:schemeClr val="bg2"/>
                </a:solidFill>
                <a:effectLst/>
                <a:latin typeface="Calibri" panose="020F0502020204030204" pitchFamily="34" charset="0"/>
                <a:cs typeface="Calibri" panose="020F0502020204030204" pitchFamily="34" charset="0"/>
              </a:rPr>
              <a:t>, R. (2013). Qualitative Research Practice: A Guide for Social Science Students and Researchers. SAGE Publications Limited.</a:t>
            </a:r>
            <a:endParaRPr lang="cs-CZ" sz="1100" b="0" i="0" strike="noStrike" dirty="0">
              <a:solidFill>
                <a:schemeClr val="bg2"/>
              </a:solidFill>
              <a:effectLst/>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100" b="0" i="0" u="none" strike="noStrike" baseline="0" dirty="0" err="1">
                <a:solidFill>
                  <a:srgbClr val="000000"/>
                </a:solidFill>
                <a:latin typeface="Calibri" panose="020F0502020204030204" pitchFamily="34" charset="0"/>
                <a:cs typeface="Calibri" panose="020F0502020204030204" pitchFamily="34" charset="0"/>
              </a:rPr>
              <a:t>Ohme</a:t>
            </a:r>
            <a:r>
              <a:rPr lang="en-US" sz="1100" b="0" i="0" u="none" strike="noStrike" baseline="0" dirty="0">
                <a:solidFill>
                  <a:srgbClr val="000000"/>
                </a:solidFill>
                <a:latin typeface="Calibri" panose="020F0502020204030204" pitchFamily="34" charset="0"/>
                <a:cs typeface="Calibri" panose="020F0502020204030204" pitchFamily="34" charset="0"/>
              </a:rPr>
              <a:t>, J. (2019). Updating citizenship? The effects of digital media use on citizenship understanding and political participation. </a:t>
            </a:r>
            <a:r>
              <a:rPr lang="en-US" sz="1100" b="0" i="1" u="none" strike="noStrike" baseline="0" dirty="0">
                <a:solidFill>
                  <a:srgbClr val="000000"/>
                </a:solidFill>
                <a:latin typeface="Calibri" panose="020F0502020204030204" pitchFamily="34" charset="0"/>
                <a:cs typeface="Calibri" panose="020F0502020204030204" pitchFamily="34" charset="0"/>
              </a:rPr>
              <a:t>Information, Communication &amp; Society</a:t>
            </a:r>
            <a:r>
              <a:rPr lang="en-US" sz="1100" b="0" i="0" u="none" strike="noStrike" baseline="0" dirty="0">
                <a:solidFill>
                  <a:srgbClr val="000000"/>
                </a:solidFill>
                <a:latin typeface="Calibri" panose="020F0502020204030204" pitchFamily="34" charset="0"/>
                <a:cs typeface="Calibri" panose="020F0502020204030204" pitchFamily="34" charset="0"/>
              </a:rPr>
              <a:t>, 22(13), 1903–1928. https://doi.org/10.1080/1369118X.2018.1469657</a:t>
            </a:r>
            <a:endParaRPr lang="en-GB" sz="1100" b="0" i="0" strike="noStrike" dirty="0">
              <a:solidFill>
                <a:schemeClr val="bg2"/>
              </a:solidFill>
              <a:effectLst/>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100" dirty="0">
                <a:solidFill>
                  <a:schemeClr val="bg2"/>
                </a:solidFill>
                <a:effectLst/>
                <a:latin typeface="Calibri" panose="020F0502020204030204" pitchFamily="34" charset="0"/>
                <a:ea typeface="+mn-ea"/>
                <a:cs typeface="Calibri" panose="020F0502020204030204" pitchFamily="34" charset="0"/>
              </a:rPr>
              <a:t>Silverman, D. (2022). </a:t>
            </a:r>
            <a:r>
              <a:rPr lang="en-US" sz="1100" i="1" dirty="0">
                <a:solidFill>
                  <a:schemeClr val="bg2"/>
                </a:solidFill>
                <a:effectLst/>
                <a:latin typeface="Calibri" panose="020F0502020204030204" pitchFamily="34" charset="0"/>
                <a:ea typeface="+mn-ea"/>
                <a:cs typeface="Calibri" panose="020F0502020204030204" pitchFamily="34" charset="0"/>
              </a:rPr>
              <a:t>Doing Qualitative Research</a:t>
            </a:r>
            <a:r>
              <a:rPr lang="en-US" sz="1100" dirty="0">
                <a:solidFill>
                  <a:schemeClr val="bg2"/>
                </a:solidFill>
                <a:effectLst/>
                <a:latin typeface="Calibri" panose="020F0502020204030204" pitchFamily="34" charset="0"/>
                <a:ea typeface="+mn-ea"/>
                <a:cs typeface="Calibri" panose="020F0502020204030204" pitchFamily="34" charset="0"/>
              </a:rPr>
              <a:t> (6</a:t>
            </a:r>
            <a:r>
              <a:rPr lang="en-US" sz="1100" baseline="30000" dirty="0">
                <a:solidFill>
                  <a:schemeClr val="bg2"/>
                </a:solidFill>
                <a:effectLst/>
                <a:latin typeface="Calibri" panose="020F0502020204030204" pitchFamily="34" charset="0"/>
                <a:ea typeface="+mn-ea"/>
                <a:cs typeface="Calibri" panose="020F0502020204030204" pitchFamily="34" charset="0"/>
              </a:rPr>
              <a:t>th</a:t>
            </a:r>
            <a:r>
              <a:rPr lang="en-US" sz="1100" dirty="0">
                <a:solidFill>
                  <a:schemeClr val="bg2"/>
                </a:solidFill>
                <a:effectLst/>
                <a:latin typeface="Calibri" panose="020F0502020204030204" pitchFamily="34" charset="0"/>
                <a:ea typeface="+mn-ea"/>
                <a:cs typeface="Calibri" panose="020F0502020204030204" pitchFamily="34" charset="0"/>
              </a:rPr>
              <a:t> edition). SAGE Publications.</a:t>
            </a:r>
            <a:r>
              <a:rPr lang="cs-CZ" sz="1100" dirty="0">
                <a:solidFill>
                  <a:schemeClr val="bg2"/>
                </a:solidFill>
                <a:latin typeface="Calibri" panose="020F0502020204030204" pitchFamily="34" charset="0"/>
                <a:ea typeface="+mn-ea"/>
                <a:cs typeface="Calibri" panose="020F0502020204030204" pitchFamily="34" charset="0"/>
              </a:rPr>
              <a:t> </a:t>
            </a:r>
            <a:r>
              <a:rPr lang="en-US" sz="1100" dirty="0">
                <a:solidFill>
                  <a:schemeClr val="bg2"/>
                </a:solidFill>
                <a:effectLst/>
                <a:latin typeface="Calibri" panose="020F0502020204030204" pitchFamily="34" charset="0"/>
                <a:ea typeface="+mn-ea"/>
                <a:cs typeface="Calibri" panose="020F0502020204030204" pitchFamily="34" charset="0"/>
              </a:rPr>
              <a:t>Chapters (you find them also in older editions, they might have different names): What you Can (and Can’t) do with qualitative research (introduction, what is qualitative research,…) </a:t>
            </a:r>
            <a:r>
              <a:rPr lang="en-US" sz="1100" b="0" i="0" dirty="0">
                <a:solidFill>
                  <a:schemeClr val="bg2"/>
                </a:solidFill>
                <a:effectLst/>
                <a:latin typeface="Calibri" panose="020F0502020204030204" pitchFamily="34" charset="0"/>
                <a:ea typeface="+mn-ea"/>
                <a:cs typeface="Calibri" panose="020F0502020204030204" pitchFamily="34" charset="0"/>
              </a:rPr>
              <a:t>Silverman, D. (2015). </a:t>
            </a:r>
            <a:r>
              <a:rPr lang="en-US" sz="1100" b="0" i="1" dirty="0">
                <a:solidFill>
                  <a:schemeClr val="bg2"/>
                </a:solidFill>
                <a:effectLst/>
                <a:latin typeface="Calibri" panose="020F0502020204030204" pitchFamily="34" charset="0"/>
                <a:ea typeface="+mn-ea"/>
                <a:cs typeface="Calibri" panose="020F0502020204030204" pitchFamily="34" charset="0"/>
              </a:rPr>
              <a:t>Interpreting Qualitative Data</a:t>
            </a:r>
            <a:r>
              <a:rPr lang="en-US" sz="1100" b="0" i="0" dirty="0">
                <a:solidFill>
                  <a:schemeClr val="bg2"/>
                </a:solidFill>
                <a:effectLst/>
                <a:latin typeface="Calibri" panose="020F0502020204030204" pitchFamily="34" charset="0"/>
                <a:ea typeface="+mn-ea"/>
                <a:cs typeface="Calibri" panose="020F0502020204030204" pitchFamily="34" charset="0"/>
              </a:rPr>
              <a:t> (Fifth). SAGE Publications Ltd. </a:t>
            </a:r>
            <a:r>
              <a:rPr lang="en-GB" sz="1100" b="0" i="0" u="none" strike="noStrike" baseline="0" dirty="0">
                <a:solidFill>
                  <a:srgbClr val="000000"/>
                </a:solidFill>
                <a:latin typeface="Calibri" panose="020F0502020204030204" pitchFamily="34" charset="0"/>
                <a:cs typeface="Calibri" panose="020F0502020204030204" pitchFamily="34" charset="0"/>
              </a:rPr>
              <a:t> </a:t>
            </a:r>
          </a:p>
          <a:p>
            <a:pPr marL="171450" indent="-171450" algn="just">
              <a:buFont typeface="Arial" panose="020B0604020202020204" pitchFamily="34" charset="0"/>
              <a:buChar char="•"/>
            </a:pPr>
            <a:r>
              <a:rPr lang="en-US" sz="1100" b="0" i="0" u="none" strike="noStrike" baseline="0" dirty="0">
                <a:latin typeface="Calibri" panose="020F0502020204030204" pitchFamily="34" charset="0"/>
                <a:cs typeface="Calibri" panose="020F0502020204030204" pitchFamily="34" charset="0"/>
              </a:rPr>
              <a:t>Vochocová, L., </a:t>
            </a:r>
            <a:r>
              <a:rPr lang="en-US" sz="1100" b="0" i="0" u="none" strike="noStrike" baseline="0" dirty="0" err="1">
                <a:latin typeface="Calibri" panose="020F0502020204030204" pitchFamily="34" charset="0"/>
                <a:cs typeface="Calibri" panose="020F0502020204030204" pitchFamily="34" charset="0"/>
              </a:rPr>
              <a:t>Štětka</a:t>
            </a:r>
            <a:r>
              <a:rPr lang="en-US" sz="1100" b="0" i="0" u="none" strike="noStrike" baseline="0" dirty="0">
                <a:latin typeface="Calibri" panose="020F0502020204030204" pitchFamily="34" charset="0"/>
                <a:cs typeface="Calibri" panose="020F0502020204030204" pitchFamily="34" charset="0"/>
              </a:rPr>
              <a:t>, V., &amp; </a:t>
            </a:r>
            <a:r>
              <a:rPr lang="en-US" sz="1100" b="0" i="0" u="none" strike="noStrike" baseline="0" dirty="0" err="1">
                <a:latin typeface="Calibri" panose="020F0502020204030204" pitchFamily="34" charset="0"/>
                <a:cs typeface="Calibri" panose="020F0502020204030204" pitchFamily="34" charset="0"/>
              </a:rPr>
              <a:t>Mazák</a:t>
            </a:r>
            <a:r>
              <a:rPr lang="en-US" sz="1100" b="0" i="0" u="none" strike="noStrike" baseline="0" dirty="0">
                <a:latin typeface="Calibri" panose="020F0502020204030204" pitchFamily="34" charset="0"/>
                <a:cs typeface="Calibri" panose="020F0502020204030204" pitchFamily="34" charset="0"/>
              </a:rPr>
              <a:t>, J. (2016). Good girls don’t comment on politics? Gendered character of online political participation in the Czech Republic. </a:t>
            </a:r>
            <a:r>
              <a:rPr lang="en-US" sz="1100" b="0" i="1" u="none" strike="noStrike" baseline="0" dirty="0">
                <a:latin typeface="Calibri" panose="020F0502020204030204" pitchFamily="34" charset="0"/>
                <a:cs typeface="Calibri" panose="020F0502020204030204" pitchFamily="34" charset="0"/>
              </a:rPr>
              <a:t>Information, Communication &amp; Society</a:t>
            </a:r>
            <a:r>
              <a:rPr lang="en-US" sz="1100" b="0" i="0" u="none" strike="noStrike" baseline="0" dirty="0">
                <a:latin typeface="Calibri" panose="020F0502020204030204" pitchFamily="34" charset="0"/>
                <a:cs typeface="Calibri" panose="020F0502020204030204" pitchFamily="34" charset="0"/>
              </a:rPr>
              <a:t>, </a:t>
            </a:r>
            <a:r>
              <a:rPr lang="en-US" sz="1100" b="0" i="1" u="none" strike="noStrike" baseline="0" dirty="0">
                <a:latin typeface="Calibri" panose="020F0502020204030204" pitchFamily="34" charset="0"/>
                <a:cs typeface="Calibri" panose="020F0502020204030204" pitchFamily="34" charset="0"/>
              </a:rPr>
              <a:t>19</a:t>
            </a:r>
            <a:r>
              <a:rPr lang="en-US" sz="1100" b="0" i="0" u="none" strike="noStrike" baseline="0" dirty="0">
                <a:latin typeface="Calibri" panose="020F0502020204030204" pitchFamily="34" charset="0"/>
                <a:cs typeface="Calibri" panose="020F0502020204030204" pitchFamily="34" charset="0"/>
              </a:rPr>
              <a:t>(10), 1321–1339.</a:t>
            </a:r>
            <a:endParaRPr lang="cs-CZ" sz="1100" dirty="0">
              <a:solidFill>
                <a:schemeClr val="bg2"/>
              </a:solidFill>
              <a:latin typeface="Calibri" panose="020F0502020204030204" pitchFamily="34" charset="0"/>
              <a:cs typeface="Calibri" panose="020F0502020204030204" pitchFamily="34" charset="0"/>
            </a:endParaRPr>
          </a:p>
          <a:p>
            <a:pPr marL="342900" indent="-342900" algn="just">
              <a:lnSpc>
                <a:spcPct val="114999"/>
              </a:lnSpc>
              <a:buSzPts val="1000"/>
              <a:buFont typeface="Symbol" panose="05050102010706020507" pitchFamily="18" charset="2"/>
              <a:buChar char=""/>
            </a:pPr>
            <a:endParaRPr lang="cs-CZ" sz="1100" dirty="0">
              <a:solidFill>
                <a:schemeClr val="bg2"/>
              </a:solidFill>
              <a:effectLst/>
              <a:latin typeface="Calibri" panose="020F0502020204030204" pitchFamily="34" charset="0"/>
              <a:ea typeface="Arial" panose="020B0604020202020204" pitchFamily="34" charset="0"/>
              <a:cs typeface="Calibri" panose="020F0502020204030204" pitchFamily="34" charset="0"/>
            </a:endParaRPr>
          </a:p>
          <a:p>
            <a:pPr algn="just">
              <a:lnSpc>
                <a:spcPct val="90000"/>
              </a:lnSpc>
            </a:pPr>
            <a:r>
              <a:rPr lang="en-US" sz="1100" b="1" dirty="0">
                <a:solidFill>
                  <a:schemeClr val="bg2"/>
                </a:solidFill>
                <a:latin typeface="Calibri" panose="020F0502020204030204" pitchFamily="34" charset="0"/>
                <a:ea typeface="+mn-ea"/>
                <a:cs typeface="Calibri" panose="020F0502020204030204" pitchFamily="34" charset="0"/>
              </a:rPr>
              <a:t>Pictures and presentations motives</a:t>
            </a:r>
          </a:p>
          <a:p>
            <a:pPr marL="380990" indent="-228600" algn="just">
              <a:lnSpc>
                <a:spcPct val="90000"/>
              </a:lnSpc>
              <a:buFont typeface="Arial" panose="020B0604020202020204" pitchFamily="34" charset="0"/>
              <a:buChar char="•"/>
            </a:pPr>
            <a:r>
              <a:rPr lang="en-US" sz="1100" b="0" i="0" dirty="0">
                <a:solidFill>
                  <a:schemeClr val="bg2"/>
                </a:solidFill>
                <a:effectLst/>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https://www.pexels.com/</a:t>
            </a:r>
            <a:endParaRPr lang="en-US" sz="1100" b="0" i="0" dirty="0">
              <a:solidFill>
                <a:schemeClr val="bg2"/>
              </a:solidFill>
              <a:effectLst/>
              <a:latin typeface="Calibri" panose="020F0502020204030204" pitchFamily="34" charset="0"/>
              <a:ea typeface="+mn-ea"/>
              <a:cs typeface="Calibri" panose="020F0502020204030204" pitchFamily="34" charset="0"/>
            </a:endParaRPr>
          </a:p>
          <a:p>
            <a:pPr marL="380990" indent="-228600" algn="just">
              <a:lnSpc>
                <a:spcPct val="90000"/>
              </a:lnSpc>
              <a:buFont typeface="Arial" panose="020B0604020202020204" pitchFamily="34" charset="0"/>
              <a:buChar char="•"/>
            </a:pPr>
            <a:r>
              <a:rPr lang="en-US" sz="1100" dirty="0">
                <a:solidFill>
                  <a:schemeClr val="bg2"/>
                </a:solidFill>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https://storyset.com/</a:t>
            </a:r>
            <a:endParaRPr lang="en-US" sz="1100" dirty="0">
              <a:solidFill>
                <a:schemeClr val="bg2"/>
              </a:solidFill>
              <a:latin typeface="Calibri" panose="020F0502020204030204" pitchFamily="34" charset="0"/>
              <a:ea typeface="+mn-ea"/>
              <a:cs typeface="Calibri" panose="020F0502020204030204" pitchFamily="34" charset="0"/>
            </a:endParaRPr>
          </a:p>
          <a:p>
            <a:pPr marL="380990" indent="-228600" algn="just">
              <a:lnSpc>
                <a:spcPct val="90000"/>
              </a:lnSpc>
              <a:buFont typeface="Arial" panose="020B0604020202020204" pitchFamily="34" charset="0"/>
              <a:buChar char="•"/>
            </a:pPr>
            <a:r>
              <a:rPr lang="en-US" sz="1100" dirty="0">
                <a:solidFill>
                  <a:schemeClr val="bg2"/>
                </a:solidFill>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https://www.flaticon.com/</a:t>
            </a:r>
            <a:r>
              <a:rPr lang="en-US" sz="1100" dirty="0">
                <a:solidFill>
                  <a:schemeClr val="bg2"/>
                </a:solidFill>
                <a:latin typeface="Calibri" panose="020F0502020204030204" pitchFamily="34" charset="0"/>
                <a:ea typeface="+mn-ea"/>
                <a:cs typeface="Calibri" panose="020F0502020204030204" pitchFamily="34" charset="0"/>
              </a:rPr>
              <a:t> </a:t>
            </a:r>
          </a:p>
          <a:p>
            <a:pPr marL="342900" lvl="0" indent="-342900" algn="just">
              <a:lnSpc>
                <a:spcPct val="115000"/>
              </a:lnSpc>
              <a:buSzPts val="1000"/>
              <a:buFont typeface="Symbol" panose="05050102010706020507" pitchFamily="18" charset="2"/>
              <a:buChar char=""/>
              <a:tabLst>
                <a:tab pos="457200" algn="l"/>
              </a:tabLst>
            </a:pPr>
            <a:endParaRPr lang="en-GB" sz="1100" dirty="0">
              <a:solidFill>
                <a:schemeClr val="bg2"/>
              </a:solidFill>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00766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5572710F-7886-463C-BDCD-7F0DFA9213FD}"/>
              </a:ext>
            </a:extLst>
          </p:cNvPr>
          <p:cNvSpPr/>
          <p:nvPr/>
        </p:nvSpPr>
        <p:spPr>
          <a:xfrm>
            <a:off x="945933" y="3913432"/>
            <a:ext cx="7258282" cy="369963"/>
          </a:xfrm>
          <a:prstGeom prst="rect">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ACEABF6B-C7BD-47E5-AC88-58F998B84F46}"/>
              </a:ext>
            </a:extLst>
          </p:cNvPr>
          <p:cNvSpPr txBox="1"/>
          <p:nvPr/>
        </p:nvSpPr>
        <p:spPr>
          <a:xfrm>
            <a:off x="8181301" y="3872083"/>
            <a:ext cx="503304" cy="400110"/>
          </a:xfrm>
          <a:prstGeom prst="rect">
            <a:avLst/>
          </a:prstGeom>
          <a:noFill/>
        </p:spPr>
        <p:txBody>
          <a:bodyPr wrap="square">
            <a:spAutoFit/>
          </a:bodyPr>
          <a:lstStyle/>
          <a:p>
            <a:r>
              <a:rPr lang="cs-CZ" sz="2000" dirty="0"/>
              <a:t>⭐</a:t>
            </a:r>
          </a:p>
        </p:txBody>
      </p:sp>
      <p:pic>
        <p:nvPicPr>
          <p:cNvPr id="9" name="Picture 8">
            <a:extLst>
              <a:ext uri="{FF2B5EF4-FFF2-40B4-BE49-F238E27FC236}">
                <a16:creationId xmlns:a16="http://schemas.microsoft.com/office/drawing/2014/main" id="{98ED5A5A-F96F-4DBA-AF1B-2D6F417CF1A6}"/>
              </a:ext>
            </a:extLst>
          </p:cNvPr>
          <p:cNvPicPr>
            <a:picLocks noChangeAspect="1"/>
          </p:cNvPicPr>
          <p:nvPr/>
        </p:nvPicPr>
        <p:blipFill>
          <a:blip r:embed="rId3"/>
          <a:stretch>
            <a:fillRect/>
          </a:stretch>
        </p:blipFill>
        <p:spPr>
          <a:xfrm>
            <a:off x="711047" y="175166"/>
            <a:ext cx="7535327" cy="4991797"/>
          </a:xfrm>
          <a:prstGeom prst="rect">
            <a:avLst/>
          </a:prstGeom>
        </p:spPr>
      </p:pic>
      <p:sp>
        <p:nvSpPr>
          <p:cNvPr id="7" name="Obdélník 6">
            <a:extLst>
              <a:ext uri="{FF2B5EF4-FFF2-40B4-BE49-F238E27FC236}">
                <a16:creationId xmlns:a16="http://schemas.microsoft.com/office/drawing/2014/main" id="{79FAEFE0-59BA-4CC1-B1C9-9AF609C1D6EE}"/>
              </a:ext>
            </a:extLst>
          </p:cNvPr>
          <p:cNvSpPr/>
          <p:nvPr/>
        </p:nvSpPr>
        <p:spPr>
          <a:xfrm>
            <a:off x="849569" y="3883285"/>
            <a:ext cx="7258282" cy="400110"/>
          </a:xfrm>
          <a:prstGeom prst="rect">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6D76E55B-2693-4084-959E-798F75367321}"/>
              </a:ext>
            </a:extLst>
          </p:cNvPr>
          <p:cNvSpPr txBox="1"/>
          <p:nvPr/>
        </p:nvSpPr>
        <p:spPr>
          <a:xfrm>
            <a:off x="8181301" y="4272193"/>
            <a:ext cx="503304" cy="400110"/>
          </a:xfrm>
          <a:prstGeom prst="rect">
            <a:avLst/>
          </a:prstGeom>
          <a:noFill/>
        </p:spPr>
        <p:txBody>
          <a:bodyPr wrap="square">
            <a:spAutoFit/>
          </a:bodyPr>
          <a:lstStyle/>
          <a:p>
            <a:r>
              <a:rPr lang="cs-CZ" sz="2000" dirty="0"/>
              <a:t>⭐</a:t>
            </a:r>
          </a:p>
        </p:txBody>
      </p:sp>
      <p:sp>
        <p:nvSpPr>
          <p:cNvPr id="10" name="TextovéPole 7">
            <a:extLst>
              <a:ext uri="{FF2B5EF4-FFF2-40B4-BE49-F238E27FC236}">
                <a16:creationId xmlns:a16="http://schemas.microsoft.com/office/drawing/2014/main" id="{87AC4EA6-19B9-44CB-A8D4-67288452C761}"/>
              </a:ext>
            </a:extLst>
          </p:cNvPr>
          <p:cNvSpPr txBox="1"/>
          <p:nvPr/>
        </p:nvSpPr>
        <p:spPr>
          <a:xfrm>
            <a:off x="8204215" y="4630954"/>
            <a:ext cx="503304" cy="400110"/>
          </a:xfrm>
          <a:prstGeom prst="rect">
            <a:avLst/>
          </a:prstGeom>
          <a:noFill/>
        </p:spPr>
        <p:txBody>
          <a:bodyPr wrap="square">
            <a:spAutoFit/>
          </a:bodyPr>
          <a:lstStyle/>
          <a:p>
            <a:r>
              <a:rPr lang="cs-CZ" sz="2000" dirty="0"/>
              <a:t>⭐</a:t>
            </a:r>
          </a:p>
        </p:txBody>
      </p:sp>
    </p:spTree>
    <p:extLst>
      <p:ext uri="{BB962C8B-B14F-4D97-AF65-F5344CB8AC3E}">
        <p14:creationId xmlns:p14="http://schemas.microsoft.com/office/powerpoint/2010/main" val="381625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F2A5DD5-BF50-B121-D10F-0113D4281731}"/>
              </a:ext>
            </a:extLst>
          </p:cNvPr>
          <p:cNvSpPr>
            <a:spLocks noGrp="1"/>
          </p:cNvSpPr>
          <p:nvPr>
            <p:ph type="title"/>
          </p:nvPr>
        </p:nvSpPr>
        <p:spPr>
          <a:xfrm>
            <a:off x="578413" y="536289"/>
            <a:ext cx="5724609" cy="576000"/>
          </a:xfrm>
        </p:spPr>
        <p:txBody>
          <a:bodyPr/>
          <a:lstStyle/>
          <a:p>
            <a:r>
              <a:rPr lang="cs-CZ" sz="3000" b="1" dirty="0">
                <a:latin typeface="Calibri" panose="020F0502020204030204" pitchFamily="34" charset="0"/>
                <a:cs typeface="Calibri" panose="020F0502020204030204" pitchFamily="34" charset="0"/>
              </a:rPr>
              <a:t>ESSENTIALS FOR ANALYTICAL PART</a:t>
            </a:r>
          </a:p>
        </p:txBody>
      </p:sp>
      <p:sp>
        <p:nvSpPr>
          <p:cNvPr id="29" name="TextBox 28">
            <a:extLst>
              <a:ext uri="{FF2B5EF4-FFF2-40B4-BE49-F238E27FC236}">
                <a16:creationId xmlns:a16="http://schemas.microsoft.com/office/drawing/2014/main" id="{C302E692-D57B-F0D3-AFF3-05F8907B8DA7}"/>
              </a:ext>
            </a:extLst>
          </p:cNvPr>
          <p:cNvSpPr txBox="1"/>
          <p:nvPr/>
        </p:nvSpPr>
        <p:spPr>
          <a:xfrm>
            <a:off x="378243" y="1340580"/>
            <a:ext cx="4499811" cy="3054234"/>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guidance at the outset: say at the outset what the purpose of the text is</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the central message of our </a:t>
            </a:r>
            <a:r>
              <a:rPr lang="cs-CZ"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research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a:t>
            </a:r>
            <a:endParaRPr lang="cs-CZ"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 to write the analytical part as a "detective story". It's a good idea to start writing this part after we have thought through the story we want to tell.</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the contribution of our study?</a:t>
            </a:r>
            <a:endParaRPr lang="cs-CZ"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person writing on a piece of paper&#10;&#10;Description automatically generated with medium confidence">
            <a:extLst>
              <a:ext uri="{FF2B5EF4-FFF2-40B4-BE49-F238E27FC236}">
                <a16:creationId xmlns:a16="http://schemas.microsoft.com/office/drawing/2014/main" id="{7BC0E70D-4654-5892-9373-043949275B2A}"/>
              </a:ext>
            </a:extLst>
          </p:cNvPr>
          <p:cNvPicPr>
            <a:picLocks noChangeAspect="1"/>
          </p:cNvPicPr>
          <p:nvPr/>
        </p:nvPicPr>
        <p:blipFill>
          <a:blip r:embed="rId2"/>
          <a:stretch>
            <a:fillRect/>
          </a:stretch>
        </p:blipFill>
        <p:spPr>
          <a:xfrm>
            <a:off x="5076574" y="1859756"/>
            <a:ext cx="3689183" cy="2459455"/>
          </a:xfrm>
          <a:prstGeom prst="rect">
            <a:avLst/>
          </a:prstGeom>
        </p:spPr>
      </p:pic>
    </p:spTree>
    <p:extLst>
      <p:ext uri="{BB962C8B-B14F-4D97-AF65-F5344CB8AC3E}">
        <p14:creationId xmlns:p14="http://schemas.microsoft.com/office/powerpoint/2010/main" val="118711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CA3B1-6342-0B94-FABD-9FCECE59A9C9}"/>
              </a:ext>
            </a:extLst>
          </p:cNvPr>
          <p:cNvSpPr>
            <a:spLocks noGrp="1"/>
          </p:cNvSpPr>
          <p:nvPr>
            <p:ph type="title"/>
          </p:nvPr>
        </p:nvSpPr>
        <p:spPr>
          <a:xfrm>
            <a:off x="417425" y="186038"/>
            <a:ext cx="8013300" cy="478200"/>
          </a:xfrm>
        </p:spPr>
        <p:txBody>
          <a:bodyPr/>
          <a:lstStyle/>
          <a:p>
            <a:r>
              <a:rPr lang="cs-CZ" sz="3500" b="1" dirty="0">
                <a:latin typeface="Calibri" panose="020F0502020204030204" pitchFamily="34" charset="0"/>
                <a:cs typeface="Calibri" panose="020F0502020204030204" pitchFamily="34" charset="0"/>
              </a:rPr>
              <a:t>INTERPRETATION</a:t>
            </a:r>
          </a:p>
        </p:txBody>
      </p:sp>
      <p:sp>
        <p:nvSpPr>
          <p:cNvPr id="3" name="Zástupný obsah 2">
            <a:extLst>
              <a:ext uri="{FF2B5EF4-FFF2-40B4-BE49-F238E27FC236}">
                <a16:creationId xmlns:a16="http://schemas.microsoft.com/office/drawing/2014/main" id="{237C4947-3FE8-D7C9-133F-4788549D6D89}"/>
              </a:ext>
            </a:extLst>
          </p:cNvPr>
          <p:cNvSpPr>
            <a:spLocks noGrp="1"/>
          </p:cNvSpPr>
          <p:nvPr>
            <p:ph idx="1"/>
          </p:nvPr>
        </p:nvSpPr>
        <p:spPr>
          <a:xfrm>
            <a:off x="417424" y="906586"/>
            <a:ext cx="8188693" cy="3447000"/>
          </a:xfrm>
        </p:spPr>
        <p:txBody>
          <a:bodyPr/>
          <a:lstStyle/>
          <a:p>
            <a:pPr>
              <a:buFont typeface="Arial" panose="020B0604020202020204" pitchFamily="34" charset="0"/>
              <a:buChar char="•"/>
            </a:pPr>
            <a:r>
              <a:rPr lang="en-GB" sz="1700" dirty="0">
                <a:latin typeface="Calibri" panose="020F0502020204030204" pitchFamily="34" charset="0"/>
                <a:cs typeface="Calibri" panose="020F0502020204030204" pitchFamily="34" charset="0"/>
              </a:rPr>
              <a:t>Sorting and structure by topics, questions or categories/types of id</a:t>
            </a:r>
            <a:r>
              <a:rPr lang="cs-CZ" sz="1700" dirty="0" err="1">
                <a:latin typeface="Calibri" panose="020F0502020204030204" pitchFamily="34" charset="0"/>
                <a:cs typeface="Calibri" panose="020F0502020204030204" pitchFamily="34" charset="0"/>
              </a:rPr>
              <a:t>entifications</a:t>
            </a:r>
            <a:r>
              <a:rPr lang="cs-CZ" sz="1700" dirty="0">
                <a:latin typeface="Calibri" panose="020F0502020204030204" pitchFamily="34" charset="0"/>
                <a:cs typeface="Calibri" panose="020F0502020204030204" pitchFamily="34" charset="0"/>
              </a:rPr>
              <a:t> </a:t>
            </a:r>
            <a:r>
              <a:rPr lang="en-GB" sz="1700" dirty="0">
                <a:latin typeface="Calibri" panose="020F0502020204030204" pitchFamily="34" charset="0"/>
                <a:cs typeface="Calibri" panose="020F0502020204030204" pitchFamily="34" charset="0"/>
              </a:rPr>
              <a:t>in analysis</a:t>
            </a:r>
          </a:p>
          <a:p>
            <a:pPr>
              <a:buFont typeface="Arial" panose="020B0604020202020204" pitchFamily="34" charset="0"/>
              <a:buChar char="•"/>
            </a:pPr>
            <a:r>
              <a:rPr lang="cs-CZ" sz="1700" dirty="0">
                <a:latin typeface="Calibri" panose="020F0502020204030204" pitchFamily="34" charset="0"/>
                <a:cs typeface="Calibri" panose="020F0502020204030204" pitchFamily="34" charset="0"/>
              </a:rPr>
              <a:t>P</a:t>
            </a:r>
            <a:r>
              <a:rPr lang="en-GB" sz="1700" dirty="0" err="1">
                <a:latin typeface="Calibri" panose="020F0502020204030204" pitchFamily="34" charset="0"/>
                <a:cs typeface="Calibri" panose="020F0502020204030204" pitchFamily="34" charset="0"/>
              </a:rPr>
              <a:t>articipant</a:t>
            </a:r>
            <a:r>
              <a:rPr lang="en-GB" sz="1700" dirty="0">
                <a:latin typeface="Calibri" panose="020F0502020204030204" pitchFamily="34" charset="0"/>
                <a:cs typeface="Calibri" panose="020F0502020204030204" pitchFamily="34" charset="0"/>
              </a:rPr>
              <a:t>, respondent, interviewee, informant</a:t>
            </a:r>
          </a:p>
          <a:p>
            <a:pPr>
              <a:buFont typeface="Arial" panose="020B0604020202020204" pitchFamily="34" charset="0"/>
              <a:buChar char="•"/>
            </a:pPr>
            <a:r>
              <a:rPr lang="en-GB" sz="1700" dirty="0">
                <a:latin typeface="Calibri" panose="020F0502020204030204" pitchFamily="34" charset="0"/>
                <a:cs typeface="Calibri" panose="020F0502020204030204" pitchFamily="34" charset="0"/>
              </a:rPr>
              <a:t>Differs in narrative, referring to theory, working with illustrations from data, and referring to participants and their characteristics</a:t>
            </a:r>
          </a:p>
          <a:p>
            <a:endParaRPr lang="en-GB" sz="1700" dirty="0">
              <a:latin typeface="Calibri" panose="020F0502020204030204" pitchFamily="34" charset="0"/>
              <a:cs typeface="Calibri" panose="020F0502020204030204" pitchFamily="34" charset="0"/>
            </a:endParaRPr>
          </a:p>
          <a:p>
            <a:pPr marL="0" indent="0">
              <a:buNone/>
            </a:pPr>
            <a:r>
              <a:rPr lang="en-GB" sz="1700" b="1" u="sng"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Here is an example described by participant 13:</a:t>
            </a:r>
            <a:br>
              <a:rPr lang="en-GB" sz="17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br>
            <a:r>
              <a:rPr lang="en-GB" sz="17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You know, when a shooter gets killed by the opposite team, in many cases he would blame support for not helping him. […] Specifically, he might say “hey support, do you know how to play?” […] And when this happens again, he might say something worse like “support don’t you have eyes? Are you blind?” Then he would swear words to insult your mother. You know, it is like a chain - once you start flaming, the rest of this chain follows naturally.</a:t>
            </a:r>
            <a:endParaRPr lang="en-GB" sz="17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662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F2A5DD5-BF50-B121-D10F-0113D4281731}"/>
              </a:ext>
            </a:extLst>
          </p:cNvPr>
          <p:cNvSpPr>
            <a:spLocks noGrp="1"/>
          </p:cNvSpPr>
          <p:nvPr>
            <p:ph type="title"/>
          </p:nvPr>
        </p:nvSpPr>
        <p:spPr>
          <a:xfrm>
            <a:off x="1409470" y="365050"/>
            <a:ext cx="6325060" cy="576000"/>
          </a:xfrm>
        </p:spPr>
        <p:txBody>
          <a:bodyPr/>
          <a:lstStyle/>
          <a:p>
            <a:r>
              <a:rPr lang="en-US" sz="3500" b="1" dirty="0">
                <a:latin typeface="Calibri" panose="020F0502020204030204" pitchFamily="34" charset="0"/>
                <a:cs typeface="Calibri" panose="020F0502020204030204" pitchFamily="34" charset="0"/>
              </a:rPr>
              <a:t>WRITING THE ANALYTICAL PART</a:t>
            </a:r>
            <a:endParaRPr lang="cs-CZ" sz="3500" b="1"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302E692-D57B-F0D3-AFF3-05F8907B8DA7}"/>
              </a:ext>
            </a:extLst>
          </p:cNvPr>
          <p:cNvSpPr txBox="1"/>
          <p:nvPr/>
        </p:nvSpPr>
        <p:spPr>
          <a:xfrm>
            <a:off x="691563" y="1360238"/>
            <a:ext cx="7714770" cy="3416320"/>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We are not concerned with reporting the number of participants who did this and that.</a:t>
            </a:r>
            <a:endParaRPr lang="cs-CZ"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sz="1800" dirty="0">
              <a:latin typeface="Calibri" panose="020F0502020204030204" pitchFamily="34" charset="0"/>
              <a:cs typeface="Calibri" panose="020F0502020204030204" pitchFamily="34" charset="0"/>
            </a:endParaRPr>
          </a:p>
          <a:p>
            <a:r>
              <a:rPr lang="en-US" sz="1800" i="1" dirty="0">
                <a:solidFill>
                  <a:schemeClr val="accent1">
                    <a:lumMod val="50000"/>
                  </a:schemeClr>
                </a:solidFill>
                <a:latin typeface="Calibri" panose="020F0502020204030204" pitchFamily="34" charset="0"/>
                <a:cs typeface="Calibri" panose="020F0502020204030204" pitchFamily="34" charset="0"/>
              </a:rPr>
              <a:t>All </a:t>
            </a:r>
            <a:r>
              <a:rPr lang="cs-CZ" sz="1800" i="1" dirty="0" err="1">
                <a:solidFill>
                  <a:schemeClr val="accent1">
                    <a:lumMod val="50000"/>
                  </a:schemeClr>
                </a:solidFill>
                <a:latin typeface="Calibri" panose="020F0502020204030204" pitchFamily="34" charset="0"/>
                <a:cs typeface="Calibri" panose="020F0502020204030204" pitchFamily="34" charset="0"/>
              </a:rPr>
              <a:t>except</a:t>
            </a:r>
            <a:r>
              <a:rPr lang="cs-CZ" sz="1800" i="1" dirty="0">
                <a:solidFill>
                  <a:schemeClr val="accent1">
                    <a:lumMod val="50000"/>
                  </a:schemeClr>
                </a:solidFill>
                <a:latin typeface="Calibri" panose="020F0502020204030204" pitchFamily="34" charset="0"/>
                <a:cs typeface="Calibri" panose="020F0502020204030204" pitchFamily="34" charset="0"/>
              </a:rPr>
              <a:t> </a:t>
            </a:r>
            <a:r>
              <a:rPr lang="en-US" sz="1800" i="1" dirty="0">
                <a:solidFill>
                  <a:schemeClr val="accent1">
                    <a:lumMod val="50000"/>
                  </a:schemeClr>
                </a:solidFill>
                <a:latin typeface="Calibri" panose="020F0502020204030204" pitchFamily="34" charset="0"/>
                <a:cs typeface="Calibri" panose="020F0502020204030204" pitchFamily="34" charset="0"/>
              </a:rPr>
              <a:t>David, Lucie and Romana were watching TV series. Hana, Marie, </a:t>
            </a:r>
            <a:r>
              <a:rPr lang="en-US" sz="1800" i="1" dirty="0" err="1">
                <a:solidFill>
                  <a:schemeClr val="accent1">
                    <a:lumMod val="50000"/>
                  </a:schemeClr>
                </a:solidFill>
                <a:latin typeface="Calibri" panose="020F0502020204030204" pitchFamily="34" charset="0"/>
                <a:cs typeface="Calibri" panose="020F0502020204030204" pitchFamily="34" charset="0"/>
              </a:rPr>
              <a:t>Květa</a:t>
            </a:r>
            <a:r>
              <a:rPr lang="en-US" sz="1800" i="1" dirty="0">
                <a:solidFill>
                  <a:schemeClr val="accent1">
                    <a:lumMod val="50000"/>
                  </a:schemeClr>
                </a:solidFill>
                <a:latin typeface="Calibri" panose="020F0502020204030204" pitchFamily="34" charset="0"/>
                <a:cs typeface="Calibri" panose="020F0502020204030204" pitchFamily="34" charset="0"/>
              </a:rPr>
              <a:t> and Elisabeth preferred to receive messages on their way to work</a:t>
            </a:r>
            <a:r>
              <a:rPr lang="en-US" sz="1800" dirty="0">
                <a:solidFill>
                  <a:schemeClr val="accent1">
                    <a:lumMod val="50000"/>
                  </a:schemeClr>
                </a:solidFill>
                <a:latin typeface="Calibri" panose="020F0502020204030204" pitchFamily="34" charset="0"/>
                <a:cs typeface="Calibri" panose="020F0502020204030204" pitchFamily="34" charset="0"/>
              </a:rPr>
              <a:t>.</a:t>
            </a:r>
            <a:endParaRPr lang="cs-CZ" sz="1800" dirty="0">
              <a:solidFill>
                <a:schemeClr val="accent1">
                  <a:lumMod val="50000"/>
                </a:schemeClr>
              </a:solidFill>
              <a:latin typeface="Calibri" panose="020F0502020204030204" pitchFamily="34" charset="0"/>
              <a:cs typeface="Calibri" panose="020F0502020204030204" pitchFamily="34" charset="0"/>
            </a:endParaRPr>
          </a:p>
          <a:p>
            <a:endParaRPr lang="cs-CZ"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On the other hand, we are particularly interested in the contexts, going more </a:t>
            </a:r>
            <a:r>
              <a:rPr lang="cs-CZ" sz="1800" dirty="0">
                <a:latin typeface="Calibri" panose="020F0502020204030204" pitchFamily="34" charset="0"/>
                <a:cs typeface="Calibri" panose="020F0502020204030204" pitchFamily="34" charset="0"/>
              </a:rPr>
              <a:t>in-</a:t>
            </a:r>
            <a:r>
              <a:rPr lang="cs-CZ" sz="1800" dirty="0" err="1">
                <a:latin typeface="Calibri" panose="020F0502020204030204" pitchFamily="34" charset="0"/>
                <a:cs typeface="Calibri" panose="020F0502020204030204" pitchFamily="34" charset="0"/>
              </a:rPr>
              <a:t>depth</a:t>
            </a:r>
            <a:r>
              <a:rPr lang="cs-CZ" sz="18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It is good to support the data with excerpts from interviews / not to dominate the text</a:t>
            </a:r>
            <a:r>
              <a:rPr lang="cs-CZ" sz="18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It is important to relate to our research question/objective/patterns that emerge in the data.</a:t>
            </a:r>
            <a:endParaRPr lang="cs-CZ"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41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F2A5DD5-BF50-B121-D10F-0113D4281731}"/>
              </a:ext>
            </a:extLst>
          </p:cNvPr>
          <p:cNvSpPr>
            <a:spLocks noGrp="1"/>
          </p:cNvSpPr>
          <p:nvPr>
            <p:ph type="title"/>
          </p:nvPr>
        </p:nvSpPr>
        <p:spPr>
          <a:xfrm>
            <a:off x="628650" y="273844"/>
            <a:ext cx="8115780" cy="994172"/>
          </a:xfrm>
        </p:spPr>
        <p:txBody>
          <a:bodyPr/>
          <a:lstStyle/>
          <a:p>
            <a:pPr algn="ctr"/>
            <a:r>
              <a:rPr lang="en-US" sz="3000" b="1" dirty="0">
                <a:solidFill>
                  <a:schemeClr val="accent1">
                    <a:lumMod val="50000"/>
                  </a:schemeClr>
                </a:solidFill>
                <a:latin typeface="Calibri" panose="020F0502020204030204" pitchFamily="34" charset="0"/>
                <a:cs typeface="Calibri" panose="020F0502020204030204" pitchFamily="34" charset="0"/>
              </a:rPr>
              <a:t>AN EXAMPLE OF HOW TO USE THE STATEMENTS OF THE PARTICIPANT(S)</a:t>
            </a:r>
            <a:endParaRPr lang="cs-CZ" sz="3000" b="1" dirty="0">
              <a:solidFill>
                <a:schemeClr val="accent1">
                  <a:lumMod val="50000"/>
                </a:schemeClr>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302E692-D57B-F0D3-AFF3-05F8907B8DA7}"/>
              </a:ext>
            </a:extLst>
          </p:cNvPr>
          <p:cNvSpPr txBox="1"/>
          <p:nvPr/>
        </p:nvSpPr>
        <p:spPr>
          <a:xfrm>
            <a:off x="628650" y="1540986"/>
            <a:ext cx="8289691" cy="3139321"/>
          </a:xfrm>
          <a:prstGeom prst="rect">
            <a:avLst/>
          </a:prstGeom>
          <a:noFill/>
        </p:spPr>
        <p:txBody>
          <a:bodyPr wrap="square" rtlCol="0">
            <a:spAutoFit/>
          </a:bodyPr>
          <a:lstStyle/>
          <a:p>
            <a:r>
              <a:rPr lang="en-US" sz="1800" b="0" i="0" dirty="0">
                <a:solidFill>
                  <a:srgbClr val="000000"/>
                </a:solidFill>
                <a:effectLst/>
                <a:latin typeface="Calibri" panose="020F0502020204030204" pitchFamily="34" charset="0"/>
                <a:cs typeface="Calibri" panose="020F0502020204030204" pitchFamily="34" charset="0"/>
              </a:rPr>
              <a:t>“The frustration with the dynamic of the discussions on these topics reflects that participants are not willing to listen to each the other side. </a:t>
            </a:r>
            <a:r>
              <a:rPr lang="en-US" sz="1800" b="1" i="0" dirty="0">
                <a:solidFill>
                  <a:srgbClr val="000000"/>
                </a:solidFill>
                <a:effectLst/>
                <a:latin typeface="Calibri" panose="020F0502020204030204" pitchFamily="34" charset="0"/>
                <a:cs typeface="Calibri" panose="020F0502020204030204" pitchFamily="34" charset="0"/>
              </a:rPr>
              <a:t>Some participants say </a:t>
            </a:r>
            <a:r>
              <a:rPr lang="en-US" sz="1800" b="0" i="0" dirty="0">
                <a:solidFill>
                  <a:srgbClr val="000000"/>
                </a:solidFill>
                <a:effectLst/>
                <a:latin typeface="Calibri" panose="020F0502020204030204" pitchFamily="34" charset="0"/>
                <a:cs typeface="Calibri" panose="020F0502020204030204" pitchFamily="34" charset="0"/>
              </a:rPr>
              <a:t>they are exhausted from discussing these topics and unwilling to engage in discussions they describe as “pointless”. Moreover, participants perceive these debates as extremely divided. </a:t>
            </a:r>
            <a:r>
              <a:rPr lang="en-US" sz="1800" b="1" dirty="0">
                <a:solidFill>
                  <a:srgbClr val="000000"/>
                </a:solidFill>
                <a:effectLst/>
                <a:latin typeface="Calibri" panose="020F0502020204030204" pitchFamily="34" charset="0"/>
                <a:cs typeface="Calibri" panose="020F0502020204030204" pitchFamily="34" charset="0"/>
              </a:rPr>
              <a:t>Especially in discussions about the pandemic, participants perceived</a:t>
            </a:r>
            <a:r>
              <a:rPr lang="en-US" sz="1800" b="0" i="0" dirty="0">
                <a:solidFill>
                  <a:srgbClr val="000000"/>
                </a:solidFill>
                <a:effectLst/>
                <a:latin typeface="Calibri" panose="020F0502020204030204" pitchFamily="34" charset="0"/>
                <a:cs typeface="Calibri" panose="020F0502020204030204" pitchFamily="34" charset="0"/>
              </a:rPr>
              <a:t> no room for a middle-ground, with balanced opinions being pushed aside. Because extreme opinions were predominant, participants felt like balanced opinions were not endorsed </a:t>
            </a:r>
            <a:r>
              <a:rPr lang="en-US" sz="1800" b="1" i="0" dirty="0">
                <a:solidFill>
                  <a:srgbClr val="000000"/>
                </a:solidFill>
                <a:effectLst/>
                <a:latin typeface="Calibri" panose="020F0502020204030204" pitchFamily="34" charset="0"/>
                <a:cs typeface="Calibri" panose="020F0502020204030204" pitchFamily="34" charset="0"/>
              </a:rPr>
              <a:t>(</a:t>
            </a:r>
            <a:r>
              <a:rPr lang="en-US" sz="1800" b="1" i="0" dirty="0" err="1">
                <a:solidFill>
                  <a:srgbClr val="000000"/>
                </a:solidFill>
                <a:effectLst/>
                <a:latin typeface="Calibri" panose="020F0502020204030204" pitchFamily="34" charset="0"/>
                <a:cs typeface="Calibri" panose="020F0502020204030204" pitchFamily="34" charset="0"/>
              </a:rPr>
              <a:t>Jonáš</a:t>
            </a:r>
            <a:r>
              <a:rPr lang="en-US" sz="1800" b="1" i="0" dirty="0">
                <a:solidFill>
                  <a:srgbClr val="000000"/>
                </a:solidFill>
                <a:effectLst/>
                <a:latin typeface="Calibri" panose="020F0502020204030204" pitchFamily="34" charset="0"/>
                <a:cs typeface="Calibri" panose="020F0502020204030204" pitchFamily="34" charset="0"/>
              </a:rPr>
              <a:t>, male, 30).”</a:t>
            </a:r>
          </a:p>
          <a:p>
            <a:endParaRPr lang="en-US" sz="1800" b="1" i="0" dirty="0">
              <a:solidFill>
                <a:srgbClr val="000000"/>
              </a:solidFill>
              <a:effectLst/>
              <a:latin typeface="Calibri" panose="020F0502020204030204" pitchFamily="34" charset="0"/>
              <a:cs typeface="Calibri" panose="020F0502020204030204" pitchFamily="34" charset="0"/>
            </a:endParaRPr>
          </a:p>
          <a:p>
            <a:r>
              <a:rPr lang="en-GB" sz="1800" b="0" i="0" dirty="0">
                <a:solidFill>
                  <a:srgbClr val="000000"/>
                </a:solidFill>
                <a:effectLst/>
                <a:latin typeface="Calibri" panose="020F0502020204030204" pitchFamily="34" charset="0"/>
              </a:rPr>
              <a:t>As noted by prior research, frequent discussants tend to be less affected by anti-normative discourse (Hmielowski et al., 2014).</a:t>
            </a:r>
            <a:endParaRPr lang="cs-CZ"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96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7457-68BA-F975-9875-E8FB0DD1B365}"/>
              </a:ext>
            </a:extLst>
          </p:cNvPr>
          <p:cNvSpPr>
            <a:spLocks noGrp="1"/>
          </p:cNvSpPr>
          <p:nvPr>
            <p:ph type="title"/>
          </p:nvPr>
        </p:nvSpPr>
        <p:spPr>
          <a:xfrm>
            <a:off x="2524202" y="402076"/>
            <a:ext cx="4095591" cy="371849"/>
          </a:xfrm>
        </p:spPr>
        <p:txBody>
          <a:bodyPr/>
          <a:lstStyle/>
          <a:p>
            <a:r>
              <a:rPr lang="cs-CZ" b="1" dirty="0">
                <a:solidFill>
                  <a:schemeClr val="bg2"/>
                </a:solidFill>
                <a:latin typeface="Calibri" panose="020F0502020204030204" pitchFamily="34" charset="0"/>
                <a:cs typeface="Calibri" panose="020F0502020204030204" pitchFamily="34" charset="0"/>
              </a:rPr>
              <a:t>THE ROLE OF INCIVILITY</a:t>
            </a:r>
            <a:endParaRPr lang="en-GB" b="1" dirty="0">
              <a:solidFill>
                <a:schemeClr val="bg2"/>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0516667-9601-E8DD-8E32-322BB371DF46}"/>
              </a:ext>
            </a:extLst>
          </p:cNvPr>
          <p:cNvSpPr txBox="1"/>
          <p:nvPr/>
        </p:nvSpPr>
        <p:spPr>
          <a:xfrm>
            <a:off x="426463" y="1098991"/>
            <a:ext cx="8291071" cy="4232249"/>
          </a:xfrm>
          <a:prstGeom prst="rect">
            <a:avLst/>
          </a:prstGeom>
          <a:noFill/>
        </p:spPr>
        <p:txBody>
          <a:bodyPr wrap="square">
            <a:spAutoFit/>
          </a:bodyPr>
          <a:lstStyle/>
          <a:p>
            <a:pPr marL="457200" marR="457200" algn="just">
              <a:lnSpc>
                <a:spcPct val="107000"/>
              </a:lnSpc>
              <a:spcBef>
                <a:spcPts val="0"/>
              </a:spcBef>
              <a:spcAft>
                <a:spcPts val="800"/>
              </a:spcAft>
            </a:pPr>
            <a:r>
              <a:rPr lang="en-GB" sz="1700" i="1" dirty="0">
                <a:effectLst/>
                <a:latin typeface="Calibri" panose="020F0502020204030204" pitchFamily="34" charset="0"/>
                <a:ea typeface="Calibri" panose="020F0502020204030204" pitchFamily="34" charset="0"/>
                <a:cs typeface="Calibri" panose="020F0502020204030204" pitchFamily="34" charset="0"/>
              </a:rPr>
              <a:t>"Discussions of people from the other side, when I say it politely, so I just provoke, and then I don't look at those discussions anymore. Because it is </a:t>
            </a:r>
            <a:r>
              <a:rPr lang="en-GB" sz="1700" i="1"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just bunch of vulgar words and shits</a:t>
            </a:r>
            <a:r>
              <a:rPr lang="en-GB" sz="1700" i="1" dirty="0">
                <a:effectLst/>
                <a:latin typeface="Calibri" panose="020F0502020204030204" pitchFamily="34" charset="0"/>
                <a:ea typeface="Calibri" panose="020F0502020204030204" pitchFamily="34" charset="0"/>
                <a:cs typeface="Calibri" panose="020F0502020204030204" pitchFamily="34" charset="0"/>
              </a:rPr>
              <a:t>, so I do not follow discussions anymore."</a:t>
            </a:r>
            <a:r>
              <a:rPr lang="en-GB" sz="1700" i="1" dirty="0">
                <a:effectLst/>
                <a:latin typeface="Calibri" panose="020F0502020204030204" pitchFamily="34" charset="0"/>
                <a:ea typeface="Times New Roman" panose="02020603050405020304" pitchFamily="18" charset="0"/>
                <a:cs typeface="Calibri" panose="020F0502020204030204" pitchFamily="34" charset="0"/>
              </a:rPr>
              <a:t>– </a:t>
            </a:r>
            <a:r>
              <a:rPr lang="en-GB" sz="1700" b="1" dirty="0">
                <a:effectLst/>
                <a:latin typeface="Calibri" panose="020F0502020204030204" pitchFamily="34" charset="0"/>
                <a:ea typeface="Times New Roman" panose="02020603050405020304" pitchFamily="18" charset="0"/>
                <a:cs typeface="Calibri" panose="020F0502020204030204" pitchFamily="34" charset="0"/>
              </a:rPr>
              <a:t>Jan </a:t>
            </a:r>
            <a:r>
              <a:rPr lang="en-GB" sz="1700" dirty="0">
                <a:effectLst/>
                <a:latin typeface="Calibri" panose="020F0502020204030204" pitchFamily="34" charset="0"/>
                <a:ea typeface="Times New Roman" panose="02020603050405020304" pitchFamily="18" charset="0"/>
                <a:cs typeface="Calibri" panose="020F0502020204030204" pitchFamily="34" charset="0"/>
              </a:rPr>
              <a:t>(60 years old) </a:t>
            </a:r>
          </a:p>
          <a:p>
            <a:pPr marL="742950" marR="457200" indent="-285750" algn="just">
              <a:lnSpc>
                <a:spcPct val="107000"/>
              </a:lnSpc>
              <a:spcBef>
                <a:spcPts val="0"/>
              </a:spcBef>
              <a:spcAft>
                <a:spcPts val="800"/>
              </a:spcAft>
              <a:buFont typeface="Arial" panose="020B0604020202020204" pitchFamily="34" charset="0"/>
              <a:buChar char="•"/>
            </a:pPr>
            <a:endParaRPr lang="en-GB" sz="1700" dirty="0">
              <a:latin typeface="Calibri" panose="020F0502020204030204" pitchFamily="34" charset="0"/>
              <a:ea typeface="Calibri" panose="020F0502020204030204" pitchFamily="34" charset="0"/>
              <a:cs typeface="Calibri" panose="020F0502020204030204" pitchFamily="34" charset="0"/>
            </a:endParaRPr>
          </a:p>
          <a:p>
            <a:pPr marL="457200" marR="457200" algn="just">
              <a:lnSpc>
                <a:spcPct val="107000"/>
              </a:lnSpc>
              <a:spcAft>
                <a:spcPts val="800"/>
              </a:spcAft>
            </a:pPr>
            <a:r>
              <a:rPr lang="en-GB" sz="1700" i="1" dirty="0">
                <a:effectLst/>
                <a:latin typeface="Calibri" panose="020F0502020204030204" pitchFamily="34" charset="0"/>
                <a:ea typeface="Calibri" panose="020F0502020204030204" pitchFamily="34" charset="0"/>
                <a:cs typeface="Calibri" panose="020F0502020204030204" pitchFamily="34" charset="0"/>
              </a:rPr>
              <a:t>"(…) so for instance they comment post and I am writing with him a bit, but in most of the cases </a:t>
            </a:r>
            <a:r>
              <a:rPr lang="en-GB" sz="1700" i="1"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it ended up with aggression</a:t>
            </a:r>
            <a:r>
              <a:rPr lang="en-GB" sz="1700" i="1" dirty="0">
                <a:effectLst/>
                <a:latin typeface="Calibri" panose="020F0502020204030204" pitchFamily="34" charset="0"/>
                <a:ea typeface="Calibri" panose="020F0502020204030204" pitchFamily="34" charset="0"/>
                <a:cs typeface="Calibri" panose="020F0502020204030204" pitchFamily="34" charset="0"/>
              </a:rPr>
              <a:t> and I do not want to be part of this (…)"– </a:t>
            </a:r>
            <a:r>
              <a:rPr lang="en-GB" sz="1700" b="1" dirty="0">
                <a:effectLst/>
                <a:latin typeface="Calibri" panose="020F0502020204030204" pitchFamily="34" charset="0"/>
                <a:ea typeface="Calibri" panose="020F0502020204030204" pitchFamily="34" charset="0"/>
                <a:cs typeface="Calibri" panose="020F0502020204030204" pitchFamily="34" charset="0"/>
              </a:rPr>
              <a:t>Martin </a:t>
            </a:r>
            <a:r>
              <a:rPr lang="en-GB" sz="1700" dirty="0">
                <a:effectLst/>
                <a:latin typeface="Calibri" panose="020F0502020204030204" pitchFamily="34" charset="0"/>
                <a:ea typeface="Calibri" panose="020F0502020204030204" pitchFamily="34" charset="0"/>
                <a:cs typeface="Calibri" panose="020F0502020204030204" pitchFamily="34" charset="0"/>
              </a:rPr>
              <a:t>(55 years old) </a:t>
            </a:r>
            <a:endParaRPr lang="en-GB" sz="1700" dirty="0">
              <a:effectLst/>
              <a:latin typeface="Calibri" panose="020F0502020204030204" pitchFamily="34" charset="0"/>
              <a:ea typeface="Calibri" panose="020F0502020204030204" pitchFamily="34" charset="0"/>
              <a:cs typeface="Arial" panose="020B0604020202020204" pitchFamily="34" charset="0"/>
            </a:endParaRPr>
          </a:p>
          <a:p>
            <a:pPr marL="742950" marR="457200" indent="-285750" algn="just">
              <a:lnSpc>
                <a:spcPct val="107000"/>
              </a:lnSpc>
              <a:spcBef>
                <a:spcPts val="0"/>
              </a:spcBef>
              <a:spcAft>
                <a:spcPts val="800"/>
              </a:spcAft>
              <a:buFont typeface="Arial" panose="020B0604020202020204" pitchFamily="34" charset="0"/>
              <a:buChar char="•"/>
            </a:pPr>
            <a:endParaRPr lang="en-GB" sz="1700" dirty="0">
              <a:effectLst/>
              <a:latin typeface="Calibri" panose="020F0502020204030204" pitchFamily="34" charset="0"/>
              <a:ea typeface="Calibri" panose="020F0502020204030204" pitchFamily="34" charset="0"/>
              <a:cs typeface="Calibri" panose="020F0502020204030204" pitchFamily="34" charset="0"/>
            </a:endParaRPr>
          </a:p>
          <a:p>
            <a:pPr marL="457200" marR="457200" algn="just">
              <a:lnSpc>
                <a:spcPct val="107000"/>
              </a:lnSpc>
              <a:spcAft>
                <a:spcPts val="800"/>
              </a:spcAft>
            </a:pPr>
            <a:r>
              <a:rPr lang="cs-CZ" sz="1700" i="1" dirty="0">
                <a:effectLst/>
                <a:latin typeface="Calibri" panose="020F0502020204030204" pitchFamily="34" charset="0"/>
                <a:ea typeface="Calibri" panose="020F0502020204030204" pitchFamily="34" charset="0"/>
                <a:cs typeface="Calibri" panose="020F0502020204030204" pitchFamily="34" charset="0"/>
              </a:rPr>
              <a:t>„</a:t>
            </a:r>
            <a:r>
              <a:rPr lang="en-GB" sz="1700" i="1" dirty="0">
                <a:effectLst/>
                <a:latin typeface="Calibri" panose="020F0502020204030204" pitchFamily="34" charset="0"/>
                <a:ea typeface="Calibri" panose="020F0502020204030204" pitchFamily="34" charset="0"/>
                <a:cs typeface="Calibri" panose="020F0502020204030204" pitchFamily="34" charset="0"/>
              </a:rPr>
              <a:t>When he/she downloads pictures from a profile of kids of the other discussants and writes down </a:t>
            </a:r>
            <a:r>
              <a:rPr lang="en-GB" sz="1700" i="1"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threats</a:t>
            </a:r>
            <a:r>
              <a:rPr lang="en-GB" sz="1700" i="1" dirty="0">
                <a:effectLst/>
                <a:latin typeface="Calibri" panose="020F0502020204030204" pitchFamily="34" charset="0"/>
                <a:ea typeface="Calibri" panose="020F0502020204030204" pitchFamily="34" charset="0"/>
                <a:cs typeface="Calibri" panose="020F0502020204030204" pitchFamily="34" charset="0"/>
              </a:rPr>
              <a:t>, it is something that I really do not like. I always report it.</a:t>
            </a:r>
            <a:r>
              <a:rPr lang="cs-CZ" sz="1700" i="1" dirty="0">
                <a:effectLst/>
                <a:latin typeface="Calibri" panose="020F0502020204030204" pitchFamily="34" charset="0"/>
                <a:ea typeface="Calibri" panose="020F0502020204030204" pitchFamily="34" charset="0"/>
                <a:cs typeface="Calibri" panose="020F0502020204030204" pitchFamily="34" charset="0"/>
              </a:rPr>
              <a:t>“</a:t>
            </a:r>
            <a:r>
              <a:rPr lang="en-GB" sz="1700" i="1" dirty="0">
                <a:effectLst/>
                <a:latin typeface="Calibri" panose="020F0502020204030204" pitchFamily="34" charset="0"/>
                <a:ea typeface="Calibri" panose="020F0502020204030204" pitchFamily="34" charset="0"/>
                <a:cs typeface="Calibri" panose="020F0502020204030204" pitchFamily="34" charset="0"/>
              </a:rPr>
              <a:t> – </a:t>
            </a:r>
            <a:r>
              <a:rPr lang="en-GB" sz="1700" b="1" i="1" dirty="0" err="1">
                <a:effectLst/>
                <a:latin typeface="Calibri" panose="020F0502020204030204" pitchFamily="34" charset="0"/>
                <a:ea typeface="Calibri" panose="020F0502020204030204" pitchFamily="34" charset="0"/>
                <a:cs typeface="Calibri" panose="020F0502020204030204" pitchFamily="34" charset="0"/>
              </a:rPr>
              <a:t>Bára</a:t>
            </a:r>
            <a:r>
              <a:rPr lang="en-GB" sz="1700" i="1" dirty="0">
                <a:effectLst/>
                <a:latin typeface="Calibri" panose="020F0502020204030204" pitchFamily="34" charset="0"/>
                <a:ea typeface="Calibri" panose="020F0502020204030204" pitchFamily="34" charset="0"/>
                <a:cs typeface="Calibri" panose="020F0502020204030204" pitchFamily="34" charset="0"/>
              </a:rPr>
              <a:t> (25 years old) </a:t>
            </a:r>
            <a:endParaRPr lang="en-GB" sz="1700" dirty="0">
              <a:effectLst/>
              <a:latin typeface="Calibri" panose="020F0502020204030204" pitchFamily="34" charset="0"/>
              <a:ea typeface="Calibri" panose="020F0502020204030204" pitchFamily="34" charset="0"/>
              <a:cs typeface="Arial" panose="020B0604020202020204" pitchFamily="34" charset="0"/>
            </a:endParaRPr>
          </a:p>
          <a:p>
            <a:pPr marL="742950" marR="457200" indent="-285750" algn="just">
              <a:lnSpc>
                <a:spcPct val="107000"/>
              </a:lnSpc>
              <a:spcBef>
                <a:spcPts val="0"/>
              </a:spcBef>
              <a:spcAft>
                <a:spcPts val="800"/>
              </a:spcAft>
              <a:buFont typeface="Arial" panose="020B0604020202020204" pitchFamily="34" charset="0"/>
              <a:buChar char="•"/>
            </a:pPr>
            <a:endParaRPr lang="en-GB" sz="17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020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FCB4DC-0825-4E0D-D685-AF6AEBF26ED1}"/>
              </a:ext>
            </a:extLst>
          </p:cNvPr>
          <p:cNvSpPr txBox="1"/>
          <p:nvPr/>
        </p:nvSpPr>
        <p:spPr>
          <a:xfrm>
            <a:off x="157162" y="915960"/>
            <a:ext cx="8829676" cy="4000903"/>
          </a:xfrm>
          <a:prstGeom prst="rect">
            <a:avLst/>
          </a:prstGeom>
          <a:noFill/>
        </p:spPr>
        <p:txBody>
          <a:bodyPr wrap="square">
            <a:spAutoFit/>
          </a:bodyPr>
          <a:lstStyle/>
          <a:p>
            <a:pPr marL="742950" marR="457200" indent="-285750">
              <a:lnSpc>
                <a:spcPct val="107000"/>
              </a:lnSpc>
              <a:spcBef>
                <a:spcPts val="600"/>
              </a:spcBef>
              <a:buFont typeface="Arial" panose="020B0604020202020204" pitchFamily="34" charset="0"/>
              <a:buChar char="•"/>
            </a:pPr>
            <a:r>
              <a:rPr lang="en-GB" sz="1500" b="1" dirty="0">
                <a:latin typeface="Calibri" panose="020F0502020204030204" pitchFamily="34" charset="0"/>
                <a:ea typeface="Calibri" panose="020F0502020204030204" pitchFamily="34" charset="0"/>
                <a:cs typeface="Calibri" panose="020F0502020204030204" pitchFamily="34" charset="0"/>
              </a:rPr>
              <a:t>Different coping strategies </a:t>
            </a:r>
            <a:r>
              <a:rPr lang="en-GB" sz="1500" dirty="0">
                <a:latin typeface="Calibri" panose="020F0502020204030204" pitchFamily="34" charset="0"/>
                <a:ea typeface="Calibri" panose="020F0502020204030204" pitchFamily="34" charset="0"/>
                <a:cs typeface="Calibri" panose="020F0502020204030204" pitchFamily="34" charset="0"/>
              </a:rPr>
              <a:t>– a </a:t>
            </a:r>
            <a:r>
              <a:rPr lang="en-GB" sz="1500" dirty="0">
                <a:effectLst/>
                <a:latin typeface="Calibri" panose="020F0502020204030204" pitchFamily="34" charset="0"/>
                <a:ea typeface="Calibri" panose="020F0502020204030204" pitchFamily="34" charset="0"/>
                <a:cs typeface="Calibri" panose="020F0502020204030204" pitchFamily="34" charset="0"/>
              </a:rPr>
              <a:t>different level of sensitivity </a:t>
            </a:r>
          </a:p>
          <a:p>
            <a:pPr marL="457200" marR="457200">
              <a:lnSpc>
                <a:spcPct val="107000"/>
              </a:lnSpc>
              <a:spcBef>
                <a:spcPts val="600"/>
              </a:spcBef>
            </a:pPr>
            <a:r>
              <a:rPr lang="en-GB" sz="1500" dirty="0">
                <a:latin typeface="Calibri" panose="020F0502020204030204" pitchFamily="34" charset="0"/>
                <a:ea typeface="Calibri" panose="020F0502020204030204" pitchFamily="34" charset="0"/>
                <a:cs typeface="Calibri" panose="020F0502020204030204" pitchFamily="34" charset="0"/>
              </a:rPr>
              <a:t>      = </a:t>
            </a:r>
            <a:r>
              <a:rPr lang="en-GB" sz="1500" dirty="0">
                <a:highlight>
                  <a:srgbClr val="00FF00"/>
                </a:highlight>
                <a:latin typeface="Calibri" panose="020F0502020204030204" pitchFamily="34" charset="0"/>
                <a:ea typeface="Calibri" panose="020F0502020204030204" pitchFamily="34" charset="0"/>
                <a:cs typeface="Calibri" panose="020F0502020204030204" pitchFamily="34" charset="0"/>
              </a:rPr>
              <a:t>running away </a:t>
            </a:r>
            <a:r>
              <a:rPr lang="en-GB" sz="1500" dirty="0">
                <a:latin typeface="Calibri" panose="020F0502020204030204" pitchFamily="34" charset="0"/>
                <a:ea typeface="Calibri" panose="020F0502020204030204" pitchFamily="34" charset="0"/>
                <a:cs typeface="Calibri" panose="020F0502020204030204" pitchFamily="34" charset="0"/>
              </a:rPr>
              <a:t>(immediately/later/avoidance), punching back,</a:t>
            </a:r>
          </a:p>
          <a:p>
            <a:pPr marL="457200" marR="457200">
              <a:lnSpc>
                <a:spcPct val="107000"/>
              </a:lnSpc>
              <a:spcBef>
                <a:spcPts val="600"/>
              </a:spcBef>
            </a:pPr>
            <a:r>
              <a:rPr lang="en-GB" sz="1500" dirty="0">
                <a:latin typeface="Calibri" panose="020F0502020204030204" pitchFamily="34" charset="0"/>
                <a:ea typeface="Calibri" panose="020F0502020204030204" pitchFamily="34" charset="0"/>
                <a:cs typeface="Calibri" panose="020F0502020204030204" pitchFamily="34" charset="0"/>
              </a:rPr>
              <a:t>      unfriending/blocking, emotional responses</a:t>
            </a:r>
          </a:p>
          <a:p>
            <a:pPr marL="457200" marR="457200">
              <a:lnSpc>
                <a:spcPct val="107000"/>
              </a:lnSpc>
              <a:spcBef>
                <a:spcPts val="600"/>
              </a:spcBef>
            </a:pPr>
            <a:r>
              <a:rPr lang="en-GB" sz="1500" dirty="0">
                <a:latin typeface="Calibri" panose="020F0502020204030204" pitchFamily="34" charset="0"/>
                <a:ea typeface="Calibri" panose="020F0502020204030204" pitchFamily="34" charset="0"/>
                <a:cs typeface="Calibri" panose="020F0502020204030204" pitchFamily="34" charset="0"/>
              </a:rPr>
              <a:t>      reading, active engagement, a mix of those strategies</a:t>
            </a:r>
            <a:endParaRPr lang="en-GB" sz="1500" dirty="0">
              <a:effectLst/>
              <a:latin typeface="Calibri" panose="020F0502020204030204" pitchFamily="34" charset="0"/>
              <a:ea typeface="Calibri" panose="020F0502020204030204" pitchFamily="34" charset="0"/>
              <a:cs typeface="Calibri" panose="020F0502020204030204" pitchFamily="34" charset="0"/>
            </a:endParaRPr>
          </a:p>
          <a:p>
            <a:pPr marL="742950" marR="457200" indent="-285750">
              <a:lnSpc>
                <a:spcPct val="107000"/>
              </a:lnSpc>
              <a:spcBef>
                <a:spcPts val="600"/>
              </a:spcBef>
              <a:buFont typeface="Arial" panose="020B0604020202020204" pitchFamily="34" charset="0"/>
              <a:buChar char="•"/>
            </a:pPr>
            <a:r>
              <a:rPr lang="en-GB" sz="1500" b="1" dirty="0">
                <a:effectLst/>
                <a:latin typeface="Calibri" panose="020F0502020204030204" pitchFamily="34" charset="0"/>
                <a:ea typeface="Calibri" panose="020F0502020204030204" pitchFamily="34" charset="0"/>
                <a:cs typeface="Calibri" panose="020F0502020204030204" pitchFamily="34" charset="0"/>
              </a:rPr>
              <a:t>Various types of incivility</a:t>
            </a:r>
            <a:r>
              <a:rPr lang="en-GB" sz="1500" dirty="0">
                <a:effectLst/>
                <a:latin typeface="Calibri" panose="020F0502020204030204" pitchFamily="34" charset="0"/>
                <a:ea typeface="Calibri" panose="020F0502020204030204" pitchFamily="34" charset="0"/>
                <a:cs typeface="Calibri" panose="020F0502020204030204" pitchFamily="34" charset="0"/>
              </a:rPr>
              <a:t>: blurred terminology: </a:t>
            </a:r>
            <a:r>
              <a:rPr lang="en-GB" sz="1500" dirty="0">
                <a:latin typeface="Calibri" panose="020F0502020204030204" pitchFamily="34" charset="0"/>
                <a:ea typeface="Calibri" panose="020F0502020204030204" pitchFamily="34" charset="0"/>
                <a:cs typeface="Calibri" panose="020F0502020204030204" pitchFamily="34" charset="0"/>
              </a:rPr>
              <a:t>incivility/intolerance </a:t>
            </a:r>
            <a:r>
              <a:rPr lang="en-GB" sz="1500" dirty="0">
                <a:effectLst/>
                <a:latin typeface="Calibri" panose="020F0502020204030204" pitchFamily="34" charset="0"/>
                <a:ea typeface="Calibri" panose="020F0502020204030204" pitchFamily="34" charset="0"/>
                <a:cs typeface="Times New Roman" panose="02020603050405020304" pitchFamily="18" charset="0"/>
              </a:rPr>
              <a:t>attacks</a:t>
            </a:r>
            <a:endParaRPr lang="en-GB" sz="1500" dirty="0">
              <a:latin typeface="Calibri" panose="020F0502020204030204" pitchFamily="34" charset="0"/>
              <a:ea typeface="Calibri" panose="020F0502020204030204" pitchFamily="34" charset="0"/>
              <a:cs typeface="Calibri" panose="020F0502020204030204" pitchFamily="34" charset="0"/>
            </a:endParaRPr>
          </a:p>
          <a:p>
            <a:pPr marL="457200" marR="457200">
              <a:lnSpc>
                <a:spcPct val="107000"/>
              </a:lnSpc>
              <a:spcBef>
                <a:spcPts val="600"/>
              </a:spcBef>
            </a:pPr>
            <a:r>
              <a:rPr lang="en-GB" sz="1500" dirty="0">
                <a:latin typeface="Calibri" panose="020F0502020204030204" pitchFamily="34" charset="0"/>
                <a:ea typeface="Calibri" panose="020F0502020204030204" pitchFamily="34" charset="0"/>
                <a:cs typeface="Calibri" panose="020F0502020204030204" pitchFamily="34" charset="0"/>
              </a:rPr>
              <a:t>      = personal </a:t>
            </a:r>
            <a:r>
              <a:rPr lang="cs-CZ" sz="1500" dirty="0">
                <a:latin typeface="Calibri" panose="020F0502020204030204" pitchFamily="34" charset="0"/>
                <a:ea typeface="Calibri" panose="020F0502020204030204" pitchFamily="34" charset="0"/>
                <a:cs typeface="Calibri" panose="020F0502020204030204" pitchFamily="34" charset="0"/>
              </a:rPr>
              <a:t>a</a:t>
            </a:r>
            <a:r>
              <a:rPr lang="en-GB" sz="1500" dirty="0" err="1">
                <a:latin typeface="Calibri" panose="020F0502020204030204" pitchFamily="34" charset="0"/>
                <a:ea typeface="Calibri" panose="020F0502020204030204" pitchFamily="34" charset="0"/>
                <a:cs typeface="Calibri" panose="020F0502020204030204" pitchFamily="34" charset="0"/>
              </a:rPr>
              <a:t>ttacks</a:t>
            </a:r>
            <a:r>
              <a:rPr lang="en-GB" sz="1500" dirty="0">
                <a:latin typeface="Calibri" panose="020F0502020204030204" pitchFamily="34" charset="0"/>
                <a:ea typeface="Calibri" panose="020F0502020204030204" pitchFamily="34" charset="0"/>
                <a:cs typeface="Calibri" panose="020F0502020204030204" pitchFamily="34" charset="0"/>
              </a:rPr>
              <a:t> X </a:t>
            </a:r>
            <a:r>
              <a:rPr lang="cs-CZ" sz="1500" dirty="0">
                <a:latin typeface="Calibri" panose="020F0502020204030204" pitchFamily="34" charset="0"/>
                <a:ea typeface="Calibri" panose="020F0502020204030204" pitchFamily="34" charset="0"/>
                <a:cs typeface="Calibri" panose="020F0502020204030204" pitchFamily="34" charset="0"/>
              </a:rPr>
              <a:t>a</a:t>
            </a:r>
            <a:r>
              <a:rPr lang="en-GB" sz="1500" dirty="0" err="1">
                <a:latin typeface="Calibri" panose="020F0502020204030204" pitchFamily="34" charset="0"/>
                <a:ea typeface="Calibri" panose="020F0502020204030204" pitchFamily="34" charset="0"/>
                <a:cs typeface="Calibri" panose="020F0502020204030204" pitchFamily="34" charset="0"/>
              </a:rPr>
              <a:t>ttacks</a:t>
            </a:r>
            <a:r>
              <a:rPr lang="en-GB" sz="1500" dirty="0">
                <a:latin typeface="Calibri" panose="020F0502020204030204" pitchFamily="34" charset="0"/>
                <a:ea typeface="Calibri" panose="020F0502020204030204" pitchFamily="34" charset="0"/>
                <a:cs typeface="Calibri" panose="020F0502020204030204" pitchFamily="34" charset="0"/>
              </a:rPr>
              <a:t> toward political arguments </a:t>
            </a:r>
          </a:p>
          <a:p>
            <a:pPr marL="457200" marR="457200">
              <a:lnSpc>
                <a:spcPct val="107000"/>
              </a:lnSpc>
              <a:spcBef>
                <a:spcPts val="600"/>
              </a:spcBef>
            </a:pPr>
            <a:r>
              <a:rPr lang="en-GB" sz="1500" dirty="0">
                <a:latin typeface="Calibri" panose="020F0502020204030204" pitchFamily="34" charset="0"/>
                <a:ea typeface="Calibri" panose="020F0502020204030204" pitchFamily="34" charset="0"/>
                <a:cs typeface="Calibri" panose="020F0502020204030204" pitchFamily="34" charset="0"/>
              </a:rPr>
              <a:t>      = extreme </a:t>
            </a:r>
            <a:r>
              <a:rPr lang="cs-CZ" sz="1500" dirty="0">
                <a:latin typeface="Calibri" panose="020F0502020204030204" pitchFamily="34" charset="0"/>
                <a:ea typeface="Calibri" panose="020F0502020204030204" pitchFamily="34" charset="0"/>
                <a:cs typeface="Calibri" panose="020F0502020204030204" pitchFamily="34" charset="0"/>
              </a:rPr>
              <a:t>a</a:t>
            </a:r>
            <a:r>
              <a:rPr lang="en-GB" sz="1500" dirty="0" err="1">
                <a:latin typeface="Calibri" panose="020F0502020204030204" pitchFamily="34" charset="0"/>
                <a:ea typeface="Calibri" panose="020F0502020204030204" pitchFamily="34" charset="0"/>
                <a:cs typeface="Calibri" panose="020F0502020204030204" pitchFamily="34" charset="0"/>
              </a:rPr>
              <a:t>ttacks</a:t>
            </a:r>
            <a:r>
              <a:rPr lang="en-GB" sz="1500" dirty="0">
                <a:latin typeface="Calibri" panose="020F0502020204030204" pitchFamily="34" charset="0"/>
                <a:ea typeface="Calibri" panose="020F0502020204030204" pitchFamily="34" charset="0"/>
                <a:cs typeface="Calibri" panose="020F0502020204030204" pitchFamily="34" charset="0"/>
              </a:rPr>
              <a:t> (racism, </a:t>
            </a:r>
            <a:r>
              <a:rPr lang="en-GB" sz="1500" dirty="0">
                <a:effectLst/>
                <a:latin typeface="Calibri" panose="020F0502020204030204" pitchFamily="34" charset="0"/>
                <a:ea typeface="Calibri" panose="020F0502020204030204" pitchFamily="34" charset="0"/>
                <a:cs typeface="Times New Roman" panose="02020603050405020304" pitchFamily="18" charset="0"/>
              </a:rPr>
              <a:t>xenophobia</a:t>
            </a:r>
            <a:r>
              <a:rPr lang="en-GB" sz="1500" dirty="0">
                <a:latin typeface="Calibri" panose="020F0502020204030204" pitchFamily="34" charset="0"/>
                <a:ea typeface="Calibri" panose="020F0502020204030204" pitchFamily="34" charset="0"/>
                <a:cs typeface="Calibri" panose="020F0502020204030204" pitchFamily="34" charset="0"/>
              </a:rPr>
              <a:t>,..) </a:t>
            </a:r>
          </a:p>
          <a:p>
            <a:pPr marL="457200" marR="457200">
              <a:lnSpc>
                <a:spcPct val="107000"/>
              </a:lnSpc>
              <a:spcBef>
                <a:spcPts val="0"/>
              </a:spcBef>
            </a:pPr>
            <a:r>
              <a:rPr lang="en-GB" sz="1500" dirty="0">
                <a:latin typeface="Calibri" panose="020F0502020204030204" pitchFamily="34" charset="0"/>
                <a:ea typeface="Calibri" panose="020F0502020204030204" pitchFamily="34" charset="0"/>
                <a:cs typeface="Calibri" panose="020F0502020204030204" pitchFamily="34" charset="0"/>
              </a:rPr>
              <a:t>      </a:t>
            </a:r>
          </a:p>
          <a:p>
            <a:pPr marL="742950" marR="457200" indent="-285750">
              <a:lnSpc>
                <a:spcPct val="107000"/>
              </a:lnSpc>
              <a:spcBef>
                <a:spcPts val="0"/>
              </a:spcBef>
              <a:buFont typeface="Arial" panose="020B0604020202020204" pitchFamily="34" charset="0"/>
              <a:buChar char="•"/>
            </a:pPr>
            <a:r>
              <a:rPr lang="en-GB" sz="1500" b="1" dirty="0">
                <a:latin typeface="Calibri" panose="020F0502020204030204" pitchFamily="34" charset="0"/>
                <a:ea typeface="Calibri" panose="020F0502020204030204" pitchFamily="34" charset="0"/>
                <a:cs typeface="Calibri" panose="020F0502020204030204" pitchFamily="34" charset="0"/>
              </a:rPr>
              <a:t>Personal characteristics</a:t>
            </a:r>
            <a:r>
              <a:rPr lang="en-GB" sz="1500" dirty="0">
                <a:latin typeface="Calibri" panose="020F0502020204030204" pitchFamily="34" charset="0"/>
                <a:ea typeface="Calibri" panose="020F0502020204030204" pitchFamily="34" charset="0"/>
                <a:cs typeface="Calibri" panose="020F0502020204030204" pitchFamily="34" charset="0"/>
              </a:rPr>
              <a:t>                                          </a:t>
            </a:r>
            <a:r>
              <a:rPr lang="en-GB" sz="1500" b="1" dirty="0">
                <a:latin typeface="Calibri" panose="020F0502020204030204" pitchFamily="34" charset="0"/>
                <a:ea typeface="Calibri" panose="020F0502020204030204" pitchFamily="34" charset="0"/>
                <a:cs typeface="Calibri" panose="020F0502020204030204" pitchFamily="34" charset="0"/>
              </a:rPr>
              <a:t>Perceived incivility</a:t>
            </a:r>
            <a:r>
              <a:rPr lang="en-GB" sz="1500" i="1" dirty="0">
                <a:latin typeface="Calibri" panose="020F0502020204030204" pitchFamily="34" charset="0"/>
                <a:ea typeface="Calibri" panose="020F0502020204030204" pitchFamily="34" charset="0"/>
                <a:cs typeface="Calibri" panose="020F0502020204030204" pitchFamily="34" charset="0"/>
              </a:rPr>
              <a:t>: conflict avoidance</a:t>
            </a:r>
          </a:p>
          <a:p>
            <a:pPr marL="457200" marR="457200">
              <a:lnSpc>
                <a:spcPct val="107000"/>
              </a:lnSpc>
              <a:spcBef>
                <a:spcPts val="0"/>
              </a:spcBef>
            </a:pPr>
            <a:r>
              <a:rPr lang="en-GB" sz="1500" i="1" dirty="0">
                <a:latin typeface="Calibri" panose="020F0502020204030204" pitchFamily="34" charset="0"/>
                <a:ea typeface="Calibri" panose="020F0502020204030204" pitchFamily="34" charset="0"/>
                <a:cs typeface="Calibri" panose="020F0502020204030204" pitchFamily="34" charset="0"/>
              </a:rPr>
              <a:t>                                                                                                          communication strategies</a:t>
            </a:r>
          </a:p>
          <a:p>
            <a:pPr marL="457200" marR="457200">
              <a:lnSpc>
                <a:spcPct val="107000"/>
              </a:lnSpc>
              <a:spcBef>
                <a:spcPts val="0"/>
              </a:spcBef>
            </a:pPr>
            <a:r>
              <a:rPr lang="en-GB" sz="1500" i="1" dirty="0">
                <a:latin typeface="Calibri" panose="020F0502020204030204" pitchFamily="34" charset="0"/>
                <a:ea typeface="Calibri" panose="020F0502020204030204" pitchFamily="34" charset="0"/>
                <a:cs typeface="Calibri" panose="020F0502020204030204" pitchFamily="34" charset="0"/>
              </a:rPr>
              <a:t>                                                                           </a:t>
            </a:r>
            <a:endParaRPr lang="en-GB" sz="1500" i="1" dirty="0">
              <a:effectLst/>
              <a:latin typeface="Calibri" panose="020F0502020204030204" pitchFamily="34" charset="0"/>
              <a:ea typeface="Calibri" panose="020F0502020204030204" pitchFamily="34" charset="0"/>
              <a:cs typeface="Calibri" panose="020F0502020204030204" pitchFamily="34" charset="0"/>
            </a:endParaRPr>
          </a:p>
          <a:p>
            <a:pPr marL="457200" marR="457200" algn="just">
              <a:lnSpc>
                <a:spcPct val="107000"/>
              </a:lnSpc>
              <a:spcBef>
                <a:spcPts val="0"/>
              </a:spcBef>
            </a:pPr>
            <a:r>
              <a:rPr lang="en-GB" sz="1500" b="1" dirty="0">
                <a:effectLst/>
                <a:latin typeface="Calibri" panose="020F0502020204030204" pitchFamily="34" charset="0"/>
                <a:ea typeface="Calibri" panose="020F0502020204030204" pitchFamily="34" charset="0"/>
                <a:cs typeface="Arial" panose="020B0604020202020204" pitchFamily="34" charset="0"/>
              </a:rPr>
              <a:t>                                                                                                      Initiating incivility</a:t>
            </a:r>
            <a:r>
              <a:rPr lang="en-GB" sz="1500" dirty="0">
                <a:effectLst/>
                <a:latin typeface="Calibri" panose="020F0502020204030204" pitchFamily="34" charset="0"/>
                <a:ea typeface="Calibri" panose="020F0502020204030204" pitchFamily="34" charset="0"/>
                <a:cs typeface="Arial" panose="020B0604020202020204" pitchFamily="34" charset="0"/>
              </a:rPr>
              <a:t>: </a:t>
            </a:r>
            <a:r>
              <a:rPr lang="en-GB" sz="1500" i="1" dirty="0">
                <a:effectLst/>
                <a:latin typeface="Calibri" panose="020F0502020204030204" pitchFamily="34" charset="0"/>
                <a:ea typeface="Calibri" panose="020F0502020204030204" pitchFamily="34" charset="0"/>
                <a:cs typeface="Arial" panose="020B0604020202020204" pitchFamily="34" charset="0"/>
              </a:rPr>
              <a:t>assertiveness,</a:t>
            </a:r>
          </a:p>
          <a:p>
            <a:pPr marL="457200" marR="457200" algn="just">
              <a:lnSpc>
                <a:spcPct val="107000"/>
              </a:lnSpc>
              <a:spcBef>
                <a:spcPts val="0"/>
              </a:spcBef>
            </a:pPr>
            <a:r>
              <a:rPr lang="en-GB" sz="1500" i="1" dirty="0">
                <a:latin typeface="Calibri" panose="020F0502020204030204" pitchFamily="34" charset="0"/>
                <a:ea typeface="Calibri" panose="020F0502020204030204" pitchFamily="34" charset="0"/>
                <a:cs typeface="Arial" panose="020B0604020202020204" pitchFamily="34" charset="0"/>
              </a:rPr>
              <a:t>                                                                                                      </a:t>
            </a:r>
            <a:r>
              <a:rPr lang="cs-CZ" sz="1500" i="1" dirty="0">
                <a:latin typeface="Calibri" panose="020F0502020204030204" pitchFamily="34" charset="0"/>
                <a:ea typeface="Calibri" panose="020F0502020204030204" pitchFamily="34" charset="0"/>
                <a:cs typeface="Arial" panose="020B0604020202020204" pitchFamily="34" charset="0"/>
              </a:rPr>
              <a:t>a </a:t>
            </a:r>
            <a:r>
              <a:rPr lang="en-GB" sz="1500" i="1" dirty="0">
                <a:effectLst/>
                <a:latin typeface="Calibri" panose="020F0502020204030204" pitchFamily="34" charset="0"/>
                <a:ea typeface="Calibri" panose="020F0502020204030204" pitchFamily="34" charset="0"/>
                <a:cs typeface="Arial" panose="020B0604020202020204" pitchFamily="34" charset="0"/>
              </a:rPr>
              <a:t>lower level of education </a:t>
            </a:r>
          </a:p>
          <a:p>
            <a:pPr marL="742950" marR="457200" indent="-285750" algn="just">
              <a:lnSpc>
                <a:spcPct val="107000"/>
              </a:lnSpc>
              <a:spcBef>
                <a:spcPts val="0"/>
              </a:spcBef>
              <a:buFont typeface="Arial" panose="020B0604020202020204" pitchFamily="34" charset="0"/>
              <a:buChar char="•"/>
            </a:pPr>
            <a:r>
              <a:rPr lang="cs-CZ" sz="1500" b="1" dirty="0">
                <a:effectLst/>
                <a:latin typeface="Calibri" panose="020F0502020204030204" pitchFamily="34" charset="0"/>
                <a:ea typeface="Calibri" panose="020F0502020204030204" pitchFamily="34" charset="0"/>
                <a:cs typeface="Arial" panose="020B0604020202020204" pitchFamily="34" charset="0"/>
              </a:rPr>
              <a:t>Role of the environment</a:t>
            </a:r>
            <a:endParaRPr lang="en-GB" sz="1500" b="1"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2096D666-8F4B-B2AA-23F1-3ED5196C9A27}"/>
              </a:ext>
            </a:extLst>
          </p:cNvPr>
          <p:cNvCxnSpPr>
            <a:cxnSpLocks/>
          </p:cNvCxnSpPr>
          <p:nvPr/>
        </p:nvCxnSpPr>
        <p:spPr>
          <a:xfrm>
            <a:off x="3133493" y="3506393"/>
            <a:ext cx="1365028"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D929FDA-749A-30AC-59E5-73FB6055DA11}"/>
              </a:ext>
            </a:extLst>
          </p:cNvPr>
          <p:cNvCxnSpPr>
            <a:cxnSpLocks/>
          </p:cNvCxnSpPr>
          <p:nvPr/>
        </p:nvCxnSpPr>
        <p:spPr>
          <a:xfrm>
            <a:off x="3133493" y="3506393"/>
            <a:ext cx="1739590" cy="721147"/>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50E39D81-3F60-4204-908C-C05F40CC2437}"/>
              </a:ext>
            </a:extLst>
          </p:cNvPr>
          <p:cNvSpPr txBox="1"/>
          <p:nvPr/>
        </p:nvSpPr>
        <p:spPr>
          <a:xfrm>
            <a:off x="2468496" y="226637"/>
            <a:ext cx="5082988" cy="553998"/>
          </a:xfrm>
          <a:prstGeom prst="rect">
            <a:avLst/>
          </a:prstGeom>
          <a:noFill/>
        </p:spPr>
        <p:txBody>
          <a:bodyPr wrap="square">
            <a:spAutoFit/>
          </a:bodyPr>
          <a:lstStyle/>
          <a:p>
            <a:r>
              <a:rPr lang="cs-CZ" sz="3000" b="1" dirty="0">
                <a:solidFill>
                  <a:schemeClr val="accent2">
                    <a:lumMod val="50000"/>
                  </a:schemeClr>
                </a:solidFill>
                <a:latin typeface="Calibri" panose="020F0502020204030204" pitchFamily="34" charset="0"/>
                <a:cs typeface="Calibri" panose="020F0502020204030204" pitchFamily="34" charset="0"/>
              </a:rPr>
              <a:t>INCIVILITY: KEY THEMES</a:t>
            </a:r>
            <a:endParaRPr lang="en-GB"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2186339"/>
      </p:ext>
    </p:extLst>
  </p:cSld>
  <p:clrMapOvr>
    <a:masterClrMapping/>
  </p:clrMapOvr>
</p:sld>
</file>

<file path=ppt/theme/theme1.xml><?xml version="1.0" encoding="utf-8"?>
<a:theme xmlns:a="http://schemas.openxmlformats.org/drawingml/2006/main" name="Methodology Infographics by Slidesgo">
  <a:themeElements>
    <a:clrScheme name="Simple Light">
      <a:dk1>
        <a:srgbClr val="6A9951"/>
      </a:dk1>
      <a:lt1>
        <a:srgbClr val="FFFFFF"/>
      </a:lt1>
      <a:dk2>
        <a:srgbClr val="000000"/>
      </a:dk2>
      <a:lt2>
        <a:srgbClr val="EEEEEE"/>
      </a:lt2>
      <a:accent1>
        <a:srgbClr val="B8E4DC"/>
      </a:accent1>
      <a:accent2>
        <a:srgbClr val="93D2BA"/>
      </a:accent2>
      <a:accent3>
        <a:srgbClr val="A0CA68"/>
      </a:accent3>
      <a:accent4>
        <a:srgbClr val="6A9951"/>
      </a:accent4>
      <a:accent5>
        <a:srgbClr val="4A696C"/>
      </a:accent5>
      <a:accent6>
        <a:srgbClr val="41545B"/>
      </a:accent6>
      <a:hlink>
        <a:srgbClr val="4154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4911</TotalTime>
  <Words>2078</Words>
  <Application>Microsoft Office PowerPoint</Application>
  <PresentationFormat>On-screen Show (16:9)</PresentationFormat>
  <Paragraphs>168</Paragraphs>
  <Slides>25</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Calibri</vt:lpstr>
      <vt:lpstr>Archivo Black</vt:lpstr>
      <vt:lpstr>Symbol</vt:lpstr>
      <vt:lpstr>Barlow</vt:lpstr>
      <vt:lpstr>Fira Sans Extra Condensed</vt:lpstr>
      <vt:lpstr>Barlow Semi Condensed</vt:lpstr>
      <vt:lpstr>Fjalla One</vt:lpstr>
      <vt:lpstr>Roboto</vt:lpstr>
      <vt:lpstr>Arial</vt:lpstr>
      <vt:lpstr>Barlow Semi Condensed Medium</vt:lpstr>
      <vt:lpstr>Methodology Infographics by Slidesgo</vt:lpstr>
      <vt:lpstr>How to present research findings</vt:lpstr>
      <vt:lpstr>CONTENT OF THE LECTURE</vt:lpstr>
      <vt:lpstr>PowerPoint Presentation</vt:lpstr>
      <vt:lpstr>ESSENTIALS FOR ANALYTICAL PART</vt:lpstr>
      <vt:lpstr>INTERPRETATION</vt:lpstr>
      <vt:lpstr>WRITING THE ANALYTICAL PART</vt:lpstr>
      <vt:lpstr>AN EXAMPLE OF HOW TO USE THE STATEMENTS OF THE PARTICIPANT(S)</vt:lpstr>
      <vt:lpstr>THE ROLE OF INCIVILITY</vt:lpstr>
      <vt:lpstr>PowerPoint Presentation</vt:lpstr>
      <vt:lpstr>PowerPoint Presentation</vt:lpstr>
      <vt:lpstr>Challenges in qualitative data reporting  (Ritchie et al., 2014)</vt:lpstr>
      <vt:lpstr>RESEARCH PROJECT WRITING</vt:lpstr>
      <vt:lpstr>PowerPoint Presentation</vt:lpstr>
      <vt:lpstr>PowerPoint Presentation</vt:lpstr>
      <vt:lpstr>PowerPoint Presentation</vt:lpstr>
      <vt:lpstr>Barriers to Participation in Polarized Online Discussions about COVID-19 and the Russo-Ukrainian War  Martina Novotná, Alena Macková, Karolína Bieliková and Patrícia Rossini</vt:lpstr>
      <vt:lpstr>THEORETICAL FRAMEWORK</vt:lpstr>
      <vt:lpstr>RESEARCH QUESTIONS</vt:lpstr>
      <vt:lpstr>METHODOLOGY</vt:lpstr>
      <vt:lpstr>CONCLUSION AND LIMITS</vt:lpstr>
      <vt:lpstr>Thank you for your attention!</vt:lpstr>
      <vt:lpstr>PRESENTATION</vt:lpstr>
      <vt:lpstr>COURSE ASSIGNMENT (RESEARCH PROJECT)</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interviews:  creating an interview guide and construction of a sample</dc:title>
  <dc:creator>Martina Novotná</dc:creator>
  <cp:lastModifiedBy>Martina Novotná</cp:lastModifiedBy>
  <cp:revision>114</cp:revision>
  <dcterms:modified xsi:type="dcterms:W3CDTF">2024-12-09T16:18:36Z</dcterms:modified>
</cp:coreProperties>
</file>