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8" r:id="rId5"/>
    <p:sldId id="259" r:id="rId6"/>
    <p:sldId id="270" r:id="rId7"/>
    <p:sldId id="257" r:id="rId8"/>
    <p:sldId id="260" r:id="rId9"/>
    <p:sldId id="261" r:id="rId10"/>
    <p:sldId id="263" r:id="rId11"/>
    <p:sldId id="264" r:id="rId12"/>
    <p:sldId id="262" r:id="rId13"/>
    <p:sldId id="265" r:id="rId14"/>
    <p:sldId id="266" r:id="rId15"/>
    <p:sldId id="267" r:id="rId16"/>
    <p:sldId id="268" r:id="rId17"/>
    <p:sldId id="269" r:id="rId18"/>
    <p:sldId id="273" r:id="rId19"/>
    <p:sldId id="277" r:id="rId20"/>
    <p:sldId id="286" r:id="rId21"/>
    <p:sldId id="276" r:id="rId22"/>
    <p:sldId id="278" r:id="rId23"/>
    <p:sldId id="287" r:id="rId24"/>
    <p:sldId id="274" r:id="rId25"/>
    <p:sldId id="279" r:id="rId26"/>
    <p:sldId id="288" r:id="rId27"/>
    <p:sldId id="282" r:id="rId28"/>
    <p:sldId id="283" r:id="rId29"/>
    <p:sldId id="280" r:id="rId30"/>
    <p:sldId id="281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1" autoAdjust="0"/>
    <p:restoredTop sz="95768" autoAdjust="0"/>
  </p:normalViewPr>
  <p:slideViewPr>
    <p:cSldViewPr snapToGrid="0">
      <p:cViewPr varScale="1">
        <p:scale>
          <a:sx n="128" d="100"/>
          <a:sy n="128" d="100"/>
        </p:scale>
        <p:origin x="44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B285A-F6C2-4911-A76E-04776DEEF8C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A0E95-6962-4F94-A336-63D65EA7CD4F}">
      <dgm:prSet/>
      <dgm:spPr/>
      <dgm:t>
        <a:bodyPr/>
        <a:lstStyle/>
        <a:p>
          <a:r>
            <a:rPr lang="cs-CZ" dirty="0"/>
            <a:t>Představení – kdo jsem?</a:t>
          </a:r>
          <a:endParaRPr lang="en-US" dirty="0"/>
        </a:p>
      </dgm:t>
    </dgm:pt>
    <dgm:pt modelId="{644590B0-B798-4B1D-805B-DE3AC685C092}" type="parTrans" cxnId="{7624B2BA-5EC2-4895-8981-809F13FB00F0}">
      <dgm:prSet/>
      <dgm:spPr/>
      <dgm:t>
        <a:bodyPr/>
        <a:lstStyle/>
        <a:p>
          <a:endParaRPr lang="en-US"/>
        </a:p>
      </dgm:t>
    </dgm:pt>
    <dgm:pt modelId="{C29FF3C2-27BF-4E6E-8091-C6B1D894DB17}" type="sibTrans" cxnId="{7624B2BA-5EC2-4895-8981-809F13FB00F0}">
      <dgm:prSet/>
      <dgm:spPr/>
      <dgm:t>
        <a:bodyPr/>
        <a:lstStyle/>
        <a:p>
          <a:endParaRPr lang="en-US"/>
        </a:p>
      </dgm:t>
    </dgm:pt>
    <dgm:pt modelId="{696CFC8F-58DA-4B71-976E-6D2F2A9FEDA6}">
      <dgm:prSet/>
      <dgm:spPr/>
      <dgm:t>
        <a:bodyPr/>
        <a:lstStyle/>
        <a:p>
          <a:r>
            <a:rPr lang="cs-CZ"/>
            <a:t>Organizace kurzu</a:t>
          </a:r>
          <a:endParaRPr lang="en-US"/>
        </a:p>
      </dgm:t>
    </dgm:pt>
    <dgm:pt modelId="{31A8A6FB-83E0-47E8-B8EC-54FF25E07FBF}" type="parTrans" cxnId="{4C7724F3-59F2-4F59-99F4-C99D4B0B5157}">
      <dgm:prSet/>
      <dgm:spPr/>
      <dgm:t>
        <a:bodyPr/>
        <a:lstStyle/>
        <a:p>
          <a:endParaRPr lang="en-US"/>
        </a:p>
      </dgm:t>
    </dgm:pt>
    <dgm:pt modelId="{1A27800A-37C3-4FAA-9C33-089C9DB68821}" type="sibTrans" cxnId="{4C7724F3-59F2-4F59-99F4-C99D4B0B5157}">
      <dgm:prSet/>
      <dgm:spPr/>
      <dgm:t>
        <a:bodyPr/>
        <a:lstStyle/>
        <a:p>
          <a:endParaRPr lang="en-US"/>
        </a:p>
      </dgm:t>
    </dgm:pt>
    <dgm:pt modelId="{EB8DDAAC-8D37-4DCA-886E-19BF8AAF764C}">
      <dgm:prSet/>
      <dgm:spPr/>
      <dgm:t>
        <a:bodyPr/>
        <a:lstStyle/>
        <a:p>
          <a:r>
            <a:rPr lang="cs-CZ" dirty="0"/>
            <a:t>Doplňující semináře ústřední knihovny FF MU</a:t>
          </a:r>
          <a:endParaRPr lang="en-US" dirty="0"/>
        </a:p>
      </dgm:t>
    </dgm:pt>
    <dgm:pt modelId="{51DDE2A1-F096-4E89-8D97-896C5E492350}" type="parTrans" cxnId="{659FEAAD-E9E6-4424-98CE-A34FAF33F1A0}">
      <dgm:prSet/>
      <dgm:spPr/>
      <dgm:t>
        <a:bodyPr/>
        <a:lstStyle/>
        <a:p>
          <a:endParaRPr lang="en-US"/>
        </a:p>
      </dgm:t>
    </dgm:pt>
    <dgm:pt modelId="{F2E8A210-4302-4D51-9A91-DC3B4811DC7B}" type="sibTrans" cxnId="{659FEAAD-E9E6-4424-98CE-A34FAF33F1A0}">
      <dgm:prSet/>
      <dgm:spPr/>
      <dgm:t>
        <a:bodyPr/>
        <a:lstStyle/>
        <a:p>
          <a:endParaRPr lang="en-US"/>
        </a:p>
      </dgm:t>
    </dgm:pt>
    <dgm:pt modelId="{C5EFC5D0-81FA-4EC2-96E5-59BB51CFEA37}">
      <dgm:prSet/>
      <dgm:spPr/>
      <dgm:t>
        <a:bodyPr/>
        <a:lstStyle/>
        <a:p>
          <a:r>
            <a:rPr lang="cs-CZ" dirty="0"/>
            <a:t>Úvod do online nástrojů pro myšlenkové mapy</a:t>
          </a:r>
          <a:endParaRPr lang="en-US" dirty="0"/>
        </a:p>
      </dgm:t>
    </dgm:pt>
    <dgm:pt modelId="{FDD2C662-A716-48F5-B129-75440F54C357}" type="parTrans" cxnId="{8A6631D1-9336-43DB-BA4B-F598E1B8BA35}">
      <dgm:prSet/>
      <dgm:spPr/>
      <dgm:t>
        <a:bodyPr/>
        <a:lstStyle/>
        <a:p>
          <a:endParaRPr lang="en-US"/>
        </a:p>
      </dgm:t>
    </dgm:pt>
    <dgm:pt modelId="{11EFD589-3A04-46D8-B093-C5A51AABB85D}" type="sibTrans" cxnId="{8A6631D1-9336-43DB-BA4B-F598E1B8BA35}">
      <dgm:prSet/>
      <dgm:spPr/>
      <dgm:t>
        <a:bodyPr/>
        <a:lstStyle/>
        <a:p>
          <a:endParaRPr lang="en-US"/>
        </a:p>
      </dgm:t>
    </dgm:pt>
    <dgm:pt modelId="{BE6B748B-3A9B-4808-BC43-3C80D0AC33E1}">
      <dgm:prSet/>
      <dgm:spPr/>
      <dgm:t>
        <a:bodyPr/>
        <a:lstStyle/>
        <a:p>
          <a:r>
            <a:rPr lang="cs-CZ" dirty="0"/>
            <a:t>Konzultace nad úkoly </a:t>
          </a:r>
          <a:r>
            <a:rPr lang="cs-CZ" dirty="0" err="1"/>
            <a:t>x</a:t>
          </a:r>
          <a:r>
            <a:rPr lang="cs-CZ" dirty="0"/>
            <a:t> správným výběrem výzkumného tématu</a:t>
          </a:r>
          <a:endParaRPr lang="en-US" dirty="0"/>
        </a:p>
      </dgm:t>
    </dgm:pt>
    <dgm:pt modelId="{4A1C4F3F-5D78-49E0-B0FB-F8CCC066C222}" type="parTrans" cxnId="{D7BE25FA-5476-486C-84FD-6B48B3BEA4DC}">
      <dgm:prSet/>
      <dgm:spPr/>
      <dgm:t>
        <a:bodyPr/>
        <a:lstStyle/>
        <a:p>
          <a:endParaRPr lang="en-US"/>
        </a:p>
      </dgm:t>
    </dgm:pt>
    <dgm:pt modelId="{23615697-6569-4689-910B-2EDA1F70BF53}" type="sibTrans" cxnId="{D7BE25FA-5476-486C-84FD-6B48B3BEA4DC}">
      <dgm:prSet/>
      <dgm:spPr/>
      <dgm:t>
        <a:bodyPr/>
        <a:lstStyle/>
        <a:p>
          <a:endParaRPr lang="en-US"/>
        </a:p>
      </dgm:t>
    </dgm:pt>
    <dgm:pt modelId="{7B15D2CE-B6F3-46FC-93CB-D5900384FB23}">
      <dgm:prSet/>
      <dgm:spPr/>
      <dgm:t>
        <a:bodyPr/>
        <a:lstStyle/>
        <a:p>
          <a:r>
            <a:rPr lang="cs-CZ"/>
            <a:t>Opravdový konzultační prostor </a:t>
          </a:r>
          <a:endParaRPr lang="en-US"/>
        </a:p>
      </dgm:t>
    </dgm:pt>
    <dgm:pt modelId="{7DF903D9-E8AC-4E35-9E74-F565034FB62E}" type="parTrans" cxnId="{90991365-F666-46DC-9442-87971DEA0804}">
      <dgm:prSet/>
      <dgm:spPr/>
      <dgm:t>
        <a:bodyPr/>
        <a:lstStyle/>
        <a:p>
          <a:endParaRPr lang="en-US"/>
        </a:p>
      </dgm:t>
    </dgm:pt>
    <dgm:pt modelId="{D82BEBD3-8D02-4011-B606-DDB763087C10}" type="sibTrans" cxnId="{90991365-F666-46DC-9442-87971DEA0804}">
      <dgm:prSet/>
      <dgm:spPr/>
      <dgm:t>
        <a:bodyPr/>
        <a:lstStyle/>
        <a:p>
          <a:endParaRPr lang="en-US"/>
        </a:p>
      </dgm:t>
    </dgm:pt>
    <dgm:pt modelId="{23CCB943-76E2-465B-8425-6899F1DBC214}" type="pres">
      <dgm:prSet presAssocID="{7B7B285A-F6C2-4911-A76E-04776DEEF8CE}" presName="root" presStyleCnt="0">
        <dgm:presLayoutVars>
          <dgm:dir/>
          <dgm:resizeHandles val="exact"/>
        </dgm:presLayoutVars>
      </dgm:prSet>
      <dgm:spPr/>
    </dgm:pt>
    <dgm:pt modelId="{9DAAF029-DD55-444F-959C-BBD4916FECF0}" type="pres">
      <dgm:prSet presAssocID="{7B7B285A-F6C2-4911-A76E-04776DEEF8CE}" presName="container" presStyleCnt="0">
        <dgm:presLayoutVars>
          <dgm:dir/>
          <dgm:resizeHandles val="exact"/>
        </dgm:presLayoutVars>
      </dgm:prSet>
      <dgm:spPr/>
    </dgm:pt>
    <dgm:pt modelId="{DD3A0B50-3275-45BE-8FF7-EB788863B408}" type="pres">
      <dgm:prSet presAssocID="{E8AA0E95-6962-4F94-A336-63D65EA7CD4F}" presName="compNode" presStyleCnt="0"/>
      <dgm:spPr/>
    </dgm:pt>
    <dgm:pt modelId="{9D93CD7F-DFAA-4A8B-8547-BD1C6EFF682B}" type="pres">
      <dgm:prSet presAssocID="{E8AA0E95-6962-4F94-A336-63D65EA7CD4F}" presName="iconBgRect" presStyleLbl="bgShp" presStyleIdx="0" presStyleCnt="6"/>
      <dgm:spPr/>
    </dgm:pt>
    <dgm:pt modelId="{04B2766D-D609-492D-A2D1-84D6AEA26B09}" type="pres">
      <dgm:prSet presAssocID="{E8AA0E95-6962-4F94-A336-63D65EA7CD4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covat obrys"/>
        </a:ext>
      </dgm:extLst>
    </dgm:pt>
    <dgm:pt modelId="{925EB262-D6DE-49A0-8D84-3D95CC82277B}" type="pres">
      <dgm:prSet presAssocID="{E8AA0E95-6962-4F94-A336-63D65EA7CD4F}" presName="spaceRect" presStyleCnt="0"/>
      <dgm:spPr/>
    </dgm:pt>
    <dgm:pt modelId="{B42D0441-486F-423C-8A81-C2EC75184740}" type="pres">
      <dgm:prSet presAssocID="{E8AA0E95-6962-4F94-A336-63D65EA7CD4F}" presName="textRect" presStyleLbl="revTx" presStyleIdx="0" presStyleCnt="6">
        <dgm:presLayoutVars>
          <dgm:chMax val="1"/>
          <dgm:chPref val="1"/>
        </dgm:presLayoutVars>
      </dgm:prSet>
      <dgm:spPr/>
    </dgm:pt>
    <dgm:pt modelId="{52BDE268-E127-4244-BEDA-BBEC523FA102}" type="pres">
      <dgm:prSet presAssocID="{C29FF3C2-27BF-4E6E-8091-C6B1D894DB17}" presName="sibTrans" presStyleLbl="sibTrans2D1" presStyleIdx="0" presStyleCnt="0"/>
      <dgm:spPr/>
    </dgm:pt>
    <dgm:pt modelId="{DEAD5263-B1C4-4B45-88AC-30DF44D4A59E}" type="pres">
      <dgm:prSet presAssocID="{696CFC8F-58DA-4B71-976E-6D2F2A9FEDA6}" presName="compNode" presStyleCnt="0"/>
      <dgm:spPr/>
    </dgm:pt>
    <dgm:pt modelId="{AB9187D0-1675-4EE2-B439-508018F0E8C4}" type="pres">
      <dgm:prSet presAssocID="{696CFC8F-58DA-4B71-976E-6D2F2A9FEDA6}" presName="iconBgRect" presStyleLbl="bgShp" presStyleIdx="1" presStyleCnt="6"/>
      <dgm:spPr/>
    </dgm:pt>
    <dgm:pt modelId="{F096FD43-6892-4515-809F-97B03C257F47}" type="pres">
      <dgm:prSet presAssocID="{696CFC8F-58DA-4B71-976E-6D2F2A9FEDA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čátek obrys"/>
        </a:ext>
      </dgm:extLst>
    </dgm:pt>
    <dgm:pt modelId="{4637691E-1D53-4903-BCAE-669E1B103F9B}" type="pres">
      <dgm:prSet presAssocID="{696CFC8F-58DA-4B71-976E-6D2F2A9FEDA6}" presName="spaceRect" presStyleCnt="0"/>
      <dgm:spPr/>
    </dgm:pt>
    <dgm:pt modelId="{F8DDE8D5-10B8-492D-9DA8-57A6D7506AEE}" type="pres">
      <dgm:prSet presAssocID="{696CFC8F-58DA-4B71-976E-6D2F2A9FEDA6}" presName="textRect" presStyleLbl="revTx" presStyleIdx="1" presStyleCnt="6">
        <dgm:presLayoutVars>
          <dgm:chMax val="1"/>
          <dgm:chPref val="1"/>
        </dgm:presLayoutVars>
      </dgm:prSet>
      <dgm:spPr/>
    </dgm:pt>
    <dgm:pt modelId="{A7270967-F3A7-48C5-816F-1A81939EA02E}" type="pres">
      <dgm:prSet presAssocID="{1A27800A-37C3-4FAA-9C33-089C9DB68821}" presName="sibTrans" presStyleLbl="sibTrans2D1" presStyleIdx="0" presStyleCnt="0"/>
      <dgm:spPr/>
    </dgm:pt>
    <dgm:pt modelId="{A8B18C34-0920-49BA-9A91-5DF49A7BA55E}" type="pres">
      <dgm:prSet presAssocID="{EB8DDAAC-8D37-4DCA-886E-19BF8AAF764C}" presName="compNode" presStyleCnt="0"/>
      <dgm:spPr/>
    </dgm:pt>
    <dgm:pt modelId="{38051565-B41D-4172-8318-02CE252F1E5D}" type="pres">
      <dgm:prSet presAssocID="{EB8DDAAC-8D37-4DCA-886E-19BF8AAF764C}" presName="iconBgRect" presStyleLbl="bgShp" presStyleIdx="2" presStyleCnt="6"/>
      <dgm:spPr/>
    </dgm:pt>
    <dgm:pt modelId="{58835B52-D23C-4D3D-B890-02C42F998BA4}" type="pres">
      <dgm:prSet presAssocID="{EB8DDAAC-8D37-4DCA-886E-19BF8AAF764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 obrys"/>
        </a:ext>
      </dgm:extLst>
    </dgm:pt>
    <dgm:pt modelId="{73F52B42-9D7B-47A7-A049-C6DB7F521E61}" type="pres">
      <dgm:prSet presAssocID="{EB8DDAAC-8D37-4DCA-886E-19BF8AAF764C}" presName="spaceRect" presStyleCnt="0"/>
      <dgm:spPr/>
    </dgm:pt>
    <dgm:pt modelId="{995B5E72-B91E-4043-9E18-C7C9CC02EDFB}" type="pres">
      <dgm:prSet presAssocID="{EB8DDAAC-8D37-4DCA-886E-19BF8AAF764C}" presName="textRect" presStyleLbl="revTx" presStyleIdx="2" presStyleCnt="6">
        <dgm:presLayoutVars>
          <dgm:chMax val="1"/>
          <dgm:chPref val="1"/>
        </dgm:presLayoutVars>
      </dgm:prSet>
      <dgm:spPr/>
    </dgm:pt>
    <dgm:pt modelId="{2603FD4E-C537-4090-A0AB-3E201A18910B}" type="pres">
      <dgm:prSet presAssocID="{F2E8A210-4302-4D51-9A91-DC3B4811DC7B}" presName="sibTrans" presStyleLbl="sibTrans2D1" presStyleIdx="0" presStyleCnt="0"/>
      <dgm:spPr/>
    </dgm:pt>
    <dgm:pt modelId="{6BEBCDDA-E050-4D70-AAA8-0C3920B78DEB}" type="pres">
      <dgm:prSet presAssocID="{C5EFC5D0-81FA-4EC2-96E5-59BB51CFEA37}" presName="compNode" presStyleCnt="0"/>
      <dgm:spPr/>
    </dgm:pt>
    <dgm:pt modelId="{8E6A02A2-84A8-4F57-A7F4-3CC718895F82}" type="pres">
      <dgm:prSet presAssocID="{C5EFC5D0-81FA-4EC2-96E5-59BB51CFEA37}" presName="iconBgRect" presStyleLbl="bgShp" presStyleIdx="3" presStyleCnt="6"/>
      <dgm:spPr/>
    </dgm:pt>
    <dgm:pt modelId="{6EBCC17C-A367-4E0C-ABF3-FC1233ADF72F}" type="pres">
      <dgm:prSet presAssocID="{C5EFC5D0-81FA-4EC2-96E5-59BB51CFEA3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a s označeným bodem obrys"/>
        </a:ext>
      </dgm:extLst>
    </dgm:pt>
    <dgm:pt modelId="{E4B2E52C-7474-4AFF-866D-F8E6099F4513}" type="pres">
      <dgm:prSet presAssocID="{C5EFC5D0-81FA-4EC2-96E5-59BB51CFEA37}" presName="spaceRect" presStyleCnt="0"/>
      <dgm:spPr/>
    </dgm:pt>
    <dgm:pt modelId="{DAEEC1BD-74F5-4D9B-93B0-A9B2794B8AB2}" type="pres">
      <dgm:prSet presAssocID="{C5EFC5D0-81FA-4EC2-96E5-59BB51CFEA37}" presName="textRect" presStyleLbl="revTx" presStyleIdx="3" presStyleCnt="6">
        <dgm:presLayoutVars>
          <dgm:chMax val="1"/>
          <dgm:chPref val="1"/>
        </dgm:presLayoutVars>
      </dgm:prSet>
      <dgm:spPr/>
    </dgm:pt>
    <dgm:pt modelId="{84D1A69E-6093-4F58-8A46-C6D6BD2290F0}" type="pres">
      <dgm:prSet presAssocID="{11EFD589-3A04-46D8-B093-C5A51AABB85D}" presName="sibTrans" presStyleLbl="sibTrans2D1" presStyleIdx="0" presStyleCnt="0"/>
      <dgm:spPr/>
    </dgm:pt>
    <dgm:pt modelId="{26C23C2A-D4A7-4AFA-A31F-CA0EA1C04229}" type="pres">
      <dgm:prSet presAssocID="{BE6B748B-3A9B-4808-BC43-3C80D0AC33E1}" presName="compNode" presStyleCnt="0"/>
      <dgm:spPr/>
    </dgm:pt>
    <dgm:pt modelId="{52B31841-9C91-4E52-A4B7-34E663DFB74B}" type="pres">
      <dgm:prSet presAssocID="{BE6B748B-3A9B-4808-BC43-3C80D0AC33E1}" presName="iconBgRect" presStyleLbl="bgShp" presStyleIdx="4" presStyleCnt="6"/>
      <dgm:spPr/>
    </dgm:pt>
    <dgm:pt modelId="{791AF32F-D3D9-4022-A6A7-395BC4DC45B3}" type="pres">
      <dgm:prSet presAssocID="{BE6B748B-3A9B-4808-BC43-3C80D0AC33E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molepicí poznámky obrys"/>
        </a:ext>
      </dgm:extLst>
    </dgm:pt>
    <dgm:pt modelId="{74A984E5-F3E2-4EB8-B8FE-5B677E40211B}" type="pres">
      <dgm:prSet presAssocID="{BE6B748B-3A9B-4808-BC43-3C80D0AC33E1}" presName="spaceRect" presStyleCnt="0"/>
      <dgm:spPr/>
    </dgm:pt>
    <dgm:pt modelId="{E78B77F9-BD50-422A-8C02-5C93786BA8A2}" type="pres">
      <dgm:prSet presAssocID="{BE6B748B-3A9B-4808-BC43-3C80D0AC33E1}" presName="textRect" presStyleLbl="revTx" presStyleIdx="4" presStyleCnt="6">
        <dgm:presLayoutVars>
          <dgm:chMax val="1"/>
          <dgm:chPref val="1"/>
        </dgm:presLayoutVars>
      </dgm:prSet>
      <dgm:spPr/>
    </dgm:pt>
    <dgm:pt modelId="{BFA235BA-6609-4C8C-B2A3-90EFBB6EEC69}" type="pres">
      <dgm:prSet presAssocID="{23615697-6569-4689-910B-2EDA1F70BF53}" presName="sibTrans" presStyleLbl="sibTrans2D1" presStyleIdx="0" presStyleCnt="0"/>
      <dgm:spPr/>
    </dgm:pt>
    <dgm:pt modelId="{3D15D9E5-E1C8-4042-BB88-6FFAB0829E25}" type="pres">
      <dgm:prSet presAssocID="{7B15D2CE-B6F3-46FC-93CB-D5900384FB23}" presName="compNode" presStyleCnt="0"/>
      <dgm:spPr/>
    </dgm:pt>
    <dgm:pt modelId="{4DBA2CC3-2E01-445F-BB36-9AD3F7E36596}" type="pres">
      <dgm:prSet presAssocID="{7B15D2CE-B6F3-46FC-93CB-D5900384FB23}" presName="iconBgRect" presStyleLbl="bgShp" presStyleIdx="5" presStyleCnt="6"/>
      <dgm:spPr/>
    </dgm:pt>
    <dgm:pt modelId="{3CC090C0-1BFF-409A-A021-33A070DA7882}" type="pres">
      <dgm:prSet presAssocID="{7B15D2CE-B6F3-46FC-93CB-D5900384FB2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obrys"/>
        </a:ext>
      </dgm:extLst>
    </dgm:pt>
    <dgm:pt modelId="{73442CC9-8502-41A0-B209-2651D2B7FCFC}" type="pres">
      <dgm:prSet presAssocID="{7B15D2CE-B6F3-46FC-93CB-D5900384FB23}" presName="spaceRect" presStyleCnt="0"/>
      <dgm:spPr/>
    </dgm:pt>
    <dgm:pt modelId="{AD94EE85-496A-4C01-9DD2-5ECD7F779929}" type="pres">
      <dgm:prSet presAssocID="{7B15D2CE-B6F3-46FC-93CB-D5900384FB2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1FEB602-37C6-41E7-8752-4307D04F717B}" type="presOf" srcId="{11EFD589-3A04-46D8-B093-C5A51AABB85D}" destId="{84D1A69E-6093-4F58-8A46-C6D6BD2290F0}" srcOrd="0" destOrd="0" presId="urn:microsoft.com/office/officeart/2018/2/layout/IconCircleList"/>
    <dgm:cxn modelId="{F4496505-652E-4B63-A89F-1F63802D8D42}" type="presOf" srcId="{7B7B285A-F6C2-4911-A76E-04776DEEF8CE}" destId="{23CCB943-76E2-465B-8425-6899F1DBC214}" srcOrd="0" destOrd="0" presId="urn:microsoft.com/office/officeart/2018/2/layout/IconCircleList"/>
    <dgm:cxn modelId="{E2EA450B-80D2-4DDE-8CB4-C8CFAC7AABAF}" type="presOf" srcId="{1A27800A-37C3-4FAA-9C33-089C9DB68821}" destId="{A7270967-F3A7-48C5-816F-1A81939EA02E}" srcOrd="0" destOrd="0" presId="urn:microsoft.com/office/officeart/2018/2/layout/IconCircleList"/>
    <dgm:cxn modelId="{6179120C-D5E7-42FC-AB38-A4CED4976771}" type="presOf" srcId="{C5EFC5D0-81FA-4EC2-96E5-59BB51CFEA37}" destId="{DAEEC1BD-74F5-4D9B-93B0-A9B2794B8AB2}" srcOrd="0" destOrd="0" presId="urn:microsoft.com/office/officeart/2018/2/layout/IconCircleList"/>
    <dgm:cxn modelId="{5380D13B-A083-4173-AC7D-6EE1193C9A15}" type="presOf" srcId="{E8AA0E95-6962-4F94-A336-63D65EA7CD4F}" destId="{B42D0441-486F-423C-8A81-C2EC75184740}" srcOrd="0" destOrd="0" presId="urn:microsoft.com/office/officeart/2018/2/layout/IconCircleList"/>
    <dgm:cxn modelId="{3DF54E63-D1ED-4B9D-94EB-3B7C7B7EC920}" type="presOf" srcId="{C29FF3C2-27BF-4E6E-8091-C6B1D894DB17}" destId="{52BDE268-E127-4244-BEDA-BBEC523FA102}" srcOrd="0" destOrd="0" presId="urn:microsoft.com/office/officeart/2018/2/layout/IconCircleList"/>
    <dgm:cxn modelId="{B95C3C44-CA82-4756-9DB7-52E8BA5C873A}" type="presOf" srcId="{EB8DDAAC-8D37-4DCA-886E-19BF8AAF764C}" destId="{995B5E72-B91E-4043-9E18-C7C9CC02EDFB}" srcOrd="0" destOrd="0" presId="urn:microsoft.com/office/officeart/2018/2/layout/IconCircleList"/>
    <dgm:cxn modelId="{90991365-F666-46DC-9442-87971DEA0804}" srcId="{7B7B285A-F6C2-4911-A76E-04776DEEF8CE}" destId="{7B15D2CE-B6F3-46FC-93CB-D5900384FB23}" srcOrd="5" destOrd="0" parTransId="{7DF903D9-E8AC-4E35-9E74-F565034FB62E}" sibTransId="{D82BEBD3-8D02-4011-B606-DDB763087C10}"/>
    <dgm:cxn modelId="{2C174F4F-89E6-49AF-98CB-7B21617D4141}" type="presOf" srcId="{696CFC8F-58DA-4B71-976E-6D2F2A9FEDA6}" destId="{F8DDE8D5-10B8-492D-9DA8-57A6D7506AEE}" srcOrd="0" destOrd="0" presId="urn:microsoft.com/office/officeart/2018/2/layout/IconCircleList"/>
    <dgm:cxn modelId="{659FEAAD-E9E6-4424-98CE-A34FAF33F1A0}" srcId="{7B7B285A-F6C2-4911-A76E-04776DEEF8CE}" destId="{EB8DDAAC-8D37-4DCA-886E-19BF8AAF764C}" srcOrd="2" destOrd="0" parTransId="{51DDE2A1-F096-4E89-8D97-896C5E492350}" sibTransId="{F2E8A210-4302-4D51-9A91-DC3B4811DC7B}"/>
    <dgm:cxn modelId="{EBE3D7AF-A421-4B67-ACB7-ECB5E60C00FE}" type="presOf" srcId="{23615697-6569-4689-910B-2EDA1F70BF53}" destId="{BFA235BA-6609-4C8C-B2A3-90EFBB6EEC69}" srcOrd="0" destOrd="0" presId="urn:microsoft.com/office/officeart/2018/2/layout/IconCircleList"/>
    <dgm:cxn modelId="{B464FAB6-0EB8-43F1-9DE2-5A4B3A027898}" type="presOf" srcId="{7B15D2CE-B6F3-46FC-93CB-D5900384FB23}" destId="{AD94EE85-496A-4C01-9DD2-5ECD7F779929}" srcOrd="0" destOrd="0" presId="urn:microsoft.com/office/officeart/2018/2/layout/IconCircleList"/>
    <dgm:cxn modelId="{7624B2BA-5EC2-4895-8981-809F13FB00F0}" srcId="{7B7B285A-F6C2-4911-A76E-04776DEEF8CE}" destId="{E8AA0E95-6962-4F94-A336-63D65EA7CD4F}" srcOrd="0" destOrd="0" parTransId="{644590B0-B798-4B1D-805B-DE3AC685C092}" sibTransId="{C29FF3C2-27BF-4E6E-8091-C6B1D894DB17}"/>
    <dgm:cxn modelId="{C420C3CD-5B19-4CA6-A42C-0529B57C70BA}" type="presOf" srcId="{F2E8A210-4302-4D51-9A91-DC3B4811DC7B}" destId="{2603FD4E-C537-4090-A0AB-3E201A18910B}" srcOrd="0" destOrd="0" presId="urn:microsoft.com/office/officeart/2018/2/layout/IconCircleList"/>
    <dgm:cxn modelId="{8A6631D1-9336-43DB-BA4B-F598E1B8BA35}" srcId="{7B7B285A-F6C2-4911-A76E-04776DEEF8CE}" destId="{C5EFC5D0-81FA-4EC2-96E5-59BB51CFEA37}" srcOrd="3" destOrd="0" parTransId="{FDD2C662-A716-48F5-B129-75440F54C357}" sibTransId="{11EFD589-3A04-46D8-B093-C5A51AABB85D}"/>
    <dgm:cxn modelId="{20F870DD-792D-4DBC-BE40-3CD42E7C52D2}" type="presOf" srcId="{BE6B748B-3A9B-4808-BC43-3C80D0AC33E1}" destId="{E78B77F9-BD50-422A-8C02-5C93786BA8A2}" srcOrd="0" destOrd="0" presId="urn:microsoft.com/office/officeart/2018/2/layout/IconCircleList"/>
    <dgm:cxn modelId="{4C7724F3-59F2-4F59-99F4-C99D4B0B5157}" srcId="{7B7B285A-F6C2-4911-A76E-04776DEEF8CE}" destId="{696CFC8F-58DA-4B71-976E-6D2F2A9FEDA6}" srcOrd="1" destOrd="0" parTransId="{31A8A6FB-83E0-47E8-B8EC-54FF25E07FBF}" sibTransId="{1A27800A-37C3-4FAA-9C33-089C9DB68821}"/>
    <dgm:cxn modelId="{D7BE25FA-5476-486C-84FD-6B48B3BEA4DC}" srcId="{7B7B285A-F6C2-4911-A76E-04776DEEF8CE}" destId="{BE6B748B-3A9B-4808-BC43-3C80D0AC33E1}" srcOrd="4" destOrd="0" parTransId="{4A1C4F3F-5D78-49E0-B0FB-F8CCC066C222}" sibTransId="{23615697-6569-4689-910B-2EDA1F70BF53}"/>
    <dgm:cxn modelId="{FA034E57-D704-4204-84BB-1C4CF83EB165}" type="presParOf" srcId="{23CCB943-76E2-465B-8425-6899F1DBC214}" destId="{9DAAF029-DD55-444F-959C-BBD4916FECF0}" srcOrd="0" destOrd="0" presId="urn:microsoft.com/office/officeart/2018/2/layout/IconCircleList"/>
    <dgm:cxn modelId="{72C9B09A-60DA-4E77-B46C-BC9FE4A8B645}" type="presParOf" srcId="{9DAAF029-DD55-444F-959C-BBD4916FECF0}" destId="{DD3A0B50-3275-45BE-8FF7-EB788863B408}" srcOrd="0" destOrd="0" presId="urn:microsoft.com/office/officeart/2018/2/layout/IconCircleList"/>
    <dgm:cxn modelId="{A7CEEB8A-9EFA-4C7C-80A4-E8210F1EF301}" type="presParOf" srcId="{DD3A0B50-3275-45BE-8FF7-EB788863B408}" destId="{9D93CD7F-DFAA-4A8B-8547-BD1C6EFF682B}" srcOrd="0" destOrd="0" presId="urn:microsoft.com/office/officeart/2018/2/layout/IconCircleList"/>
    <dgm:cxn modelId="{DB6669BF-3B10-42CD-8756-AB478B62D6AF}" type="presParOf" srcId="{DD3A0B50-3275-45BE-8FF7-EB788863B408}" destId="{04B2766D-D609-492D-A2D1-84D6AEA26B09}" srcOrd="1" destOrd="0" presId="urn:microsoft.com/office/officeart/2018/2/layout/IconCircleList"/>
    <dgm:cxn modelId="{CBF0141C-6F74-461B-87B8-53D45AD611C9}" type="presParOf" srcId="{DD3A0B50-3275-45BE-8FF7-EB788863B408}" destId="{925EB262-D6DE-49A0-8D84-3D95CC82277B}" srcOrd="2" destOrd="0" presId="urn:microsoft.com/office/officeart/2018/2/layout/IconCircleList"/>
    <dgm:cxn modelId="{DB72443D-1652-4009-A157-771D57DE6707}" type="presParOf" srcId="{DD3A0B50-3275-45BE-8FF7-EB788863B408}" destId="{B42D0441-486F-423C-8A81-C2EC75184740}" srcOrd="3" destOrd="0" presId="urn:microsoft.com/office/officeart/2018/2/layout/IconCircleList"/>
    <dgm:cxn modelId="{6174263A-7592-45B6-B89A-C480E08953CB}" type="presParOf" srcId="{9DAAF029-DD55-444F-959C-BBD4916FECF0}" destId="{52BDE268-E127-4244-BEDA-BBEC523FA102}" srcOrd="1" destOrd="0" presId="urn:microsoft.com/office/officeart/2018/2/layout/IconCircleList"/>
    <dgm:cxn modelId="{0D9CB990-6E99-4145-8F79-7CC145E4F851}" type="presParOf" srcId="{9DAAF029-DD55-444F-959C-BBD4916FECF0}" destId="{DEAD5263-B1C4-4B45-88AC-30DF44D4A59E}" srcOrd="2" destOrd="0" presId="urn:microsoft.com/office/officeart/2018/2/layout/IconCircleList"/>
    <dgm:cxn modelId="{CB07E1A1-DC64-4C77-89C8-931AFB8F4D2B}" type="presParOf" srcId="{DEAD5263-B1C4-4B45-88AC-30DF44D4A59E}" destId="{AB9187D0-1675-4EE2-B439-508018F0E8C4}" srcOrd="0" destOrd="0" presId="urn:microsoft.com/office/officeart/2018/2/layout/IconCircleList"/>
    <dgm:cxn modelId="{3E791E71-7E78-4973-B819-B5557481461E}" type="presParOf" srcId="{DEAD5263-B1C4-4B45-88AC-30DF44D4A59E}" destId="{F096FD43-6892-4515-809F-97B03C257F47}" srcOrd="1" destOrd="0" presId="urn:microsoft.com/office/officeart/2018/2/layout/IconCircleList"/>
    <dgm:cxn modelId="{1462A85F-204C-4B45-A4EF-60C23DB6C567}" type="presParOf" srcId="{DEAD5263-B1C4-4B45-88AC-30DF44D4A59E}" destId="{4637691E-1D53-4903-BCAE-669E1B103F9B}" srcOrd="2" destOrd="0" presId="urn:microsoft.com/office/officeart/2018/2/layout/IconCircleList"/>
    <dgm:cxn modelId="{80CB3399-BDFF-4DEA-A21C-F11C7E5F6694}" type="presParOf" srcId="{DEAD5263-B1C4-4B45-88AC-30DF44D4A59E}" destId="{F8DDE8D5-10B8-492D-9DA8-57A6D7506AEE}" srcOrd="3" destOrd="0" presId="urn:microsoft.com/office/officeart/2018/2/layout/IconCircleList"/>
    <dgm:cxn modelId="{9E2DC503-59CB-402D-8364-74C58E8ED370}" type="presParOf" srcId="{9DAAF029-DD55-444F-959C-BBD4916FECF0}" destId="{A7270967-F3A7-48C5-816F-1A81939EA02E}" srcOrd="3" destOrd="0" presId="urn:microsoft.com/office/officeart/2018/2/layout/IconCircleList"/>
    <dgm:cxn modelId="{4570317F-AABF-47B2-B5CB-ED60FED64251}" type="presParOf" srcId="{9DAAF029-DD55-444F-959C-BBD4916FECF0}" destId="{A8B18C34-0920-49BA-9A91-5DF49A7BA55E}" srcOrd="4" destOrd="0" presId="urn:microsoft.com/office/officeart/2018/2/layout/IconCircleList"/>
    <dgm:cxn modelId="{231BE8E2-F54E-4EBC-979A-E42DBF108602}" type="presParOf" srcId="{A8B18C34-0920-49BA-9A91-5DF49A7BA55E}" destId="{38051565-B41D-4172-8318-02CE252F1E5D}" srcOrd="0" destOrd="0" presId="urn:microsoft.com/office/officeart/2018/2/layout/IconCircleList"/>
    <dgm:cxn modelId="{6A97D349-1815-4141-8986-53464BC790B1}" type="presParOf" srcId="{A8B18C34-0920-49BA-9A91-5DF49A7BA55E}" destId="{58835B52-D23C-4D3D-B890-02C42F998BA4}" srcOrd="1" destOrd="0" presId="urn:microsoft.com/office/officeart/2018/2/layout/IconCircleList"/>
    <dgm:cxn modelId="{981DBD1C-F840-4B3D-B964-935A943C90DC}" type="presParOf" srcId="{A8B18C34-0920-49BA-9A91-5DF49A7BA55E}" destId="{73F52B42-9D7B-47A7-A049-C6DB7F521E61}" srcOrd="2" destOrd="0" presId="urn:microsoft.com/office/officeart/2018/2/layout/IconCircleList"/>
    <dgm:cxn modelId="{8F26781E-68A2-4710-9F04-6712E1B1EFAF}" type="presParOf" srcId="{A8B18C34-0920-49BA-9A91-5DF49A7BA55E}" destId="{995B5E72-B91E-4043-9E18-C7C9CC02EDFB}" srcOrd="3" destOrd="0" presId="urn:microsoft.com/office/officeart/2018/2/layout/IconCircleList"/>
    <dgm:cxn modelId="{7EA36377-333A-46E9-B653-137DFCC7E818}" type="presParOf" srcId="{9DAAF029-DD55-444F-959C-BBD4916FECF0}" destId="{2603FD4E-C537-4090-A0AB-3E201A18910B}" srcOrd="5" destOrd="0" presId="urn:microsoft.com/office/officeart/2018/2/layout/IconCircleList"/>
    <dgm:cxn modelId="{C44DAAD4-34CC-407A-ACB7-5DC53CE25DE0}" type="presParOf" srcId="{9DAAF029-DD55-444F-959C-BBD4916FECF0}" destId="{6BEBCDDA-E050-4D70-AAA8-0C3920B78DEB}" srcOrd="6" destOrd="0" presId="urn:microsoft.com/office/officeart/2018/2/layout/IconCircleList"/>
    <dgm:cxn modelId="{B89652B3-B330-47A7-AD89-CCED7D47E998}" type="presParOf" srcId="{6BEBCDDA-E050-4D70-AAA8-0C3920B78DEB}" destId="{8E6A02A2-84A8-4F57-A7F4-3CC718895F82}" srcOrd="0" destOrd="0" presId="urn:microsoft.com/office/officeart/2018/2/layout/IconCircleList"/>
    <dgm:cxn modelId="{945B97B4-A588-4A6E-A140-7AE6642AC1F0}" type="presParOf" srcId="{6BEBCDDA-E050-4D70-AAA8-0C3920B78DEB}" destId="{6EBCC17C-A367-4E0C-ABF3-FC1233ADF72F}" srcOrd="1" destOrd="0" presId="urn:microsoft.com/office/officeart/2018/2/layout/IconCircleList"/>
    <dgm:cxn modelId="{42FF27D0-E6E7-42DE-AD60-F8E5D2E8CFE1}" type="presParOf" srcId="{6BEBCDDA-E050-4D70-AAA8-0C3920B78DEB}" destId="{E4B2E52C-7474-4AFF-866D-F8E6099F4513}" srcOrd="2" destOrd="0" presId="urn:microsoft.com/office/officeart/2018/2/layout/IconCircleList"/>
    <dgm:cxn modelId="{59552CFC-9C8D-4DAC-BEC0-85B872BF85E6}" type="presParOf" srcId="{6BEBCDDA-E050-4D70-AAA8-0C3920B78DEB}" destId="{DAEEC1BD-74F5-4D9B-93B0-A9B2794B8AB2}" srcOrd="3" destOrd="0" presId="urn:microsoft.com/office/officeart/2018/2/layout/IconCircleList"/>
    <dgm:cxn modelId="{F04D094D-DC8E-46BF-8BB4-FF87AF84BE8A}" type="presParOf" srcId="{9DAAF029-DD55-444F-959C-BBD4916FECF0}" destId="{84D1A69E-6093-4F58-8A46-C6D6BD2290F0}" srcOrd="7" destOrd="0" presId="urn:microsoft.com/office/officeart/2018/2/layout/IconCircleList"/>
    <dgm:cxn modelId="{3E6B3E3D-EDFC-4A46-94D8-C06E297EDD77}" type="presParOf" srcId="{9DAAF029-DD55-444F-959C-BBD4916FECF0}" destId="{26C23C2A-D4A7-4AFA-A31F-CA0EA1C04229}" srcOrd="8" destOrd="0" presId="urn:microsoft.com/office/officeart/2018/2/layout/IconCircleList"/>
    <dgm:cxn modelId="{07E02328-ECD0-4443-9EDC-7DF31C4A4D9C}" type="presParOf" srcId="{26C23C2A-D4A7-4AFA-A31F-CA0EA1C04229}" destId="{52B31841-9C91-4E52-A4B7-34E663DFB74B}" srcOrd="0" destOrd="0" presId="urn:microsoft.com/office/officeart/2018/2/layout/IconCircleList"/>
    <dgm:cxn modelId="{426574D2-6F43-4C0D-B4E0-926E6B03A905}" type="presParOf" srcId="{26C23C2A-D4A7-4AFA-A31F-CA0EA1C04229}" destId="{791AF32F-D3D9-4022-A6A7-395BC4DC45B3}" srcOrd="1" destOrd="0" presId="urn:microsoft.com/office/officeart/2018/2/layout/IconCircleList"/>
    <dgm:cxn modelId="{4FD019F2-1FE0-43AF-A76A-AE5B5C59F1E3}" type="presParOf" srcId="{26C23C2A-D4A7-4AFA-A31F-CA0EA1C04229}" destId="{74A984E5-F3E2-4EB8-B8FE-5B677E40211B}" srcOrd="2" destOrd="0" presId="urn:microsoft.com/office/officeart/2018/2/layout/IconCircleList"/>
    <dgm:cxn modelId="{605FB26D-6FCC-419C-881B-FB9C0A40B9CD}" type="presParOf" srcId="{26C23C2A-D4A7-4AFA-A31F-CA0EA1C04229}" destId="{E78B77F9-BD50-422A-8C02-5C93786BA8A2}" srcOrd="3" destOrd="0" presId="urn:microsoft.com/office/officeart/2018/2/layout/IconCircleList"/>
    <dgm:cxn modelId="{0177739D-5BA7-4084-A3C8-5CA8845EC922}" type="presParOf" srcId="{9DAAF029-DD55-444F-959C-BBD4916FECF0}" destId="{BFA235BA-6609-4C8C-B2A3-90EFBB6EEC69}" srcOrd="9" destOrd="0" presId="urn:microsoft.com/office/officeart/2018/2/layout/IconCircleList"/>
    <dgm:cxn modelId="{5D81C067-0E32-45B5-86E6-7113145684B3}" type="presParOf" srcId="{9DAAF029-DD55-444F-959C-BBD4916FECF0}" destId="{3D15D9E5-E1C8-4042-BB88-6FFAB0829E25}" srcOrd="10" destOrd="0" presId="urn:microsoft.com/office/officeart/2018/2/layout/IconCircleList"/>
    <dgm:cxn modelId="{FA025C76-E538-4468-96DA-6ED1FCDB36B5}" type="presParOf" srcId="{3D15D9E5-E1C8-4042-BB88-6FFAB0829E25}" destId="{4DBA2CC3-2E01-445F-BB36-9AD3F7E36596}" srcOrd="0" destOrd="0" presId="urn:microsoft.com/office/officeart/2018/2/layout/IconCircleList"/>
    <dgm:cxn modelId="{7EF65894-09D2-4854-9A88-6A004FDC86AE}" type="presParOf" srcId="{3D15D9E5-E1C8-4042-BB88-6FFAB0829E25}" destId="{3CC090C0-1BFF-409A-A021-33A070DA7882}" srcOrd="1" destOrd="0" presId="urn:microsoft.com/office/officeart/2018/2/layout/IconCircleList"/>
    <dgm:cxn modelId="{FE2DB445-37F8-47AC-804A-84FA764EDC74}" type="presParOf" srcId="{3D15D9E5-E1C8-4042-BB88-6FFAB0829E25}" destId="{73442CC9-8502-41A0-B209-2651D2B7FCFC}" srcOrd="2" destOrd="0" presId="urn:microsoft.com/office/officeart/2018/2/layout/IconCircleList"/>
    <dgm:cxn modelId="{6DD36959-9E47-4A29-B154-968C6AA0611E}" type="presParOf" srcId="{3D15D9E5-E1C8-4042-BB88-6FFAB0829E25}" destId="{AD94EE85-496A-4C01-9DD2-5ECD7F77992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427DE-5121-4125-8A26-71ED67DE6AE8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7A0172-BB4D-46E6-860B-9B9D3851ADC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/>
            <a:t>Kritická práce s informacemi 1: kritické myšlení | Mikrokurz | Online</a:t>
          </a:r>
          <a:endParaRPr lang="en-US"/>
        </a:p>
      </dgm:t>
    </dgm:pt>
    <dgm:pt modelId="{A38C641E-78EA-4B7C-8823-A1F84D7D42DC}" type="parTrans" cxnId="{8471B103-EF05-473A-85FC-A69401864352}">
      <dgm:prSet/>
      <dgm:spPr/>
      <dgm:t>
        <a:bodyPr/>
        <a:lstStyle/>
        <a:p>
          <a:endParaRPr lang="en-US"/>
        </a:p>
      </dgm:t>
    </dgm:pt>
    <dgm:pt modelId="{752F2A40-5F70-4340-B884-1BD10DDEC2F1}" type="sibTrans" cxnId="{8471B103-EF05-473A-85FC-A69401864352}">
      <dgm:prSet/>
      <dgm:spPr/>
      <dgm:t>
        <a:bodyPr/>
        <a:lstStyle/>
        <a:p>
          <a:endParaRPr lang="en-US"/>
        </a:p>
      </dgm:t>
    </dgm:pt>
    <dgm:pt modelId="{8199E792-5477-48F0-A151-3141E9F03D9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Kritická práce s informacemi 2: hodnocení zdrojů | </a:t>
          </a:r>
          <a:r>
            <a:rPr lang="cs-CZ" b="1" i="0" dirty="0" err="1"/>
            <a:t>Mikrokurz</a:t>
          </a:r>
          <a:r>
            <a:rPr lang="cs-CZ" b="1" i="0" dirty="0"/>
            <a:t> | Online</a:t>
          </a:r>
          <a:endParaRPr lang="en-US" dirty="0"/>
        </a:p>
      </dgm:t>
    </dgm:pt>
    <dgm:pt modelId="{4EFD6C7F-BD6A-40DA-826D-348ECE01E210}" type="parTrans" cxnId="{3BB0A8BC-5642-41DF-BDF9-ACC80B3F1FCF}">
      <dgm:prSet/>
      <dgm:spPr/>
      <dgm:t>
        <a:bodyPr/>
        <a:lstStyle/>
        <a:p>
          <a:endParaRPr lang="en-US"/>
        </a:p>
      </dgm:t>
    </dgm:pt>
    <dgm:pt modelId="{491B8933-BE5B-469E-BADE-B5F10A1CDCEC}" type="sibTrans" cxnId="{3BB0A8BC-5642-41DF-BDF9-ACC80B3F1FCF}">
      <dgm:prSet/>
      <dgm:spPr/>
      <dgm:t>
        <a:bodyPr/>
        <a:lstStyle/>
        <a:p>
          <a:endParaRPr lang="en-US"/>
        </a:p>
      </dgm:t>
    </dgm:pt>
    <dgm:pt modelId="{DA24AF95-0C02-4F74-9106-7A4C316D6E7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/>
            <a:t>Kritická práce s informacemi 3: efektivní čtení | Mikrokurz | Online</a:t>
          </a:r>
          <a:endParaRPr lang="en-US"/>
        </a:p>
      </dgm:t>
    </dgm:pt>
    <dgm:pt modelId="{CFA407BB-F858-4338-8C4B-63BA6BA1A969}" type="parTrans" cxnId="{FD0B58E9-BF70-4671-A7F6-CA8C946A274E}">
      <dgm:prSet/>
      <dgm:spPr/>
      <dgm:t>
        <a:bodyPr/>
        <a:lstStyle/>
        <a:p>
          <a:endParaRPr lang="en-US"/>
        </a:p>
      </dgm:t>
    </dgm:pt>
    <dgm:pt modelId="{4E9991B4-3435-42BF-AFB5-8B0FD545C64F}" type="sibTrans" cxnId="{FD0B58E9-BF70-4671-A7F6-CA8C946A274E}">
      <dgm:prSet/>
      <dgm:spPr/>
      <dgm:t>
        <a:bodyPr/>
        <a:lstStyle/>
        <a:p>
          <a:endParaRPr lang="en-US"/>
        </a:p>
      </dgm:t>
    </dgm:pt>
    <dgm:pt modelId="{5DF90D64-A830-494C-A423-75BDF147D9B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 err="1"/>
            <a:t>Masterclass</a:t>
          </a:r>
          <a:r>
            <a:rPr lang="cs-CZ" b="1" i="0" dirty="0"/>
            <a:t> vyhledávání | Hybridně</a:t>
          </a:r>
          <a:endParaRPr lang="en-US" dirty="0"/>
        </a:p>
      </dgm:t>
    </dgm:pt>
    <dgm:pt modelId="{90BA467C-8EDF-473B-B9C8-DDD614D3B38D}" type="parTrans" cxnId="{A9E06B9A-4BAF-4FD7-9319-2CF93A90DEDC}">
      <dgm:prSet/>
      <dgm:spPr/>
      <dgm:t>
        <a:bodyPr/>
        <a:lstStyle/>
        <a:p>
          <a:endParaRPr lang="en-US"/>
        </a:p>
      </dgm:t>
    </dgm:pt>
    <dgm:pt modelId="{5E970765-E2FB-43E3-9694-434CD9D5CA01}" type="sibTrans" cxnId="{A9E06B9A-4BAF-4FD7-9319-2CF93A90DEDC}">
      <dgm:prSet/>
      <dgm:spPr/>
      <dgm:t>
        <a:bodyPr/>
        <a:lstStyle/>
        <a:p>
          <a:endParaRPr lang="en-US"/>
        </a:p>
      </dgm:t>
    </dgm:pt>
    <dgm:pt modelId="{C9495CC4-565D-4830-9521-11E72862FC2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Jak na citace podle ISO 690 | Hybridně</a:t>
          </a:r>
        </a:p>
      </dgm:t>
    </dgm:pt>
    <dgm:pt modelId="{9E8AFA98-F83D-426D-89F3-6A8998BBC4A2}" type="parTrans" cxnId="{9AB6C53F-7ED6-432C-8C5A-C5C4FA95316D}">
      <dgm:prSet/>
      <dgm:spPr/>
      <dgm:t>
        <a:bodyPr/>
        <a:lstStyle/>
        <a:p>
          <a:endParaRPr lang="en-US"/>
        </a:p>
      </dgm:t>
    </dgm:pt>
    <dgm:pt modelId="{6F60B4ED-ED5F-43B2-A89D-CC5A02D006E2}" type="sibTrans" cxnId="{9AB6C53F-7ED6-432C-8C5A-C5C4FA95316D}">
      <dgm:prSet/>
      <dgm:spPr/>
      <dgm:t>
        <a:bodyPr/>
        <a:lstStyle/>
        <a:p>
          <a:endParaRPr lang="en-US"/>
        </a:p>
      </dgm:t>
    </dgm:pt>
    <dgm:pt modelId="{A8799A51-A25C-450B-8F15-075B32D814D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u="none" dirty="0"/>
            <a:t>Jak na citace podle APA style | Hybridně</a:t>
          </a:r>
          <a:endParaRPr lang="en-US" dirty="0"/>
        </a:p>
      </dgm:t>
    </dgm:pt>
    <dgm:pt modelId="{5FA31914-C259-4B12-82DF-6FDD1F360440}" type="parTrans" cxnId="{FA0FF8D5-30B6-45E7-8A83-EFFE9C32CE98}">
      <dgm:prSet/>
      <dgm:spPr/>
      <dgm:t>
        <a:bodyPr/>
        <a:lstStyle/>
        <a:p>
          <a:endParaRPr lang="en-US"/>
        </a:p>
      </dgm:t>
    </dgm:pt>
    <dgm:pt modelId="{52417AF0-586E-4942-87D2-F96B62556BF3}" type="sibTrans" cxnId="{FA0FF8D5-30B6-45E7-8A83-EFFE9C32CE98}">
      <dgm:prSet/>
      <dgm:spPr/>
      <dgm:t>
        <a:bodyPr/>
        <a:lstStyle/>
        <a:p>
          <a:endParaRPr lang="en-US"/>
        </a:p>
      </dgm:t>
    </dgm:pt>
    <dgm:pt modelId="{81E8A6B7-9EFE-464E-AEB2-D8F346FEB91F}" type="pres">
      <dgm:prSet presAssocID="{6D3427DE-5121-4125-8A26-71ED67DE6AE8}" presName="root" presStyleCnt="0">
        <dgm:presLayoutVars>
          <dgm:dir/>
          <dgm:resizeHandles val="exact"/>
        </dgm:presLayoutVars>
      </dgm:prSet>
      <dgm:spPr/>
    </dgm:pt>
    <dgm:pt modelId="{0CC2AB53-731D-4EC0-9D3A-22E7EF40B11C}" type="pres">
      <dgm:prSet presAssocID="{D17A0172-BB4D-46E6-860B-9B9D3851ADCA}" presName="compNode" presStyleCnt="0"/>
      <dgm:spPr/>
    </dgm:pt>
    <dgm:pt modelId="{A49DA826-461E-4032-A1FB-A0EF5F4BB406}" type="pres">
      <dgm:prSet presAssocID="{D17A0172-BB4D-46E6-860B-9B9D3851ADCA}" presName="bgRect" presStyleLbl="bgShp" presStyleIdx="0" presStyleCnt="6"/>
      <dgm:spPr/>
    </dgm:pt>
    <dgm:pt modelId="{AD65C0FA-BE1C-41CF-BF25-F88669CC83B6}" type="pres">
      <dgm:prSet presAssocID="{D17A0172-BB4D-46E6-860B-9B9D3851ADC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E309AB-FCE4-49F3-8D81-97AAD271567B}" type="pres">
      <dgm:prSet presAssocID="{D17A0172-BB4D-46E6-860B-9B9D3851ADCA}" presName="spaceRect" presStyleCnt="0"/>
      <dgm:spPr/>
    </dgm:pt>
    <dgm:pt modelId="{5EBCCD2D-C77A-49B2-9A34-1D83F713ADB6}" type="pres">
      <dgm:prSet presAssocID="{D17A0172-BB4D-46E6-860B-9B9D3851ADCA}" presName="parTx" presStyleLbl="revTx" presStyleIdx="0" presStyleCnt="6">
        <dgm:presLayoutVars>
          <dgm:chMax val="0"/>
          <dgm:chPref val="0"/>
        </dgm:presLayoutVars>
      </dgm:prSet>
      <dgm:spPr/>
    </dgm:pt>
    <dgm:pt modelId="{637E13AB-9F45-4B5A-B9E7-3E448104701A}" type="pres">
      <dgm:prSet presAssocID="{752F2A40-5F70-4340-B884-1BD10DDEC2F1}" presName="sibTrans" presStyleCnt="0"/>
      <dgm:spPr/>
    </dgm:pt>
    <dgm:pt modelId="{09B83F23-5CCC-4ED0-9B94-65CD5B398916}" type="pres">
      <dgm:prSet presAssocID="{8199E792-5477-48F0-A151-3141E9F03D94}" presName="compNode" presStyleCnt="0"/>
      <dgm:spPr/>
    </dgm:pt>
    <dgm:pt modelId="{76B48DA8-5E03-404A-B08B-9F82E2CDCEB5}" type="pres">
      <dgm:prSet presAssocID="{8199E792-5477-48F0-A151-3141E9F03D94}" presName="bgRect" presStyleLbl="bgShp" presStyleIdx="1" presStyleCnt="6"/>
      <dgm:spPr/>
    </dgm:pt>
    <dgm:pt modelId="{BCD803BB-41A6-4D65-8661-A41F90C8F033}" type="pres">
      <dgm:prSet presAssocID="{8199E792-5477-48F0-A151-3141E9F03D9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vězda"/>
        </a:ext>
      </dgm:extLst>
    </dgm:pt>
    <dgm:pt modelId="{853561AA-11EE-4C59-AB33-7B054EBB710E}" type="pres">
      <dgm:prSet presAssocID="{8199E792-5477-48F0-A151-3141E9F03D94}" presName="spaceRect" presStyleCnt="0"/>
      <dgm:spPr/>
    </dgm:pt>
    <dgm:pt modelId="{C013271B-0D46-40D1-8B07-525C40BD40CF}" type="pres">
      <dgm:prSet presAssocID="{8199E792-5477-48F0-A151-3141E9F03D94}" presName="parTx" presStyleLbl="revTx" presStyleIdx="1" presStyleCnt="6">
        <dgm:presLayoutVars>
          <dgm:chMax val="0"/>
          <dgm:chPref val="0"/>
        </dgm:presLayoutVars>
      </dgm:prSet>
      <dgm:spPr/>
    </dgm:pt>
    <dgm:pt modelId="{A08664F3-3FA1-4175-A940-E599577DD208}" type="pres">
      <dgm:prSet presAssocID="{491B8933-BE5B-469E-BADE-B5F10A1CDCEC}" presName="sibTrans" presStyleCnt="0"/>
      <dgm:spPr/>
    </dgm:pt>
    <dgm:pt modelId="{865225DA-8CC2-4E09-880A-68D2A1613CE6}" type="pres">
      <dgm:prSet presAssocID="{DA24AF95-0C02-4F74-9106-7A4C316D6E76}" presName="compNode" presStyleCnt="0"/>
      <dgm:spPr/>
    </dgm:pt>
    <dgm:pt modelId="{0381C98B-EF92-47D5-80EF-254E9BCA00C0}" type="pres">
      <dgm:prSet presAssocID="{DA24AF95-0C02-4F74-9106-7A4C316D6E76}" presName="bgRect" presStyleLbl="bgShp" presStyleIdx="2" presStyleCnt="6"/>
      <dgm:spPr/>
    </dgm:pt>
    <dgm:pt modelId="{D06E8158-275A-417E-AB5A-DBE8A8C2743A}" type="pres">
      <dgm:prSet presAssocID="{DA24AF95-0C02-4F74-9106-7A4C316D6E7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471280E-3C1C-4C2D-89C4-071CDCC4718A}" type="pres">
      <dgm:prSet presAssocID="{DA24AF95-0C02-4F74-9106-7A4C316D6E76}" presName="spaceRect" presStyleCnt="0"/>
      <dgm:spPr/>
    </dgm:pt>
    <dgm:pt modelId="{7148D4C4-082D-4999-9BD4-6CAF7C355BCC}" type="pres">
      <dgm:prSet presAssocID="{DA24AF95-0C02-4F74-9106-7A4C316D6E76}" presName="parTx" presStyleLbl="revTx" presStyleIdx="2" presStyleCnt="6">
        <dgm:presLayoutVars>
          <dgm:chMax val="0"/>
          <dgm:chPref val="0"/>
        </dgm:presLayoutVars>
      </dgm:prSet>
      <dgm:spPr/>
    </dgm:pt>
    <dgm:pt modelId="{8C0C7D42-C936-4C1F-A3F5-307433962EBD}" type="pres">
      <dgm:prSet presAssocID="{4E9991B4-3435-42BF-AFB5-8B0FD545C64F}" presName="sibTrans" presStyleCnt="0"/>
      <dgm:spPr/>
    </dgm:pt>
    <dgm:pt modelId="{D768E423-F2A6-4A2D-B163-9E85868626D4}" type="pres">
      <dgm:prSet presAssocID="{5DF90D64-A830-494C-A423-75BDF147D9BE}" presName="compNode" presStyleCnt="0"/>
      <dgm:spPr/>
    </dgm:pt>
    <dgm:pt modelId="{9EA6DA6C-5113-4B52-83CD-060EB730A184}" type="pres">
      <dgm:prSet presAssocID="{5DF90D64-A830-494C-A423-75BDF147D9BE}" presName="bgRect" presStyleLbl="bgShp" presStyleIdx="3" presStyleCnt="6"/>
      <dgm:spPr/>
    </dgm:pt>
    <dgm:pt modelId="{D4CDDE5C-8656-4B58-A530-89604CE07618}" type="pres">
      <dgm:prSet presAssocID="{5DF90D64-A830-494C-A423-75BDF147D9B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E67C42A-B9A8-4140-B8DD-38968A782129}" type="pres">
      <dgm:prSet presAssocID="{5DF90D64-A830-494C-A423-75BDF147D9BE}" presName="spaceRect" presStyleCnt="0"/>
      <dgm:spPr/>
    </dgm:pt>
    <dgm:pt modelId="{E1B59627-2EF9-4571-ABD9-BD466E43A239}" type="pres">
      <dgm:prSet presAssocID="{5DF90D64-A830-494C-A423-75BDF147D9BE}" presName="parTx" presStyleLbl="revTx" presStyleIdx="3" presStyleCnt="6">
        <dgm:presLayoutVars>
          <dgm:chMax val="0"/>
          <dgm:chPref val="0"/>
        </dgm:presLayoutVars>
      </dgm:prSet>
      <dgm:spPr/>
    </dgm:pt>
    <dgm:pt modelId="{74B0ACBC-0A7A-42D9-9533-61C46BEB64AE}" type="pres">
      <dgm:prSet presAssocID="{5E970765-E2FB-43E3-9694-434CD9D5CA01}" presName="sibTrans" presStyleCnt="0"/>
      <dgm:spPr/>
    </dgm:pt>
    <dgm:pt modelId="{98381433-74EA-4DF7-BB0E-7E3CDA41012C}" type="pres">
      <dgm:prSet presAssocID="{C9495CC4-565D-4830-9521-11E72862FC29}" presName="compNode" presStyleCnt="0"/>
      <dgm:spPr/>
    </dgm:pt>
    <dgm:pt modelId="{E9AE6636-8A1E-48DB-B293-D9E5195F16FD}" type="pres">
      <dgm:prSet presAssocID="{C9495CC4-565D-4830-9521-11E72862FC29}" presName="bgRect" presStyleLbl="bgShp" presStyleIdx="4" presStyleCnt="6"/>
      <dgm:spPr/>
    </dgm:pt>
    <dgm:pt modelId="{6F963FC7-88C7-48A5-9A25-BE9BCD4678D2}" type="pres">
      <dgm:prSet presAssocID="{C9495CC4-565D-4830-9521-11E72862FC2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97298D79-5EE2-46C7-B2A1-8399EC794AE4}" type="pres">
      <dgm:prSet presAssocID="{C9495CC4-565D-4830-9521-11E72862FC29}" presName="spaceRect" presStyleCnt="0"/>
      <dgm:spPr/>
    </dgm:pt>
    <dgm:pt modelId="{0813CFD1-1A4D-461D-ADAD-097CC06FD0C9}" type="pres">
      <dgm:prSet presAssocID="{C9495CC4-565D-4830-9521-11E72862FC29}" presName="parTx" presStyleLbl="revTx" presStyleIdx="4" presStyleCnt="6">
        <dgm:presLayoutVars>
          <dgm:chMax val="0"/>
          <dgm:chPref val="0"/>
        </dgm:presLayoutVars>
      </dgm:prSet>
      <dgm:spPr/>
    </dgm:pt>
    <dgm:pt modelId="{70244142-7C14-4E90-9C8C-88ABF5683332}" type="pres">
      <dgm:prSet presAssocID="{6F60B4ED-ED5F-43B2-A89D-CC5A02D006E2}" presName="sibTrans" presStyleCnt="0"/>
      <dgm:spPr/>
    </dgm:pt>
    <dgm:pt modelId="{45E94801-4029-4ABA-B9F0-ED3A0574A520}" type="pres">
      <dgm:prSet presAssocID="{A8799A51-A25C-450B-8F15-075B32D814DD}" presName="compNode" presStyleCnt="0"/>
      <dgm:spPr/>
    </dgm:pt>
    <dgm:pt modelId="{B452E872-3461-4076-9E5B-03EB1F892CC7}" type="pres">
      <dgm:prSet presAssocID="{A8799A51-A25C-450B-8F15-075B32D814DD}" presName="bgRect" presStyleLbl="bgShp" presStyleIdx="5" presStyleCnt="6"/>
      <dgm:spPr/>
    </dgm:pt>
    <dgm:pt modelId="{7A1BE776-B3C2-4BE5-AEB9-806C122A22F9}" type="pres">
      <dgm:prSet presAssocID="{A8799A51-A25C-450B-8F15-075B32D814D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FB7E79BA-8429-4FE2-ACEC-607872F10742}" type="pres">
      <dgm:prSet presAssocID="{A8799A51-A25C-450B-8F15-075B32D814DD}" presName="spaceRect" presStyleCnt="0"/>
      <dgm:spPr/>
    </dgm:pt>
    <dgm:pt modelId="{4852FA7C-7E49-4727-9E85-03D5B71F75BF}" type="pres">
      <dgm:prSet presAssocID="{A8799A51-A25C-450B-8F15-075B32D814D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471B103-EF05-473A-85FC-A69401864352}" srcId="{6D3427DE-5121-4125-8A26-71ED67DE6AE8}" destId="{D17A0172-BB4D-46E6-860B-9B9D3851ADCA}" srcOrd="0" destOrd="0" parTransId="{A38C641E-78EA-4B7C-8823-A1F84D7D42DC}" sibTransId="{752F2A40-5F70-4340-B884-1BD10DDEC2F1}"/>
    <dgm:cxn modelId="{0091150E-2911-E747-A172-53A976E62FEB}" type="presOf" srcId="{C9495CC4-565D-4830-9521-11E72862FC29}" destId="{0813CFD1-1A4D-461D-ADAD-097CC06FD0C9}" srcOrd="0" destOrd="0" presId="urn:microsoft.com/office/officeart/2018/2/layout/IconVerticalSolidList"/>
    <dgm:cxn modelId="{79792F22-C236-4247-8723-620ABD7CE108}" type="presOf" srcId="{A8799A51-A25C-450B-8F15-075B32D814DD}" destId="{4852FA7C-7E49-4727-9E85-03D5B71F75BF}" srcOrd="0" destOrd="0" presId="urn:microsoft.com/office/officeart/2018/2/layout/IconVerticalSolidList"/>
    <dgm:cxn modelId="{481EAA35-B201-454A-B967-B3914CF21118}" type="presOf" srcId="{5DF90D64-A830-494C-A423-75BDF147D9BE}" destId="{E1B59627-2EF9-4571-ABD9-BD466E43A239}" srcOrd="0" destOrd="0" presId="urn:microsoft.com/office/officeart/2018/2/layout/IconVerticalSolidList"/>
    <dgm:cxn modelId="{9AB6C53F-7ED6-432C-8C5A-C5C4FA95316D}" srcId="{6D3427DE-5121-4125-8A26-71ED67DE6AE8}" destId="{C9495CC4-565D-4830-9521-11E72862FC29}" srcOrd="4" destOrd="0" parTransId="{9E8AFA98-F83D-426D-89F3-6A8998BBC4A2}" sibTransId="{6F60B4ED-ED5F-43B2-A89D-CC5A02D006E2}"/>
    <dgm:cxn modelId="{28779F90-2AAD-C043-82CF-DDC4DC9731D9}" type="presOf" srcId="{6D3427DE-5121-4125-8A26-71ED67DE6AE8}" destId="{81E8A6B7-9EFE-464E-AEB2-D8F346FEB91F}" srcOrd="0" destOrd="0" presId="urn:microsoft.com/office/officeart/2018/2/layout/IconVerticalSolidList"/>
    <dgm:cxn modelId="{A9E06B9A-4BAF-4FD7-9319-2CF93A90DEDC}" srcId="{6D3427DE-5121-4125-8A26-71ED67DE6AE8}" destId="{5DF90D64-A830-494C-A423-75BDF147D9BE}" srcOrd="3" destOrd="0" parTransId="{90BA467C-8EDF-473B-B9C8-DDD614D3B38D}" sibTransId="{5E970765-E2FB-43E3-9694-434CD9D5CA01}"/>
    <dgm:cxn modelId="{3BB0A8BC-5642-41DF-BDF9-ACC80B3F1FCF}" srcId="{6D3427DE-5121-4125-8A26-71ED67DE6AE8}" destId="{8199E792-5477-48F0-A151-3141E9F03D94}" srcOrd="1" destOrd="0" parTransId="{4EFD6C7F-BD6A-40DA-826D-348ECE01E210}" sibTransId="{491B8933-BE5B-469E-BADE-B5F10A1CDCEC}"/>
    <dgm:cxn modelId="{B7B41DC1-83A1-CA40-8ADF-B5843F57A6EC}" type="presOf" srcId="{DA24AF95-0C02-4F74-9106-7A4C316D6E76}" destId="{7148D4C4-082D-4999-9BD4-6CAF7C355BCC}" srcOrd="0" destOrd="0" presId="urn:microsoft.com/office/officeart/2018/2/layout/IconVerticalSolidList"/>
    <dgm:cxn modelId="{50853ECE-312A-A149-9C0A-1D323BF19AB1}" type="presOf" srcId="{D17A0172-BB4D-46E6-860B-9B9D3851ADCA}" destId="{5EBCCD2D-C77A-49B2-9A34-1D83F713ADB6}" srcOrd="0" destOrd="0" presId="urn:microsoft.com/office/officeart/2018/2/layout/IconVerticalSolidList"/>
    <dgm:cxn modelId="{FA0FF8D5-30B6-45E7-8A83-EFFE9C32CE98}" srcId="{6D3427DE-5121-4125-8A26-71ED67DE6AE8}" destId="{A8799A51-A25C-450B-8F15-075B32D814DD}" srcOrd="5" destOrd="0" parTransId="{5FA31914-C259-4B12-82DF-6FDD1F360440}" sibTransId="{52417AF0-586E-4942-87D2-F96B62556BF3}"/>
    <dgm:cxn modelId="{FD0B58E9-BF70-4671-A7F6-CA8C946A274E}" srcId="{6D3427DE-5121-4125-8A26-71ED67DE6AE8}" destId="{DA24AF95-0C02-4F74-9106-7A4C316D6E76}" srcOrd="2" destOrd="0" parTransId="{CFA407BB-F858-4338-8C4B-63BA6BA1A969}" sibTransId="{4E9991B4-3435-42BF-AFB5-8B0FD545C64F}"/>
    <dgm:cxn modelId="{1BCE03FF-A5BE-AD44-98C6-2127BD4EBE3F}" type="presOf" srcId="{8199E792-5477-48F0-A151-3141E9F03D94}" destId="{C013271B-0D46-40D1-8B07-525C40BD40CF}" srcOrd="0" destOrd="0" presId="urn:microsoft.com/office/officeart/2018/2/layout/IconVerticalSolidList"/>
    <dgm:cxn modelId="{6F94E746-C39B-1E49-83CD-362452166792}" type="presParOf" srcId="{81E8A6B7-9EFE-464E-AEB2-D8F346FEB91F}" destId="{0CC2AB53-731D-4EC0-9D3A-22E7EF40B11C}" srcOrd="0" destOrd="0" presId="urn:microsoft.com/office/officeart/2018/2/layout/IconVerticalSolidList"/>
    <dgm:cxn modelId="{10DD3E48-D163-E64E-A6E5-02F620BFE5A1}" type="presParOf" srcId="{0CC2AB53-731D-4EC0-9D3A-22E7EF40B11C}" destId="{A49DA826-461E-4032-A1FB-A0EF5F4BB406}" srcOrd="0" destOrd="0" presId="urn:microsoft.com/office/officeart/2018/2/layout/IconVerticalSolidList"/>
    <dgm:cxn modelId="{FA9B92C8-C9DA-384F-9E49-856BF71DD89C}" type="presParOf" srcId="{0CC2AB53-731D-4EC0-9D3A-22E7EF40B11C}" destId="{AD65C0FA-BE1C-41CF-BF25-F88669CC83B6}" srcOrd="1" destOrd="0" presId="urn:microsoft.com/office/officeart/2018/2/layout/IconVerticalSolidList"/>
    <dgm:cxn modelId="{2729F234-6D51-5544-9E21-A35E12A9AFFB}" type="presParOf" srcId="{0CC2AB53-731D-4EC0-9D3A-22E7EF40B11C}" destId="{4AE309AB-FCE4-49F3-8D81-97AAD271567B}" srcOrd="2" destOrd="0" presId="urn:microsoft.com/office/officeart/2018/2/layout/IconVerticalSolidList"/>
    <dgm:cxn modelId="{542D5356-AAF3-B744-864F-A536E39459A2}" type="presParOf" srcId="{0CC2AB53-731D-4EC0-9D3A-22E7EF40B11C}" destId="{5EBCCD2D-C77A-49B2-9A34-1D83F713ADB6}" srcOrd="3" destOrd="0" presId="urn:microsoft.com/office/officeart/2018/2/layout/IconVerticalSolidList"/>
    <dgm:cxn modelId="{A845D486-8869-4443-9A8D-95D024E548C5}" type="presParOf" srcId="{81E8A6B7-9EFE-464E-AEB2-D8F346FEB91F}" destId="{637E13AB-9F45-4B5A-B9E7-3E448104701A}" srcOrd="1" destOrd="0" presId="urn:microsoft.com/office/officeart/2018/2/layout/IconVerticalSolidList"/>
    <dgm:cxn modelId="{854987AC-A1B8-1A4F-8963-BD3D5C20EE64}" type="presParOf" srcId="{81E8A6B7-9EFE-464E-AEB2-D8F346FEB91F}" destId="{09B83F23-5CCC-4ED0-9B94-65CD5B398916}" srcOrd="2" destOrd="0" presId="urn:microsoft.com/office/officeart/2018/2/layout/IconVerticalSolidList"/>
    <dgm:cxn modelId="{B8454BD0-1020-2249-8135-483350DFEEAC}" type="presParOf" srcId="{09B83F23-5CCC-4ED0-9B94-65CD5B398916}" destId="{76B48DA8-5E03-404A-B08B-9F82E2CDCEB5}" srcOrd="0" destOrd="0" presId="urn:microsoft.com/office/officeart/2018/2/layout/IconVerticalSolidList"/>
    <dgm:cxn modelId="{A1D89A22-AB65-FE43-B4D5-9CA20DE54B40}" type="presParOf" srcId="{09B83F23-5CCC-4ED0-9B94-65CD5B398916}" destId="{BCD803BB-41A6-4D65-8661-A41F90C8F033}" srcOrd="1" destOrd="0" presId="urn:microsoft.com/office/officeart/2018/2/layout/IconVerticalSolidList"/>
    <dgm:cxn modelId="{DECC5958-56BD-514F-B257-148276935CB3}" type="presParOf" srcId="{09B83F23-5CCC-4ED0-9B94-65CD5B398916}" destId="{853561AA-11EE-4C59-AB33-7B054EBB710E}" srcOrd="2" destOrd="0" presId="urn:microsoft.com/office/officeart/2018/2/layout/IconVerticalSolidList"/>
    <dgm:cxn modelId="{7B29C4B8-38B4-A848-94FE-EEF6AFFC0140}" type="presParOf" srcId="{09B83F23-5CCC-4ED0-9B94-65CD5B398916}" destId="{C013271B-0D46-40D1-8B07-525C40BD40CF}" srcOrd="3" destOrd="0" presId="urn:microsoft.com/office/officeart/2018/2/layout/IconVerticalSolidList"/>
    <dgm:cxn modelId="{0C61708D-6027-7A45-9964-3C632009F048}" type="presParOf" srcId="{81E8A6B7-9EFE-464E-AEB2-D8F346FEB91F}" destId="{A08664F3-3FA1-4175-A940-E599577DD208}" srcOrd="3" destOrd="0" presId="urn:microsoft.com/office/officeart/2018/2/layout/IconVerticalSolidList"/>
    <dgm:cxn modelId="{1DD5061B-99E8-C44F-A886-4F5B21B8E18E}" type="presParOf" srcId="{81E8A6B7-9EFE-464E-AEB2-D8F346FEB91F}" destId="{865225DA-8CC2-4E09-880A-68D2A1613CE6}" srcOrd="4" destOrd="0" presId="urn:microsoft.com/office/officeart/2018/2/layout/IconVerticalSolidList"/>
    <dgm:cxn modelId="{F4AADA54-C48A-694B-88A9-C23B7FE4D4D3}" type="presParOf" srcId="{865225DA-8CC2-4E09-880A-68D2A1613CE6}" destId="{0381C98B-EF92-47D5-80EF-254E9BCA00C0}" srcOrd="0" destOrd="0" presId="urn:microsoft.com/office/officeart/2018/2/layout/IconVerticalSolidList"/>
    <dgm:cxn modelId="{49DC0DF9-E5B2-4A47-B600-6A083890D337}" type="presParOf" srcId="{865225DA-8CC2-4E09-880A-68D2A1613CE6}" destId="{D06E8158-275A-417E-AB5A-DBE8A8C2743A}" srcOrd="1" destOrd="0" presId="urn:microsoft.com/office/officeart/2018/2/layout/IconVerticalSolidList"/>
    <dgm:cxn modelId="{C522BF0D-1F80-104F-9A1A-4C7B437E6B49}" type="presParOf" srcId="{865225DA-8CC2-4E09-880A-68D2A1613CE6}" destId="{0471280E-3C1C-4C2D-89C4-071CDCC4718A}" srcOrd="2" destOrd="0" presId="urn:microsoft.com/office/officeart/2018/2/layout/IconVerticalSolidList"/>
    <dgm:cxn modelId="{ACF234B0-4B43-2B4C-A456-079EA15670F8}" type="presParOf" srcId="{865225DA-8CC2-4E09-880A-68D2A1613CE6}" destId="{7148D4C4-082D-4999-9BD4-6CAF7C355BCC}" srcOrd="3" destOrd="0" presId="urn:microsoft.com/office/officeart/2018/2/layout/IconVerticalSolidList"/>
    <dgm:cxn modelId="{86D113CA-B2EA-8142-AB88-4BA12F643DCF}" type="presParOf" srcId="{81E8A6B7-9EFE-464E-AEB2-D8F346FEB91F}" destId="{8C0C7D42-C936-4C1F-A3F5-307433962EBD}" srcOrd="5" destOrd="0" presId="urn:microsoft.com/office/officeart/2018/2/layout/IconVerticalSolidList"/>
    <dgm:cxn modelId="{81B2B5D9-989F-3344-BFFF-281DBFBB0303}" type="presParOf" srcId="{81E8A6B7-9EFE-464E-AEB2-D8F346FEB91F}" destId="{D768E423-F2A6-4A2D-B163-9E85868626D4}" srcOrd="6" destOrd="0" presId="urn:microsoft.com/office/officeart/2018/2/layout/IconVerticalSolidList"/>
    <dgm:cxn modelId="{17F1FE4C-0A8C-004E-9C66-04EB7CDE54B4}" type="presParOf" srcId="{D768E423-F2A6-4A2D-B163-9E85868626D4}" destId="{9EA6DA6C-5113-4B52-83CD-060EB730A184}" srcOrd="0" destOrd="0" presId="urn:microsoft.com/office/officeart/2018/2/layout/IconVerticalSolidList"/>
    <dgm:cxn modelId="{99247DFB-17E4-3146-BD15-71DB526F61DB}" type="presParOf" srcId="{D768E423-F2A6-4A2D-B163-9E85868626D4}" destId="{D4CDDE5C-8656-4B58-A530-89604CE07618}" srcOrd="1" destOrd="0" presId="urn:microsoft.com/office/officeart/2018/2/layout/IconVerticalSolidList"/>
    <dgm:cxn modelId="{DE4840E1-AE2A-694E-950F-F4A589DA8ED4}" type="presParOf" srcId="{D768E423-F2A6-4A2D-B163-9E85868626D4}" destId="{FE67C42A-B9A8-4140-B8DD-38968A782129}" srcOrd="2" destOrd="0" presId="urn:microsoft.com/office/officeart/2018/2/layout/IconVerticalSolidList"/>
    <dgm:cxn modelId="{D5BA0697-CDEC-3E49-A637-D366176D50A8}" type="presParOf" srcId="{D768E423-F2A6-4A2D-B163-9E85868626D4}" destId="{E1B59627-2EF9-4571-ABD9-BD466E43A239}" srcOrd="3" destOrd="0" presId="urn:microsoft.com/office/officeart/2018/2/layout/IconVerticalSolidList"/>
    <dgm:cxn modelId="{3119CF34-720E-3A4F-A6C1-7B8FEF86858F}" type="presParOf" srcId="{81E8A6B7-9EFE-464E-AEB2-D8F346FEB91F}" destId="{74B0ACBC-0A7A-42D9-9533-61C46BEB64AE}" srcOrd="7" destOrd="0" presId="urn:microsoft.com/office/officeart/2018/2/layout/IconVerticalSolidList"/>
    <dgm:cxn modelId="{A25C0DFE-21A8-914A-AD4D-3B0515B56848}" type="presParOf" srcId="{81E8A6B7-9EFE-464E-AEB2-D8F346FEB91F}" destId="{98381433-74EA-4DF7-BB0E-7E3CDA41012C}" srcOrd="8" destOrd="0" presId="urn:microsoft.com/office/officeart/2018/2/layout/IconVerticalSolidList"/>
    <dgm:cxn modelId="{841C82C1-7331-C446-B273-4F9931B9981A}" type="presParOf" srcId="{98381433-74EA-4DF7-BB0E-7E3CDA41012C}" destId="{E9AE6636-8A1E-48DB-B293-D9E5195F16FD}" srcOrd="0" destOrd="0" presId="urn:microsoft.com/office/officeart/2018/2/layout/IconVerticalSolidList"/>
    <dgm:cxn modelId="{C165E61A-7182-4C4B-ADBB-280B8DCC8B24}" type="presParOf" srcId="{98381433-74EA-4DF7-BB0E-7E3CDA41012C}" destId="{6F963FC7-88C7-48A5-9A25-BE9BCD4678D2}" srcOrd="1" destOrd="0" presId="urn:microsoft.com/office/officeart/2018/2/layout/IconVerticalSolidList"/>
    <dgm:cxn modelId="{B62B8B75-4C2C-A944-8D95-E6B8D1FBDB96}" type="presParOf" srcId="{98381433-74EA-4DF7-BB0E-7E3CDA41012C}" destId="{97298D79-5EE2-46C7-B2A1-8399EC794AE4}" srcOrd="2" destOrd="0" presId="urn:microsoft.com/office/officeart/2018/2/layout/IconVerticalSolidList"/>
    <dgm:cxn modelId="{EFA9E449-6C88-7E4B-9684-7EB65A96EB62}" type="presParOf" srcId="{98381433-74EA-4DF7-BB0E-7E3CDA41012C}" destId="{0813CFD1-1A4D-461D-ADAD-097CC06FD0C9}" srcOrd="3" destOrd="0" presId="urn:microsoft.com/office/officeart/2018/2/layout/IconVerticalSolidList"/>
    <dgm:cxn modelId="{E9B2851A-B36E-7E48-932C-E6BB514A328D}" type="presParOf" srcId="{81E8A6B7-9EFE-464E-AEB2-D8F346FEB91F}" destId="{70244142-7C14-4E90-9C8C-88ABF5683332}" srcOrd="9" destOrd="0" presId="urn:microsoft.com/office/officeart/2018/2/layout/IconVerticalSolidList"/>
    <dgm:cxn modelId="{7A33EB60-592B-204C-9DF7-4D0DC573107B}" type="presParOf" srcId="{81E8A6B7-9EFE-464E-AEB2-D8F346FEB91F}" destId="{45E94801-4029-4ABA-B9F0-ED3A0574A520}" srcOrd="10" destOrd="0" presId="urn:microsoft.com/office/officeart/2018/2/layout/IconVerticalSolidList"/>
    <dgm:cxn modelId="{6ED53BE3-454D-174A-97C5-905E0DD5146D}" type="presParOf" srcId="{45E94801-4029-4ABA-B9F0-ED3A0574A520}" destId="{B452E872-3461-4076-9E5B-03EB1F892CC7}" srcOrd="0" destOrd="0" presId="urn:microsoft.com/office/officeart/2018/2/layout/IconVerticalSolidList"/>
    <dgm:cxn modelId="{0F237E12-AFD8-FD48-A92C-659026E96961}" type="presParOf" srcId="{45E94801-4029-4ABA-B9F0-ED3A0574A520}" destId="{7A1BE776-B3C2-4BE5-AEB9-806C122A22F9}" srcOrd="1" destOrd="0" presId="urn:microsoft.com/office/officeart/2018/2/layout/IconVerticalSolidList"/>
    <dgm:cxn modelId="{203E84C3-9753-ED4D-831E-5FD0EED7AD02}" type="presParOf" srcId="{45E94801-4029-4ABA-B9F0-ED3A0574A520}" destId="{FB7E79BA-8429-4FE2-ACEC-607872F10742}" srcOrd="2" destOrd="0" presId="urn:microsoft.com/office/officeart/2018/2/layout/IconVerticalSolidList"/>
    <dgm:cxn modelId="{3C51C48B-1958-C742-BFE6-4539559541F7}" type="presParOf" srcId="{45E94801-4029-4ABA-B9F0-ED3A0574A520}" destId="{4852FA7C-7E49-4727-9E85-03D5B71F75BF}" srcOrd="3" destOrd="0" presId="urn:microsoft.com/office/officeart/2018/2/layout/IconVerticalSolidList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4071D-C085-47A5-AD85-69ED8BB0E8D7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612F64-ECDA-402C-A553-699440109883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cs-CZ" dirty="0"/>
            <a:t>Lepší grafická úprava </a:t>
          </a:r>
          <a:r>
            <a:rPr lang="cs-CZ" dirty="0">
              <a:latin typeface="Arial"/>
            </a:rPr>
            <a:t>- </a:t>
          </a:r>
          <a:r>
            <a:rPr lang="cs-CZ" dirty="0"/>
            <a:t>lepší přehlednost</a:t>
          </a:r>
          <a:endParaRPr lang="en-US" dirty="0"/>
        </a:p>
      </dgm:t>
    </dgm:pt>
    <dgm:pt modelId="{9B842F0D-086A-4A78-8145-3BF2A866F32E}" type="parTrans" cxnId="{82734A40-AB1E-4E3F-9239-AB49E03F205A}">
      <dgm:prSet/>
      <dgm:spPr/>
      <dgm:t>
        <a:bodyPr/>
        <a:lstStyle/>
        <a:p>
          <a:endParaRPr lang="en-US"/>
        </a:p>
      </dgm:t>
    </dgm:pt>
    <dgm:pt modelId="{C294AAF7-27C7-45F0-84C4-D8F6557570BC}" type="sibTrans" cxnId="{82734A40-AB1E-4E3F-9239-AB49E03F205A}">
      <dgm:prSet/>
      <dgm:spPr/>
      <dgm:t>
        <a:bodyPr/>
        <a:lstStyle/>
        <a:p>
          <a:endParaRPr lang="en-US"/>
        </a:p>
      </dgm:t>
    </dgm:pt>
    <dgm:pt modelId="{FF872F3F-95FD-4474-BB9C-84BD3D8A49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Možnost snadno přidat, umazat, přesunout nebo změnit strukturu myšlenkové mapy</a:t>
          </a:r>
          <a:endParaRPr lang="en-US" dirty="0"/>
        </a:p>
      </dgm:t>
    </dgm:pt>
    <dgm:pt modelId="{6A3E3F4F-1194-4EB6-BA7B-628A4523BBB7}" type="parTrans" cxnId="{E340FD18-5D9E-4CA0-939D-1D0C21B61440}">
      <dgm:prSet/>
      <dgm:spPr/>
      <dgm:t>
        <a:bodyPr/>
        <a:lstStyle/>
        <a:p>
          <a:endParaRPr lang="en-US"/>
        </a:p>
      </dgm:t>
    </dgm:pt>
    <dgm:pt modelId="{20545283-69AC-4027-80A9-8FDEDC141ED1}" type="sibTrans" cxnId="{E340FD18-5D9E-4CA0-939D-1D0C21B61440}">
      <dgm:prSet/>
      <dgm:spPr/>
      <dgm:t>
        <a:bodyPr/>
        <a:lstStyle/>
        <a:p>
          <a:endParaRPr lang="en-US"/>
        </a:p>
      </dgm:t>
    </dgm:pt>
    <dgm:pt modelId="{59666C35-8FE9-436C-BDD1-38B4FFEBC4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Možnost přidávat obrázky z vlastních souborů nebo nabízených galerií</a:t>
          </a:r>
          <a:endParaRPr lang="en-US" dirty="0"/>
        </a:p>
      </dgm:t>
    </dgm:pt>
    <dgm:pt modelId="{CC4A2BE0-8E3A-4A87-AD38-C077F792C560}" type="parTrans" cxnId="{9FC3A316-CF5B-4C97-8096-EA6AADFDBBA6}">
      <dgm:prSet/>
      <dgm:spPr/>
      <dgm:t>
        <a:bodyPr/>
        <a:lstStyle/>
        <a:p>
          <a:endParaRPr lang="en-US"/>
        </a:p>
      </dgm:t>
    </dgm:pt>
    <dgm:pt modelId="{27844B8F-2F79-47ED-953A-44D8AFB03451}" type="sibTrans" cxnId="{9FC3A316-CF5B-4C97-8096-EA6AADFDBBA6}">
      <dgm:prSet/>
      <dgm:spPr/>
      <dgm:t>
        <a:bodyPr/>
        <a:lstStyle/>
        <a:p>
          <a:endParaRPr lang="en-US"/>
        </a:p>
      </dgm:t>
    </dgm:pt>
    <dgm:pt modelId="{B5F5BC68-E17E-4DAE-BFCC-879481E2A9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Možnost </a:t>
          </a:r>
          <a:r>
            <a:rPr lang="cs-CZ" dirty="0" err="1"/>
            <a:t>real-time</a:t>
          </a:r>
          <a:r>
            <a:rPr lang="cs-CZ" dirty="0"/>
            <a:t> spolupráce</a:t>
          </a:r>
          <a:endParaRPr lang="en-US" dirty="0"/>
        </a:p>
      </dgm:t>
    </dgm:pt>
    <dgm:pt modelId="{A32FD54E-0596-4E1D-A626-2F824A5D2BA2}" type="parTrans" cxnId="{EB875EC7-4935-4FA9-9377-7E5D7B62FE26}">
      <dgm:prSet/>
      <dgm:spPr/>
      <dgm:t>
        <a:bodyPr/>
        <a:lstStyle/>
        <a:p>
          <a:endParaRPr lang="en-US"/>
        </a:p>
      </dgm:t>
    </dgm:pt>
    <dgm:pt modelId="{6AC46450-5988-4E19-8ADF-437DF0B40E3F}" type="sibTrans" cxnId="{EB875EC7-4935-4FA9-9377-7E5D7B62FE26}">
      <dgm:prSet/>
      <dgm:spPr/>
      <dgm:t>
        <a:bodyPr/>
        <a:lstStyle/>
        <a:p>
          <a:endParaRPr lang="en-US"/>
        </a:p>
      </dgm:t>
    </dgm:pt>
    <dgm:pt modelId="{2D9AFE1D-CEED-4A45-99B8-AC8A5E9D1B7A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cs-CZ" dirty="0"/>
            <a:t>Možnost přidávat poznámky, URL adresy, přiřazovat osoby k jednotlivým úkolům a položkám</a:t>
          </a:r>
          <a:r>
            <a:rPr lang="cs-CZ" dirty="0">
              <a:latin typeface="Arial"/>
            </a:rPr>
            <a:t> </a:t>
          </a:r>
          <a:endParaRPr lang="cs-CZ" dirty="0"/>
        </a:p>
      </dgm:t>
    </dgm:pt>
    <dgm:pt modelId="{A7DADCBB-D44E-4156-8ED6-A1FD294CA5E9}" type="parTrans" cxnId="{90F931E2-88DB-455A-9F73-764E62D283D9}">
      <dgm:prSet/>
      <dgm:spPr/>
      <dgm:t>
        <a:bodyPr/>
        <a:lstStyle/>
        <a:p>
          <a:endParaRPr lang="en-US"/>
        </a:p>
      </dgm:t>
    </dgm:pt>
    <dgm:pt modelId="{64EE977D-F1BD-4970-B98A-89BE62A0585D}" type="sibTrans" cxnId="{90F931E2-88DB-455A-9F73-764E62D283D9}">
      <dgm:prSet/>
      <dgm:spPr/>
      <dgm:t>
        <a:bodyPr/>
        <a:lstStyle/>
        <a:p>
          <a:endParaRPr lang="en-US"/>
        </a:p>
      </dgm:t>
    </dgm:pt>
    <dgm:pt modelId="{444461F9-5544-4259-A164-9DB3DADF8E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Možnost exportovat do formátů JPG, PDF nebo do formátů Microsoft Office</a:t>
          </a:r>
          <a:endParaRPr lang="en-US" dirty="0"/>
        </a:p>
      </dgm:t>
    </dgm:pt>
    <dgm:pt modelId="{DAB583CB-2DCB-4043-9679-884EC42363B0}" type="parTrans" cxnId="{A27B5A7B-2E45-4953-BA46-7C6142627909}">
      <dgm:prSet/>
      <dgm:spPr/>
      <dgm:t>
        <a:bodyPr/>
        <a:lstStyle/>
        <a:p>
          <a:endParaRPr lang="en-US"/>
        </a:p>
      </dgm:t>
    </dgm:pt>
    <dgm:pt modelId="{77283768-2F2A-4FED-8CD8-9D4394184A9D}" type="sibTrans" cxnId="{A27B5A7B-2E45-4953-BA46-7C6142627909}">
      <dgm:prSet/>
      <dgm:spPr/>
      <dgm:t>
        <a:bodyPr/>
        <a:lstStyle/>
        <a:p>
          <a:endParaRPr lang="en-US"/>
        </a:p>
      </dgm:t>
    </dgm:pt>
    <dgm:pt modelId="{D70A67F4-1D55-4AEC-AF07-800DDF3DA79B}" type="pres">
      <dgm:prSet presAssocID="{D394071D-C085-47A5-AD85-69ED8BB0E8D7}" presName="root" presStyleCnt="0">
        <dgm:presLayoutVars>
          <dgm:dir/>
          <dgm:resizeHandles val="exact"/>
        </dgm:presLayoutVars>
      </dgm:prSet>
      <dgm:spPr/>
    </dgm:pt>
    <dgm:pt modelId="{3D627082-76C9-427A-837A-CD76AB741073}" type="pres">
      <dgm:prSet presAssocID="{11612F64-ECDA-402C-A553-699440109883}" presName="compNode" presStyleCnt="0"/>
      <dgm:spPr/>
    </dgm:pt>
    <dgm:pt modelId="{70BE4892-AD12-40A2-A3F9-D5C4FFE4B297}" type="pres">
      <dgm:prSet presAssocID="{11612F64-ECDA-402C-A553-699440109883}" presName="iconBgRect" presStyleLbl="bgShp" presStyleIdx="0" presStyleCnt="6"/>
      <dgm:spPr/>
    </dgm:pt>
    <dgm:pt modelId="{472794B9-3245-40F2-903E-619DD1005EAD}" type="pres">
      <dgm:prSet presAssocID="{11612F64-ECDA-402C-A553-69944010988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E9386CA7-D603-415D-AA63-C7BD6385B2EE}" type="pres">
      <dgm:prSet presAssocID="{11612F64-ECDA-402C-A553-699440109883}" presName="spaceRect" presStyleCnt="0"/>
      <dgm:spPr/>
    </dgm:pt>
    <dgm:pt modelId="{9CAE7870-A7AB-44D5-BB4B-C336AE4DA67F}" type="pres">
      <dgm:prSet presAssocID="{11612F64-ECDA-402C-A553-699440109883}" presName="textRect" presStyleLbl="revTx" presStyleIdx="0" presStyleCnt="6">
        <dgm:presLayoutVars>
          <dgm:chMax val="1"/>
          <dgm:chPref val="1"/>
        </dgm:presLayoutVars>
      </dgm:prSet>
      <dgm:spPr/>
    </dgm:pt>
    <dgm:pt modelId="{26B2F074-6439-4E52-BC35-529E00DE09B0}" type="pres">
      <dgm:prSet presAssocID="{C294AAF7-27C7-45F0-84C4-D8F6557570BC}" presName="sibTrans" presStyleCnt="0"/>
      <dgm:spPr/>
    </dgm:pt>
    <dgm:pt modelId="{48432E59-B1B0-4051-8A3F-10B05F03FCB4}" type="pres">
      <dgm:prSet presAssocID="{FF872F3F-95FD-4474-BB9C-84BD3D8A49F5}" presName="compNode" presStyleCnt="0"/>
      <dgm:spPr/>
    </dgm:pt>
    <dgm:pt modelId="{844F864F-1A55-4751-A166-8BF70B74DEFA}" type="pres">
      <dgm:prSet presAssocID="{FF872F3F-95FD-4474-BB9C-84BD3D8A49F5}" presName="iconBgRect" presStyleLbl="bgShp" presStyleIdx="1" presStyleCnt="6"/>
      <dgm:spPr/>
    </dgm:pt>
    <dgm:pt modelId="{44B35646-796A-4F7C-94C8-B427B0557A2E}" type="pres">
      <dgm:prSet presAssocID="{FF872F3F-95FD-4474-BB9C-84BD3D8A49F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9087ED07-EC0B-44FA-BF8B-98F2D7037E4F}" type="pres">
      <dgm:prSet presAssocID="{FF872F3F-95FD-4474-BB9C-84BD3D8A49F5}" presName="spaceRect" presStyleCnt="0"/>
      <dgm:spPr/>
    </dgm:pt>
    <dgm:pt modelId="{276208B6-84E5-41A9-ACA2-D58E67FF46DB}" type="pres">
      <dgm:prSet presAssocID="{FF872F3F-95FD-4474-BB9C-84BD3D8A49F5}" presName="textRect" presStyleLbl="revTx" presStyleIdx="1" presStyleCnt="6">
        <dgm:presLayoutVars>
          <dgm:chMax val="1"/>
          <dgm:chPref val="1"/>
        </dgm:presLayoutVars>
      </dgm:prSet>
      <dgm:spPr/>
    </dgm:pt>
    <dgm:pt modelId="{9460F17C-E03D-4038-A20A-2208F331E476}" type="pres">
      <dgm:prSet presAssocID="{20545283-69AC-4027-80A9-8FDEDC141ED1}" presName="sibTrans" presStyleCnt="0"/>
      <dgm:spPr/>
    </dgm:pt>
    <dgm:pt modelId="{0436E2B9-999C-4DAB-980B-08D00B7BEFED}" type="pres">
      <dgm:prSet presAssocID="{59666C35-8FE9-436C-BDD1-38B4FFEBC4EE}" presName="compNode" presStyleCnt="0"/>
      <dgm:spPr/>
    </dgm:pt>
    <dgm:pt modelId="{C4268DAC-4918-4661-B674-E407087431A6}" type="pres">
      <dgm:prSet presAssocID="{59666C35-8FE9-436C-BDD1-38B4FFEBC4EE}" presName="iconBgRect" presStyleLbl="bgShp" presStyleIdx="2" presStyleCnt="6"/>
      <dgm:spPr/>
    </dgm:pt>
    <dgm:pt modelId="{EDEBE517-DF3E-47F2-BD6E-A6BD5F13EC70}" type="pres">
      <dgm:prSet presAssocID="{59666C35-8FE9-436C-BDD1-38B4FFEBC4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toaparát"/>
        </a:ext>
      </dgm:extLst>
    </dgm:pt>
    <dgm:pt modelId="{EA023BD3-F82F-4BF6-ACBE-3CA90F267134}" type="pres">
      <dgm:prSet presAssocID="{59666C35-8FE9-436C-BDD1-38B4FFEBC4EE}" presName="spaceRect" presStyleCnt="0"/>
      <dgm:spPr/>
    </dgm:pt>
    <dgm:pt modelId="{DC105C4F-8755-46FF-BD99-F0FA61A46DE8}" type="pres">
      <dgm:prSet presAssocID="{59666C35-8FE9-436C-BDD1-38B4FFEBC4EE}" presName="textRect" presStyleLbl="revTx" presStyleIdx="2" presStyleCnt="6">
        <dgm:presLayoutVars>
          <dgm:chMax val="1"/>
          <dgm:chPref val="1"/>
        </dgm:presLayoutVars>
      </dgm:prSet>
      <dgm:spPr/>
    </dgm:pt>
    <dgm:pt modelId="{57AC5D62-14DF-4DD8-BDBA-FB8E6A514C1D}" type="pres">
      <dgm:prSet presAssocID="{27844B8F-2F79-47ED-953A-44D8AFB03451}" presName="sibTrans" presStyleCnt="0"/>
      <dgm:spPr/>
    </dgm:pt>
    <dgm:pt modelId="{6EF7E91C-DA11-4F99-BFFB-71381ECA043B}" type="pres">
      <dgm:prSet presAssocID="{B5F5BC68-E17E-4DAE-BFCC-879481E2A9F9}" presName="compNode" presStyleCnt="0"/>
      <dgm:spPr/>
    </dgm:pt>
    <dgm:pt modelId="{CE54E455-0C5D-4A85-9CC6-6F9F59384062}" type="pres">
      <dgm:prSet presAssocID="{B5F5BC68-E17E-4DAE-BFCC-879481E2A9F9}" presName="iconBgRect" presStyleLbl="bgShp" presStyleIdx="3" presStyleCnt="6"/>
      <dgm:spPr/>
    </dgm:pt>
    <dgm:pt modelId="{42AC45D5-5615-4EB5-B853-2E70ACE410F6}" type="pres">
      <dgm:prSet presAssocID="{B5F5BC68-E17E-4DAE-BFCC-879481E2A9F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F384EFDF-40C0-4A8D-BFFF-0766858C0F67}" type="pres">
      <dgm:prSet presAssocID="{B5F5BC68-E17E-4DAE-BFCC-879481E2A9F9}" presName="spaceRect" presStyleCnt="0"/>
      <dgm:spPr/>
    </dgm:pt>
    <dgm:pt modelId="{085EA854-96D7-49C3-8A27-2AB7A57EF05A}" type="pres">
      <dgm:prSet presAssocID="{B5F5BC68-E17E-4DAE-BFCC-879481E2A9F9}" presName="textRect" presStyleLbl="revTx" presStyleIdx="3" presStyleCnt="6">
        <dgm:presLayoutVars>
          <dgm:chMax val="1"/>
          <dgm:chPref val="1"/>
        </dgm:presLayoutVars>
      </dgm:prSet>
      <dgm:spPr/>
    </dgm:pt>
    <dgm:pt modelId="{BF64A748-FA4F-4030-BF5F-EB8E7D7640BC}" type="pres">
      <dgm:prSet presAssocID="{6AC46450-5988-4E19-8ADF-437DF0B40E3F}" presName="sibTrans" presStyleCnt="0"/>
      <dgm:spPr/>
    </dgm:pt>
    <dgm:pt modelId="{E016EEAC-5B6B-438B-9405-B0F7D63FEDE2}" type="pres">
      <dgm:prSet presAssocID="{2D9AFE1D-CEED-4A45-99B8-AC8A5E9D1B7A}" presName="compNode" presStyleCnt="0"/>
      <dgm:spPr/>
    </dgm:pt>
    <dgm:pt modelId="{4D71D04F-033D-4F6C-AC02-81EF9E8F280D}" type="pres">
      <dgm:prSet presAssocID="{2D9AFE1D-CEED-4A45-99B8-AC8A5E9D1B7A}" presName="iconBgRect" presStyleLbl="bgShp" presStyleIdx="4" presStyleCnt="6"/>
      <dgm:spPr/>
    </dgm:pt>
    <dgm:pt modelId="{254A05FC-EC41-4C15-9F24-287722E8A159}" type="pres">
      <dgm:prSet presAssocID="{2D9AFE1D-CEED-4A45-99B8-AC8A5E9D1B7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2A2F040F-F1E8-4DFB-8B30-9A21BF5691C3}" type="pres">
      <dgm:prSet presAssocID="{2D9AFE1D-CEED-4A45-99B8-AC8A5E9D1B7A}" presName="spaceRect" presStyleCnt="0"/>
      <dgm:spPr/>
    </dgm:pt>
    <dgm:pt modelId="{7695003D-331C-429D-BC34-F0FD5787F782}" type="pres">
      <dgm:prSet presAssocID="{2D9AFE1D-CEED-4A45-99B8-AC8A5E9D1B7A}" presName="textRect" presStyleLbl="revTx" presStyleIdx="4" presStyleCnt="6">
        <dgm:presLayoutVars>
          <dgm:chMax val="1"/>
          <dgm:chPref val="1"/>
        </dgm:presLayoutVars>
      </dgm:prSet>
      <dgm:spPr/>
    </dgm:pt>
    <dgm:pt modelId="{042553B0-CE4C-44C0-A535-CD4B59523E97}" type="pres">
      <dgm:prSet presAssocID="{64EE977D-F1BD-4970-B98A-89BE62A0585D}" presName="sibTrans" presStyleCnt="0"/>
      <dgm:spPr/>
    </dgm:pt>
    <dgm:pt modelId="{99044EC5-8431-4AB9-888D-D6586CF01B4A}" type="pres">
      <dgm:prSet presAssocID="{444461F9-5544-4259-A164-9DB3DADF8E84}" presName="compNode" presStyleCnt="0"/>
      <dgm:spPr/>
    </dgm:pt>
    <dgm:pt modelId="{00DADEF5-D4A4-44FA-B0A0-3B7346B3D56F}" type="pres">
      <dgm:prSet presAssocID="{444461F9-5544-4259-A164-9DB3DADF8E84}" presName="iconBgRect" presStyleLbl="bgShp" presStyleIdx="5" presStyleCnt="6"/>
      <dgm:spPr/>
    </dgm:pt>
    <dgm:pt modelId="{DB589020-55FB-41F8-8CF4-B1C97A77BF19}" type="pres">
      <dgm:prSet presAssocID="{444461F9-5544-4259-A164-9DB3DADF8E8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dílet"/>
        </a:ext>
      </dgm:extLst>
    </dgm:pt>
    <dgm:pt modelId="{FAD5613C-160D-413B-9FCF-A3AB63A3351F}" type="pres">
      <dgm:prSet presAssocID="{444461F9-5544-4259-A164-9DB3DADF8E84}" presName="spaceRect" presStyleCnt="0"/>
      <dgm:spPr/>
    </dgm:pt>
    <dgm:pt modelId="{DF4CE486-7B9D-4DD9-8824-C690F809E26B}" type="pres">
      <dgm:prSet presAssocID="{444461F9-5544-4259-A164-9DB3DADF8E8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629A40B-A019-4CA5-BE71-968225583B4E}" type="presOf" srcId="{FF872F3F-95FD-4474-BB9C-84BD3D8A49F5}" destId="{276208B6-84E5-41A9-ACA2-D58E67FF46DB}" srcOrd="0" destOrd="0" presId="urn:microsoft.com/office/officeart/2018/5/layout/IconCircleLabelList"/>
    <dgm:cxn modelId="{9FC3A316-CF5B-4C97-8096-EA6AADFDBBA6}" srcId="{D394071D-C085-47A5-AD85-69ED8BB0E8D7}" destId="{59666C35-8FE9-436C-BDD1-38B4FFEBC4EE}" srcOrd="2" destOrd="0" parTransId="{CC4A2BE0-8E3A-4A87-AD38-C077F792C560}" sibTransId="{27844B8F-2F79-47ED-953A-44D8AFB03451}"/>
    <dgm:cxn modelId="{E340FD18-5D9E-4CA0-939D-1D0C21B61440}" srcId="{D394071D-C085-47A5-AD85-69ED8BB0E8D7}" destId="{FF872F3F-95FD-4474-BB9C-84BD3D8A49F5}" srcOrd="1" destOrd="0" parTransId="{6A3E3F4F-1194-4EB6-BA7B-628A4523BBB7}" sibTransId="{20545283-69AC-4027-80A9-8FDEDC141ED1}"/>
    <dgm:cxn modelId="{366EE42F-17BB-4682-B719-F1CE3B552621}" type="presOf" srcId="{59666C35-8FE9-436C-BDD1-38B4FFEBC4EE}" destId="{DC105C4F-8755-46FF-BD99-F0FA61A46DE8}" srcOrd="0" destOrd="0" presId="urn:microsoft.com/office/officeart/2018/5/layout/IconCircleLabelList"/>
    <dgm:cxn modelId="{F096F33E-9F53-4B1E-9ED0-EE3462C296AE}" type="presOf" srcId="{2D9AFE1D-CEED-4A45-99B8-AC8A5E9D1B7A}" destId="{7695003D-331C-429D-BC34-F0FD5787F782}" srcOrd="0" destOrd="0" presId="urn:microsoft.com/office/officeart/2018/5/layout/IconCircleLabelList"/>
    <dgm:cxn modelId="{82734A40-AB1E-4E3F-9239-AB49E03F205A}" srcId="{D394071D-C085-47A5-AD85-69ED8BB0E8D7}" destId="{11612F64-ECDA-402C-A553-699440109883}" srcOrd="0" destOrd="0" parTransId="{9B842F0D-086A-4A78-8145-3BF2A866F32E}" sibTransId="{C294AAF7-27C7-45F0-84C4-D8F6557570BC}"/>
    <dgm:cxn modelId="{8437615E-ADE7-4C45-BFD5-FF81C69AD028}" type="presOf" srcId="{444461F9-5544-4259-A164-9DB3DADF8E84}" destId="{DF4CE486-7B9D-4DD9-8824-C690F809E26B}" srcOrd="0" destOrd="0" presId="urn:microsoft.com/office/officeart/2018/5/layout/IconCircleLabelList"/>
    <dgm:cxn modelId="{A27B5A7B-2E45-4953-BA46-7C6142627909}" srcId="{D394071D-C085-47A5-AD85-69ED8BB0E8D7}" destId="{444461F9-5544-4259-A164-9DB3DADF8E84}" srcOrd="5" destOrd="0" parTransId="{DAB583CB-2DCB-4043-9679-884EC42363B0}" sibTransId="{77283768-2F2A-4FED-8CD8-9D4394184A9D}"/>
    <dgm:cxn modelId="{29490187-7B32-4601-9F3D-4BAD970486DD}" type="presOf" srcId="{11612F64-ECDA-402C-A553-699440109883}" destId="{9CAE7870-A7AB-44D5-BB4B-C336AE4DA67F}" srcOrd="0" destOrd="0" presId="urn:microsoft.com/office/officeart/2018/5/layout/IconCircleLabelList"/>
    <dgm:cxn modelId="{CCB70FAF-E57E-4B5E-926C-2514756823C8}" type="presOf" srcId="{B5F5BC68-E17E-4DAE-BFCC-879481E2A9F9}" destId="{085EA854-96D7-49C3-8A27-2AB7A57EF05A}" srcOrd="0" destOrd="0" presId="urn:microsoft.com/office/officeart/2018/5/layout/IconCircleLabelList"/>
    <dgm:cxn modelId="{EB875EC7-4935-4FA9-9377-7E5D7B62FE26}" srcId="{D394071D-C085-47A5-AD85-69ED8BB0E8D7}" destId="{B5F5BC68-E17E-4DAE-BFCC-879481E2A9F9}" srcOrd="3" destOrd="0" parTransId="{A32FD54E-0596-4E1D-A626-2F824A5D2BA2}" sibTransId="{6AC46450-5988-4E19-8ADF-437DF0B40E3F}"/>
    <dgm:cxn modelId="{DEFF9FC8-DA33-4FA1-9465-48FD39B664EF}" type="presOf" srcId="{D394071D-C085-47A5-AD85-69ED8BB0E8D7}" destId="{D70A67F4-1D55-4AEC-AF07-800DDF3DA79B}" srcOrd="0" destOrd="0" presId="urn:microsoft.com/office/officeart/2018/5/layout/IconCircleLabelList"/>
    <dgm:cxn modelId="{90F931E2-88DB-455A-9F73-764E62D283D9}" srcId="{D394071D-C085-47A5-AD85-69ED8BB0E8D7}" destId="{2D9AFE1D-CEED-4A45-99B8-AC8A5E9D1B7A}" srcOrd="4" destOrd="0" parTransId="{A7DADCBB-D44E-4156-8ED6-A1FD294CA5E9}" sibTransId="{64EE977D-F1BD-4970-B98A-89BE62A0585D}"/>
    <dgm:cxn modelId="{68E48F8F-0EAB-435B-8073-9177155B148D}" type="presParOf" srcId="{D70A67F4-1D55-4AEC-AF07-800DDF3DA79B}" destId="{3D627082-76C9-427A-837A-CD76AB741073}" srcOrd="0" destOrd="0" presId="urn:microsoft.com/office/officeart/2018/5/layout/IconCircleLabelList"/>
    <dgm:cxn modelId="{14DCD135-E56C-4770-ADE1-3D7ABCB31B23}" type="presParOf" srcId="{3D627082-76C9-427A-837A-CD76AB741073}" destId="{70BE4892-AD12-40A2-A3F9-D5C4FFE4B297}" srcOrd="0" destOrd="0" presId="urn:microsoft.com/office/officeart/2018/5/layout/IconCircleLabelList"/>
    <dgm:cxn modelId="{57B1F94A-ECC2-42BB-8C32-5276D7E1476F}" type="presParOf" srcId="{3D627082-76C9-427A-837A-CD76AB741073}" destId="{472794B9-3245-40F2-903E-619DD1005EAD}" srcOrd="1" destOrd="0" presId="urn:microsoft.com/office/officeart/2018/5/layout/IconCircleLabelList"/>
    <dgm:cxn modelId="{8E5A9657-06C8-4C5B-B1E2-8BB5FA5DCF0D}" type="presParOf" srcId="{3D627082-76C9-427A-837A-CD76AB741073}" destId="{E9386CA7-D603-415D-AA63-C7BD6385B2EE}" srcOrd="2" destOrd="0" presId="urn:microsoft.com/office/officeart/2018/5/layout/IconCircleLabelList"/>
    <dgm:cxn modelId="{7C7862A9-81F0-4999-8D0A-F87D01A28020}" type="presParOf" srcId="{3D627082-76C9-427A-837A-CD76AB741073}" destId="{9CAE7870-A7AB-44D5-BB4B-C336AE4DA67F}" srcOrd="3" destOrd="0" presId="urn:microsoft.com/office/officeart/2018/5/layout/IconCircleLabelList"/>
    <dgm:cxn modelId="{1E812D79-74CB-44B7-907D-167FDBB0CDCA}" type="presParOf" srcId="{D70A67F4-1D55-4AEC-AF07-800DDF3DA79B}" destId="{26B2F074-6439-4E52-BC35-529E00DE09B0}" srcOrd="1" destOrd="0" presId="urn:microsoft.com/office/officeart/2018/5/layout/IconCircleLabelList"/>
    <dgm:cxn modelId="{E6887CB5-CEDB-4A5F-A7B8-91CE73EAE5CF}" type="presParOf" srcId="{D70A67F4-1D55-4AEC-AF07-800DDF3DA79B}" destId="{48432E59-B1B0-4051-8A3F-10B05F03FCB4}" srcOrd="2" destOrd="0" presId="urn:microsoft.com/office/officeart/2018/5/layout/IconCircleLabelList"/>
    <dgm:cxn modelId="{38D0B21C-15E6-48F2-9B6C-5BD6798A0BCA}" type="presParOf" srcId="{48432E59-B1B0-4051-8A3F-10B05F03FCB4}" destId="{844F864F-1A55-4751-A166-8BF70B74DEFA}" srcOrd="0" destOrd="0" presId="urn:microsoft.com/office/officeart/2018/5/layout/IconCircleLabelList"/>
    <dgm:cxn modelId="{2A1E4BD3-0047-429D-8CFF-37336CDE7ACA}" type="presParOf" srcId="{48432E59-B1B0-4051-8A3F-10B05F03FCB4}" destId="{44B35646-796A-4F7C-94C8-B427B0557A2E}" srcOrd="1" destOrd="0" presId="urn:microsoft.com/office/officeart/2018/5/layout/IconCircleLabelList"/>
    <dgm:cxn modelId="{EC9F45F0-D1CB-421C-8912-455E37F349E5}" type="presParOf" srcId="{48432E59-B1B0-4051-8A3F-10B05F03FCB4}" destId="{9087ED07-EC0B-44FA-BF8B-98F2D7037E4F}" srcOrd="2" destOrd="0" presId="urn:microsoft.com/office/officeart/2018/5/layout/IconCircleLabelList"/>
    <dgm:cxn modelId="{1A277342-4BA6-4A81-A8D5-7FCFB7043E9B}" type="presParOf" srcId="{48432E59-B1B0-4051-8A3F-10B05F03FCB4}" destId="{276208B6-84E5-41A9-ACA2-D58E67FF46DB}" srcOrd="3" destOrd="0" presId="urn:microsoft.com/office/officeart/2018/5/layout/IconCircleLabelList"/>
    <dgm:cxn modelId="{C7A8D920-F9A5-4570-84DD-9298C0A14E90}" type="presParOf" srcId="{D70A67F4-1D55-4AEC-AF07-800DDF3DA79B}" destId="{9460F17C-E03D-4038-A20A-2208F331E476}" srcOrd="3" destOrd="0" presId="urn:microsoft.com/office/officeart/2018/5/layout/IconCircleLabelList"/>
    <dgm:cxn modelId="{B0A55B1E-C6A3-4512-BEBC-05C28133F69D}" type="presParOf" srcId="{D70A67F4-1D55-4AEC-AF07-800DDF3DA79B}" destId="{0436E2B9-999C-4DAB-980B-08D00B7BEFED}" srcOrd="4" destOrd="0" presId="urn:microsoft.com/office/officeart/2018/5/layout/IconCircleLabelList"/>
    <dgm:cxn modelId="{194866AF-0BE5-4015-842C-EBFD6E70628F}" type="presParOf" srcId="{0436E2B9-999C-4DAB-980B-08D00B7BEFED}" destId="{C4268DAC-4918-4661-B674-E407087431A6}" srcOrd="0" destOrd="0" presId="urn:microsoft.com/office/officeart/2018/5/layout/IconCircleLabelList"/>
    <dgm:cxn modelId="{2A66DA17-8878-4693-B6A7-B87450581BBE}" type="presParOf" srcId="{0436E2B9-999C-4DAB-980B-08D00B7BEFED}" destId="{EDEBE517-DF3E-47F2-BD6E-A6BD5F13EC70}" srcOrd="1" destOrd="0" presId="urn:microsoft.com/office/officeart/2018/5/layout/IconCircleLabelList"/>
    <dgm:cxn modelId="{9EB8DA93-613B-4D67-AA8D-99707639243B}" type="presParOf" srcId="{0436E2B9-999C-4DAB-980B-08D00B7BEFED}" destId="{EA023BD3-F82F-4BF6-ACBE-3CA90F267134}" srcOrd="2" destOrd="0" presId="urn:microsoft.com/office/officeart/2018/5/layout/IconCircleLabelList"/>
    <dgm:cxn modelId="{8C10DAA9-BEEB-4E12-89DC-E9EC40071655}" type="presParOf" srcId="{0436E2B9-999C-4DAB-980B-08D00B7BEFED}" destId="{DC105C4F-8755-46FF-BD99-F0FA61A46DE8}" srcOrd="3" destOrd="0" presId="urn:microsoft.com/office/officeart/2018/5/layout/IconCircleLabelList"/>
    <dgm:cxn modelId="{35EB657C-908E-4932-9CEE-0DC38B7DC055}" type="presParOf" srcId="{D70A67F4-1D55-4AEC-AF07-800DDF3DA79B}" destId="{57AC5D62-14DF-4DD8-BDBA-FB8E6A514C1D}" srcOrd="5" destOrd="0" presId="urn:microsoft.com/office/officeart/2018/5/layout/IconCircleLabelList"/>
    <dgm:cxn modelId="{BD22F59A-9171-41A9-A66A-5B0A66FA1D63}" type="presParOf" srcId="{D70A67F4-1D55-4AEC-AF07-800DDF3DA79B}" destId="{6EF7E91C-DA11-4F99-BFFB-71381ECA043B}" srcOrd="6" destOrd="0" presId="urn:microsoft.com/office/officeart/2018/5/layout/IconCircleLabelList"/>
    <dgm:cxn modelId="{117D0634-0D4D-4C4F-A8BA-B491EAE07478}" type="presParOf" srcId="{6EF7E91C-DA11-4F99-BFFB-71381ECA043B}" destId="{CE54E455-0C5D-4A85-9CC6-6F9F59384062}" srcOrd="0" destOrd="0" presId="urn:microsoft.com/office/officeart/2018/5/layout/IconCircleLabelList"/>
    <dgm:cxn modelId="{3C5C3E6C-2A7E-4B3A-B41C-D456CC712C63}" type="presParOf" srcId="{6EF7E91C-DA11-4F99-BFFB-71381ECA043B}" destId="{42AC45D5-5615-4EB5-B853-2E70ACE410F6}" srcOrd="1" destOrd="0" presId="urn:microsoft.com/office/officeart/2018/5/layout/IconCircleLabelList"/>
    <dgm:cxn modelId="{0A51D0B8-8FA7-4F48-94E0-CFFD8520A64D}" type="presParOf" srcId="{6EF7E91C-DA11-4F99-BFFB-71381ECA043B}" destId="{F384EFDF-40C0-4A8D-BFFF-0766858C0F67}" srcOrd="2" destOrd="0" presId="urn:microsoft.com/office/officeart/2018/5/layout/IconCircleLabelList"/>
    <dgm:cxn modelId="{DDDA94D3-9E72-4C9C-A06E-6D94431CD024}" type="presParOf" srcId="{6EF7E91C-DA11-4F99-BFFB-71381ECA043B}" destId="{085EA854-96D7-49C3-8A27-2AB7A57EF05A}" srcOrd="3" destOrd="0" presId="urn:microsoft.com/office/officeart/2018/5/layout/IconCircleLabelList"/>
    <dgm:cxn modelId="{EC1E6BEA-991E-4BDB-ADD9-FD076D8FF4F8}" type="presParOf" srcId="{D70A67F4-1D55-4AEC-AF07-800DDF3DA79B}" destId="{BF64A748-FA4F-4030-BF5F-EB8E7D7640BC}" srcOrd="7" destOrd="0" presId="urn:microsoft.com/office/officeart/2018/5/layout/IconCircleLabelList"/>
    <dgm:cxn modelId="{28864F45-106B-4387-87B9-EC587CA5AD24}" type="presParOf" srcId="{D70A67F4-1D55-4AEC-AF07-800DDF3DA79B}" destId="{E016EEAC-5B6B-438B-9405-B0F7D63FEDE2}" srcOrd="8" destOrd="0" presId="urn:microsoft.com/office/officeart/2018/5/layout/IconCircleLabelList"/>
    <dgm:cxn modelId="{76D5D005-E6EF-42BC-BBD4-F73E0100D203}" type="presParOf" srcId="{E016EEAC-5B6B-438B-9405-B0F7D63FEDE2}" destId="{4D71D04F-033D-4F6C-AC02-81EF9E8F280D}" srcOrd="0" destOrd="0" presId="urn:microsoft.com/office/officeart/2018/5/layout/IconCircleLabelList"/>
    <dgm:cxn modelId="{24C313D0-51C0-4434-B359-8E051A11FA98}" type="presParOf" srcId="{E016EEAC-5B6B-438B-9405-B0F7D63FEDE2}" destId="{254A05FC-EC41-4C15-9F24-287722E8A159}" srcOrd="1" destOrd="0" presId="urn:microsoft.com/office/officeart/2018/5/layout/IconCircleLabelList"/>
    <dgm:cxn modelId="{2341DBC0-911B-4309-9D7B-058E3C0ACDDE}" type="presParOf" srcId="{E016EEAC-5B6B-438B-9405-B0F7D63FEDE2}" destId="{2A2F040F-F1E8-4DFB-8B30-9A21BF5691C3}" srcOrd="2" destOrd="0" presId="urn:microsoft.com/office/officeart/2018/5/layout/IconCircleLabelList"/>
    <dgm:cxn modelId="{856FD044-D81F-4E35-B704-0852D28BE200}" type="presParOf" srcId="{E016EEAC-5B6B-438B-9405-B0F7D63FEDE2}" destId="{7695003D-331C-429D-BC34-F0FD5787F782}" srcOrd="3" destOrd="0" presId="urn:microsoft.com/office/officeart/2018/5/layout/IconCircleLabelList"/>
    <dgm:cxn modelId="{7B79CF81-20F4-4BFB-8380-453ED9D2FAE8}" type="presParOf" srcId="{D70A67F4-1D55-4AEC-AF07-800DDF3DA79B}" destId="{042553B0-CE4C-44C0-A535-CD4B59523E97}" srcOrd="9" destOrd="0" presId="urn:microsoft.com/office/officeart/2018/5/layout/IconCircleLabelList"/>
    <dgm:cxn modelId="{48952BBE-EA3F-42A4-87C4-CEC1C42BD959}" type="presParOf" srcId="{D70A67F4-1D55-4AEC-AF07-800DDF3DA79B}" destId="{99044EC5-8431-4AB9-888D-D6586CF01B4A}" srcOrd="10" destOrd="0" presId="urn:microsoft.com/office/officeart/2018/5/layout/IconCircleLabelList"/>
    <dgm:cxn modelId="{D64CDCAE-283A-4BE1-8880-CB9EA6028139}" type="presParOf" srcId="{99044EC5-8431-4AB9-888D-D6586CF01B4A}" destId="{00DADEF5-D4A4-44FA-B0A0-3B7346B3D56F}" srcOrd="0" destOrd="0" presId="urn:microsoft.com/office/officeart/2018/5/layout/IconCircleLabelList"/>
    <dgm:cxn modelId="{55748470-8F03-4B9C-85FD-21E34DF9FDB1}" type="presParOf" srcId="{99044EC5-8431-4AB9-888D-D6586CF01B4A}" destId="{DB589020-55FB-41F8-8CF4-B1C97A77BF19}" srcOrd="1" destOrd="0" presId="urn:microsoft.com/office/officeart/2018/5/layout/IconCircleLabelList"/>
    <dgm:cxn modelId="{498DBD31-40F5-42A2-AA11-5306F75478A2}" type="presParOf" srcId="{99044EC5-8431-4AB9-888D-D6586CF01B4A}" destId="{FAD5613C-160D-413B-9FCF-A3AB63A3351F}" srcOrd="2" destOrd="0" presId="urn:microsoft.com/office/officeart/2018/5/layout/IconCircleLabelList"/>
    <dgm:cxn modelId="{56F5B631-4771-4F67-9E44-673B854A396C}" type="presParOf" srcId="{99044EC5-8431-4AB9-888D-D6586CF01B4A}" destId="{DF4CE486-7B9D-4DD9-8824-C690F809E2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3CD7F-DFAA-4A8B-8547-BD1C6EFF682B}">
      <dsp:nvSpPr>
        <dsp:cNvPr id="0" name=""/>
        <dsp:cNvSpPr/>
      </dsp:nvSpPr>
      <dsp:spPr>
        <a:xfrm>
          <a:off x="153447" y="812537"/>
          <a:ext cx="905562" cy="905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766D-D609-492D-A2D1-84D6AEA26B09}">
      <dsp:nvSpPr>
        <dsp:cNvPr id="0" name=""/>
        <dsp:cNvSpPr/>
      </dsp:nvSpPr>
      <dsp:spPr>
        <a:xfrm>
          <a:off x="343615" y="1002705"/>
          <a:ext cx="525225" cy="525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D0441-486F-423C-8A81-C2EC75184740}">
      <dsp:nvSpPr>
        <dsp:cNvPr id="0" name=""/>
        <dsp:cNvSpPr/>
      </dsp:nvSpPr>
      <dsp:spPr>
        <a:xfrm>
          <a:off x="1253058" y="812537"/>
          <a:ext cx="2134539" cy="90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Představení – kdo jsem?</a:t>
          </a:r>
          <a:endParaRPr lang="en-US" sz="1700" kern="1200" dirty="0"/>
        </a:p>
      </dsp:txBody>
      <dsp:txXfrm>
        <a:off x="1253058" y="812537"/>
        <a:ext cx="2134539" cy="905562"/>
      </dsp:txXfrm>
    </dsp:sp>
    <dsp:sp modelId="{AB9187D0-1675-4EE2-B439-508018F0E8C4}">
      <dsp:nvSpPr>
        <dsp:cNvPr id="0" name=""/>
        <dsp:cNvSpPr/>
      </dsp:nvSpPr>
      <dsp:spPr>
        <a:xfrm>
          <a:off x="3759525" y="812537"/>
          <a:ext cx="905562" cy="905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6FD43-6892-4515-809F-97B03C257F47}">
      <dsp:nvSpPr>
        <dsp:cNvPr id="0" name=""/>
        <dsp:cNvSpPr/>
      </dsp:nvSpPr>
      <dsp:spPr>
        <a:xfrm>
          <a:off x="3949693" y="1002705"/>
          <a:ext cx="525225" cy="525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DE8D5-10B8-492D-9DA8-57A6D7506AEE}">
      <dsp:nvSpPr>
        <dsp:cNvPr id="0" name=""/>
        <dsp:cNvSpPr/>
      </dsp:nvSpPr>
      <dsp:spPr>
        <a:xfrm>
          <a:off x="4859136" y="812537"/>
          <a:ext cx="2134539" cy="90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Organizace kurzu</a:t>
          </a:r>
          <a:endParaRPr lang="en-US" sz="1700" kern="1200"/>
        </a:p>
      </dsp:txBody>
      <dsp:txXfrm>
        <a:off x="4859136" y="812537"/>
        <a:ext cx="2134539" cy="905562"/>
      </dsp:txXfrm>
    </dsp:sp>
    <dsp:sp modelId="{38051565-B41D-4172-8318-02CE252F1E5D}">
      <dsp:nvSpPr>
        <dsp:cNvPr id="0" name=""/>
        <dsp:cNvSpPr/>
      </dsp:nvSpPr>
      <dsp:spPr>
        <a:xfrm>
          <a:off x="7365602" y="812537"/>
          <a:ext cx="905562" cy="905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35B52-D23C-4D3D-B890-02C42F998BA4}">
      <dsp:nvSpPr>
        <dsp:cNvPr id="0" name=""/>
        <dsp:cNvSpPr/>
      </dsp:nvSpPr>
      <dsp:spPr>
        <a:xfrm>
          <a:off x="7555770" y="1002705"/>
          <a:ext cx="525225" cy="525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5E72-B91E-4043-9E18-C7C9CC02EDFB}">
      <dsp:nvSpPr>
        <dsp:cNvPr id="0" name=""/>
        <dsp:cNvSpPr/>
      </dsp:nvSpPr>
      <dsp:spPr>
        <a:xfrm>
          <a:off x="8465213" y="812537"/>
          <a:ext cx="2134539" cy="90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Doplňující semináře ústřední knihovny FF MU</a:t>
          </a:r>
          <a:endParaRPr lang="en-US" sz="1700" kern="1200" dirty="0"/>
        </a:p>
      </dsp:txBody>
      <dsp:txXfrm>
        <a:off x="8465213" y="812537"/>
        <a:ext cx="2134539" cy="905562"/>
      </dsp:txXfrm>
    </dsp:sp>
    <dsp:sp modelId="{8E6A02A2-84A8-4F57-A7F4-3CC718895F82}">
      <dsp:nvSpPr>
        <dsp:cNvPr id="0" name=""/>
        <dsp:cNvSpPr/>
      </dsp:nvSpPr>
      <dsp:spPr>
        <a:xfrm>
          <a:off x="153447" y="2421898"/>
          <a:ext cx="905562" cy="905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CC17C-A367-4E0C-ABF3-FC1233ADF72F}">
      <dsp:nvSpPr>
        <dsp:cNvPr id="0" name=""/>
        <dsp:cNvSpPr/>
      </dsp:nvSpPr>
      <dsp:spPr>
        <a:xfrm>
          <a:off x="343615" y="2612066"/>
          <a:ext cx="525225" cy="525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C1BD-74F5-4D9B-93B0-A9B2794B8AB2}">
      <dsp:nvSpPr>
        <dsp:cNvPr id="0" name=""/>
        <dsp:cNvSpPr/>
      </dsp:nvSpPr>
      <dsp:spPr>
        <a:xfrm>
          <a:off x="1253058" y="2421898"/>
          <a:ext cx="2134539" cy="90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Úvod do online nástrojů pro myšlenkové mapy</a:t>
          </a:r>
          <a:endParaRPr lang="en-US" sz="1700" kern="1200" dirty="0"/>
        </a:p>
      </dsp:txBody>
      <dsp:txXfrm>
        <a:off x="1253058" y="2421898"/>
        <a:ext cx="2134539" cy="905562"/>
      </dsp:txXfrm>
    </dsp:sp>
    <dsp:sp modelId="{52B31841-9C91-4E52-A4B7-34E663DFB74B}">
      <dsp:nvSpPr>
        <dsp:cNvPr id="0" name=""/>
        <dsp:cNvSpPr/>
      </dsp:nvSpPr>
      <dsp:spPr>
        <a:xfrm>
          <a:off x="3759525" y="2421898"/>
          <a:ext cx="905562" cy="905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AF32F-D3D9-4022-A6A7-395BC4DC45B3}">
      <dsp:nvSpPr>
        <dsp:cNvPr id="0" name=""/>
        <dsp:cNvSpPr/>
      </dsp:nvSpPr>
      <dsp:spPr>
        <a:xfrm>
          <a:off x="3949693" y="2612066"/>
          <a:ext cx="525225" cy="525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B77F9-BD50-422A-8C02-5C93786BA8A2}">
      <dsp:nvSpPr>
        <dsp:cNvPr id="0" name=""/>
        <dsp:cNvSpPr/>
      </dsp:nvSpPr>
      <dsp:spPr>
        <a:xfrm>
          <a:off x="4859136" y="2421898"/>
          <a:ext cx="2134539" cy="90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Konzultace nad úkoly </a:t>
          </a:r>
          <a:r>
            <a:rPr lang="cs-CZ" sz="1700" kern="1200" dirty="0" err="1"/>
            <a:t>x</a:t>
          </a:r>
          <a:r>
            <a:rPr lang="cs-CZ" sz="1700" kern="1200" dirty="0"/>
            <a:t> správným výběrem výzkumného tématu</a:t>
          </a:r>
          <a:endParaRPr lang="en-US" sz="1700" kern="1200" dirty="0"/>
        </a:p>
      </dsp:txBody>
      <dsp:txXfrm>
        <a:off x="4859136" y="2421898"/>
        <a:ext cx="2134539" cy="905562"/>
      </dsp:txXfrm>
    </dsp:sp>
    <dsp:sp modelId="{4DBA2CC3-2E01-445F-BB36-9AD3F7E36596}">
      <dsp:nvSpPr>
        <dsp:cNvPr id="0" name=""/>
        <dsp:cNvSpPr/>
      </dsp:nvSpPr>
      <dsp:spPr>
        <a:xfrm>
          <a:off x="7365602" y="2421898"/>
          <a:ext cx="905562" cy="905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090C0-1BFF-409A-A021-33A070DA7882}">
      <dsp:nvSpPr>
        <dsp:cNvPr id="0" name=""/>
        <dsp:cNvSpPr/>
      </dsp:nvSpPr>
      <dsp:spPr>
        <a:xfrm>
          <a:off x="7555770" y="2612066"/>
          <a:ext cx="525225" cy="5252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4EE85-496A-4C01-9DD2-5ECD7F779929}">
      <dsp:nvSpPr>
        <dsp:cNvPr id="0" name=""/>
        <dsp:cNvSpPr/>
      </dsp:nvSpPr>
      <dsp:spPr>
        <a:xfrm>
          <a:off x="8465213" y="2421898"/>
          <a:ext cx="2134539" cy="90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Opravdový konzultační prostor </a:t>
          </a:r>
          <a:endParaRPr lang="en-US" sz="1700" kern="1200"/>
        </a:p>
      </dsp:txBody>
      <dsp:txXfrm>
        <a:off x="8465213" y="2421898"/>
        <a:ext cx="2134539" cy="905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DA826-461E-4032-A1FB-A0EF5F4BB406}">
      <dsp:nvSpPr>
        <dsp:cNvPr id="0" name=""/>
        <dsp:cNvSpPr/>
      </dsp:nvSpPr>
      <dsp:spPr>
        <a:xfrm>
          <a:off x="0" y="1339"/>
          <a:ext cx="10753200" cy="570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65C0FA-BE1C-41CF-BF25-F88669CC83B6}">
      <dsp:nvSpPr>
        <dsp:cNvPr id="0" name=""/>
        <dsp:cNvSpPr/>
      </dsp:nvSpPr>
      <dsp:spPr>
        <a:xfrm>
          <a:off x="172626" y="129738"/>
          <a:ext cx="313865" cy="313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BCCD2D-C77A-49B2-9A34-1D83F713ADB6}">
      <dsp:nvSpPr>
        <dsp:cNvPr id="0" name=""/>
        <dsp:cNvSpPr/>
      </dsp:nvSpPr>
      <dsp:spPr>
        <a:xfrm>
          <a:off x="659117" y="1339"/>
          <a:ext cx="10094082" cy="57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" tIns="60395" rIns="60395" bIns="603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/>
            <a:t>Kritická práce s informacemi 1: kritické myšlení | Mikrokurz | Online</a:t>
          </a:r>
          <a:endParaRPr lang="en-US" sz="1900" kern="1200"/>
        </a:p>
      </dsp:txBody>
      <dsp:txXfrm>
        <a:off x="659117" y="1339"/>
        <a:ext cx="10094082" cy="570664"/>
      </dsp:txXfrm>
    </dsp:sp>
    <dsp:sp modelId="{76B48DA8-5E03-404A-B08B-9F82E2CDCEB5}">
      <dsp:nvSpPr>
        <dsp:cNvPr id="0" name=""/>
        <dsp:cNvSpPr/>
      </dsp:nvSpPr>
      <dsp:spPr>
        <a:xfrm>
          <a:off x="0" y="714670"/>
          <a:ext cx="10753200" cy="570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D803BB-41A6-4D65-8661-A41F90C8F033}">
      <dsp:nvSpPr>
        <dsp:cNvPr id="0" name=""/>
        <dsp:cNvSpPr/>
      </dsp:nvSpPr>
      <dsp:spPr>
        <a:xfrm>
          <a:off x="172626" y="843069"/>
          <a:ext cx="313865" cy="313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13271B-0D46-40D1-8B07-525C40BD40CF}">
      <dsp:nvSpPr>
        <dsp:cNvPr id="0" name=""/>
        <dsp:cNvSpPr/>
      </dsp:nvSpPr>
      <dsp:spPr>
        <a:xfrm>
          <a:off x="659117" y="714670"/>
          <a:ext cx="10094082" cy="57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" tIns="60395" rIns="60395" bIns="603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Kritická práce s informacemi 2: hodnocení zdrojů | </a:t>
          </a:r>
          <a:r>
            <a:rPr lang="cs-CZ" sz="1900" b="1" i="0" kern="1200" dirty="0" err="1"/>
            <a:t>Mikrokurz</a:t>
          </a:r>
          <a:r>
            <a:rPr lang="cs-CZ" sz="1900" b="1" i="0" kern="1200" dirty="0"/>
            <a:t> | Online</a:t>
          </a:r>
          <a:endParaRPr lang="en-US" sz="1900" kern="1200" dirty="0"/>
        </a:p>
      </dsp:txBody>
      <dsp:txXfrm>
        <a:off x="659117" y="714670"/>
        <a:ext cx="10094082" cy="570664"/>
      </dsp:txXfrm>
    </dsp:sp>
    <dsp:sp modelId="{0381C98B-EF92-47D5-80EF-254E9BCA00C0}">
      <dsp:nvSpPr>
        <dsp:cNvPr id="0" name=""/>
        <dsp:cNvSpPr/>
      </dsp:nvSpPr>
      <dsp:spPr>
        <a:xfrm>
          <a:off x="0" y="1428001"/>
          <a:ext cx="10753200" cy="570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6E8158-275A-417E-AB5A-DBE8A8C2743A}">
      <dsp:nvSpPr>
        <dsp:cNvPr id="0" name=""/>
        <dsp:cNvSpPr/>
      </dsp:nvSpPr>
      <dsp:spPr>
        <a:xfrm>
          <a:off x="172626" y="1556400"/>
          <a:ext cx="313865" cy="313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48D4C4-082D-4999-9BD4-6CAF7C355BCC}">
      <dsp:nvSpPr>
        <dsp:cNvPr id="0" name=""/>
        <dsp:cNvSpPr/>
      </dsp:nvSpPr>
      <dsp:spPr>
        <a:xfrm>
          <a:off x="659117" y="1428001"/>
          <a:ext cx="10094082" cy="57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" tIns="60395" rIns="60395" bIns="603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/>
            <a:t>Kritická práce s informacemi 3: efektivní čtení | Mikrokurz | Online</a:t>
          </a:r>
          <a:endParaRPr lang="en-US" sz="1900" kern="1200"/>
        </a:p>
      </dsp:txBody>
      <dsp:txXfrm>
        <a:off x="659117" y="1428001"/>
        <a:ext cx="10094082" cy="570664"/>
      </dsp:txXfrm>
    </dsp:sp>
    <dsp:sp modelId="{9EA6DA6C-5113-4B52-83CD-060EB730A184}">
      <dsp:nvSpPr>
        <dsp:cNvPr id="0" name=""/>
        <dsp:cNvSpPr/>
      </dsp:nvSpPr>
      <dsp:spPr>
        <a:xfrm>
          <a:off x="0" y="2141332"/>
          <a:ext cx="10753200" cy="570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CDDE5C-8656-4B58-A530-89604CE07618}">
      <dsp:nvSpPr>
        <dsp:cNvPr id="0" name=""/>
        <dsp:cNvSpPr/>
      </dsp:nvSpPr>
      <dsp:spPr>
        <a:xfrm>
          <a:off x="172626" y="2269731"/>
          <a:ext cx="313865" cy="3138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B59627-2EF9-4571-ABD9-BD466E43A239}">
      <dsp:nvSpPr>
        <dsp:cNvPr id="0" name=""/>
        <dsp:cNvSpPr/>
      </dsp:nvSpPr>
      <dsp:spPr>
        <a:xfrm>
          <a:off x="659117" y="2141332"/>
          <a:ext cx="10094082" cy="57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" tIns="60395" rIns="60395" bIns="603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 err="1"/>
            <a:t>Masterclass</a:t>
          </a:r>
          <a:r>
            <a:rPr lang="cs-CZ" sz="1900" b="1" i="0" kern="1200" dirty="0"/>
            <a:t> vyhledávání | Hybridně</a:t>
          </a:r>
          <a:endParaRPr lang="en-US" sz="1900" kern="1200" dirty="0"/>
        </a:p>
      </dsp:txBody>
      <dsp:txXfrm>
        <a:off x="659117" y="2141332"/>
        <a:ext cx="10094082" cy="570664"/>
      </dsp:txXfrm>
    </dsp:sp>
    <dsp:sp modelId="{E9AE6636-8A1E-48DB-B293-D9E5195F16FD}">
      <dsp:nvSpPr>
        <dsp:cNvPr id="0" name=""/>
        <dsp:cNvSpPr/>
      </dsp:nvSpPr>
      <dsp:spPr>
        <a:xfrm>
          <a:off x="0" y="2854663"/>
          <a:ext cx="10753200" cy="570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963FC7-88C7-48A5-9A25-BE9BCD4678D2}">
      <dsp:nvSpPr>
        <dsp:cNvPr id="0" name=""/>
        <dsp:cNvSpPr/>
      </dsp:nvSpPr>
      <dsp:spPr>
        <a:xfrm>
          <a:off x="172626" y="2983062"/>
          <a:ext cx="313865" cy="3138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13CFD1-1A4D-461D-ADAD-097CC06FD0C9}">
      <dsp:nvSpPr>
        <dsp:cNvPr id="0" name=""/>
        <dsp:cNvSpPr/>
      </dsp:nvSpPr>
      <dsp:spPr>
        <a:xfrm>
          <a:off x="659117" y="2854663"/>
          <a:ext cx="10094082" cy="57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" tIns="60395" rIns="60395" bIns="603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Jak na citace podle ISO 690 | Hybridně</a:t>
          </a:r>
        </a:p>
      </dsp:txBody>
      <dsp:txXfrm>
        <a:off x="659117" y="2854663"/>
        <a:ext cx="10094082" cy="570664"/>
      </dsp:txXfrm>
    </dsp:sp>
    <dsp:sp modelId="{B452E872-3461-4076-9E5B-03EB1F892CC7}">
      <dsp:nvSpPr>
        <dsp:cNvPr id="0" name=""/>
        <dsp:cNvSpPr/>
      </dsp:nvSpPr>
      <dsp:spPr>
        <a:xfrm>
          <a:off x="0" y="3567994"/>
          <a:ext cx="10753200" cy="5706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1BE776-B3C2-4BE5-AEB9-806C122A22F9}">
      <dsp:nvSpPr>
        <dsp:cNvPr id="0" name=""/>
        <dsp:cNvSpPr/>
      </dsp:nvSpPr>
      <dsp:spPr>
        <a:xfrm>
          <a:off x="172626" y="3696393"/>
          <a:ext cx="313865" cy="3138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52FA7C-7E49-4727-9E85-03D5B71F75BF}">
      <dsp:nvSpPr>
        <dsp:cNvPr id="0" name=""/>
        <dsp:cNvSpPr/>
      </dsp:nvSpPr>
      <dsp:spPr>
        <a:xfrm>
          <a:off x="659117" y="3567994"/>
          <a:ext cx="10094082" cy="57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95" tIns="60395" rIns="60395" bIns="6039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u="none" kern="1200" dirty="0"/>
            <a:t>Jak na citace podle APA style | Hybridně</a:t>
          </a:r>
          <a:endParaRPr lang="en-US" sz="1900" kern="1200" dirty="0"/>
        </a:p>
      </dsp:txBody>
      <dsp:txXfrm>
        <a:off x="659117" y="3567994"/>
        <a:ext cx="10094082" cy="570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4892-AD12-40A2-A3F9-D5C4FFE4B297}">
      <dsp:nvSpPr>
        <dsp:cNvPr id="0" name=""/>
        <dsp:cNvSpPr/>
      </dsp:nvSpPr>
      <dsp:spPr>
        <a:xfrm>
          <a:off x="309560" y="1103081"/>
          <a:ext cx="953244" cy="9532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2794B9-3245-40F2-903E-619DD1005EAD}">
      <dsp:nvSpPr>
        <dsp:cNvPr id="0" name=""/>
        <dsp:cNvSpPr/>
      </dsp:nvSpPr>
      <dsp:spPr>
        <a:xfrm>
          <a:off x="512710" y="1306231"/>
          <a:ext cx="546943" cy="5469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E7870-A7AB-44D5-BB4B-C336AE4DA67F}">
      <dsp:nvSpPr>
        <dsp:cNvPr id="0" name=""/>
        <dsp:cNvSpPr/>
      </dsp:nvSpPr>
      <dsp:spPr>
        <a:xfrm>
          <a:off x="4834" y="2353237"/>
          <a:ext cx="1562695" cy="68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Lepší grafická úprava </a:t>
          </a:r>
          <a:r>
            <a:rPr lang="cs-CZ" sz="1100" kern="1200" dirty="0">
              <a:latin typeface="Arial"/>
            </a:rPr>
            <a:t>- </a:t>
          </a:r>
          <a:r>
            <a:rPr lang="cs-CZ" sz="1100" kern="1200" dirty="0"/>
            <a:t>lepší přehlednost</a:t>
          </a:r>
          <a:endParaRPr lang="en-US" sz="1100" kern="1200" dirty="0"/>
        </a:p>
      </dsp:txBody>
      <dsp:txXfrm>
        <a:off x="4834" y="2353237"/>
        <a:ext cx="1562695" cy="683679"/>
      </dsp:txXfrm>
    </dsp:sp>
    <dsp:sp modelId="{844F864F-1A55-4751-A166-8BF70B74DEFA}">
      <dsp:nvSpPr>
        <dsp:cNvPr id="0" name=""/>
        <dsp:cNvSpPr/>
      </dsp:nvSpPr>
      <dsp:spPr>
        <a:xfrm>
          <a:off x="2145727" y="1103081"/>
          <a:ext cx="953244" cy="9532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B35646-796A-4F7C-94C8-B427B0557A2E}">
      <dsp:nvSpPr>
        <dsp:cNvPr id="0" name=""/>
        <dsp:cNvSpPr/>
      </dsp:nvSpPr>
      <dsp:spPr>
        <a:xfrm>
          <a:off x="2348877" y="1306231"/>
          <a:ext cx="546943" cy="5469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208B6-84E5-41A9-ACA2-D58E67FF46DB}">
      <dsp:nvSpPr>
        <dsp:cNvPr id="0" name=""/>
        <dsp:cNvSpPr/>
      </dsp:nvSpPr>
      <dsp:spPr>
        <a:xfrm>
          <a:off x="1841001" y="2353237"/>
          <a:ext cx="1562695" cy="68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Možnost snadno přidat, umazat, přesunout nebo změnit strukturu myšlenkové mapy</a:t>
          </a:r>
          <a:endParaRPr lang="en-US" sz="1100" kern="1200" dirty="0"/>
        </a:p>
      </dsp:txBody>
      <dsp:txXfrm>
        <a:off x="1841001" y="2353237"/>
        <a:ext cx="1562695" cy="683679"/>
      </dsp:txXfrm>
    </dsp:sp>
    <dsp:sp modelId="{C4268DAC-4918-4661-B674-E407087431A6}">
      <dsp:nvSpPr>
        <dsp:cNvPr id="0" name=""/>
        <dsp:cNvSpPr/>
      </dsp:nvSpPr>
      <dsp:spPr>
        <a:xfrm>
          <a:off x="3981894" y="1103081"/>
          <a:ext cx="953244" cy="9532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EBE517-DF3E-47F2-BD6E-A6BD5F13EC70}">
      <dsp:nvSpPr>
        <dsp:cNvPr id="0" name=""/>
        <dsp:cNvSpPr/>
      </dsp:nvSpPr>
      <dsp:spPr>
        <a:xfrm>
          <a:off x="4185044" y="1306231"/>
          <a:ext cx="546943" cy="5469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05C4F-8755-46FF-BD99-F0FA61A46DE8}">
      <dsp:nvSpPr>
        <dsp:cNvPr id="0" name=""/>
        <dsp:cNvSpPr/>
      </dsp:nvSpPr>
      <dsp:spPr>
        <a:xfrm>
          <a:off x="3677168" y="2353237"/>
          <a:ext cx="1562695" cy="68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Možnost přidávat obrázky z vlastních souborů nebo nabízených galerií</a:t>
          </a:r>
          <a:endParaRPr lang="en-US" sz="1100" kern="1200" dirty="0"/>
        </a:p>
      </dsp:txBody>
      <dsp:txXfrm>
        <a:off x="3677168" y="2353237"/>
        <a:ext cx="1562695" cy="683679"/>
      </dsp:txXfrm>
    </dsp:sp>
    <dsp:sp modelId="{CE54E455-0C5D-4A85-9CC6-6F9F59384062}">
      <dsp:nvSpPr>
        <dsp:cNvPr id="0" name=""/>
        <dsp:cNvSpPr/>
      </dsp:nvSpPr>
      <dsp:spPr>
        <a:xfrm>
          <a:off x="5818061" y="1103081"/>
          <a:ext cx="953244" cy="9532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C45D5-5615-4EB5-B853-2E70ACE410F6}">
      <dsp:nvSpPr>
        <dsp:cNvPr id="0" name=""/>
        <dsp:cNvSpPr/>
      </dsp:nvSpPr>
      <dsp:spPr>
        <a:xfrm>
          <a:off x="6021211" y="1306231"/>
          <a:ext cx="546943" cy="5469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EA854-96D7-49C3-8A27-2AB7A57EF05A}">
      <dsp:nvSpPr>
        <dsp:cNvPr id="0" name=""/>
        <dsp:cNvSpPr/>
      </dsp:nvSpPr>
      <dsp:spPr>
        <a:xfrm>
          <a:off x="5513335" y="2353237"/>
          <a:ext cx="1562695" cy="68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Možnost </a:t>
          </a:r>
          <a:r>
            <a:rPr lang="cs-CZ" sz="1100" kern="1200" dirty="0" err="1"/>
            <a:t>real-time</a:t>
          </a:r>
          <a:r>
            <a:rPr lang="cs-CZ" sz="1100" kern="1200" dirty="0"/>
            <a:t> spolupráce</a:t>
          </a:r>
          <a:endParaRPr lang="en-US" sz="1100" kern="1200" dirty="0"/>
        </a:p>
      </dsp:txBody>
      <dsp:txXfrm>
        <a:off x="5513335" y="2353237"/>
        <a:ext cx="1562695" cy="683679"/>
      </dsp:txXfrm>
    </dsp:sp>
    <dsp:sp modelId="{4D71D04F-033D-4F6C-AC02-81EF9E8F280D}">
      <dsp:nvSpPr>
        <dsp:cNvPr id="0" name=""/>
        <dsp:cNvSpPr/>
      </dsp:nvSpPr>
      <dsp:spPr>
        <a:xfrm>
          <a:off x="7654228" y="1103081"/>
          <a:ext cx="953244" cy="9532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4A05FC-EC41-4C15-9F24-287722E8A159}">
      <dsp:nvSpPr>
        <dsp:cNvPr id="0" name=""/>
        <dsp:cNvSpPr/>
      </dsp:nvSpPr>
      <dsp:spPr>
        <a:xfrm>
          <a:off x="7857378" y="1306231"/>
          <a:ext cx="546943" cy="5469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5003D-331C-429D-BC34-F0FD5787F782}">
      <dsp:nvSpPr>
        <dsp:cNvPr id="0" name=""/>
        <dsp:cNvSpPr/>
      </dsp:nvSpPr>
      <dsp:spPr>
        <a:xfrm>
          <a:off x="7349502" y="2353237"/>
          <a:ext cx="1562695" cy="68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Možnost přidávat poznámky, URL adresy, přiřazovat osoby k jednotlivým úkolům a položkám</a:t>
          </a:r>
          <a:r>
            <a:rPr lang="cs-CZ" sz="1100" kern="1200" dirty="0">
              <a:latin typeface="Arial"/>
            </a:rPr>
            <a:t> </a:t>
          </a:r>
          <a:endParaRPr lang="cs-CZ" sz="1100" kern="1200" dirty="0"/>
        </a:p>
      </dsp:txBody>
      <dsp:txXfrm>
        <a:off x="7349502" y="2353237"/>
        <a:ext cx="1562695" cy="683679"/>
      </dsp:txXfrm>
    </dsp:sp>
    <dsp:sp modelId="{00DADEF5-D4A4-44FA-B0A0-3B7346B3D56F}">
      <dsp:nvSpPr>
        <dsp:cNvPr id="0" name=""/>
        <dsp:cNvSpPr/>
      </dsp:nvSpPr>
      <dsp:spPr>
        <a:xfrm>
          <a:off x="9490395" y="1103081"/>
          <a:ext cx="953244" cy="9532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589020-55FB-41F8-8CF4-B1C97A77BF19}">
      <dsp:nvSpPr>
        <dsp:cNvPr id="0" name=""/>
        <dsp:cNvSpPr/>
      </dsp:nvSpPr>
      <dsp:spPr>
        <a:xfrm>
          <a:off x="9693545" y="1306231"/>
          <a:ext cx="546943" cy="5469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CE486-7B9D-4DD9-8824-C690F809E26B}">
      <dsp:nvSpPr>
        <dsp:cNvPr id="0" name=""/>
        <dsp:cNvSpPr/>
      </dsp:nvSpPr>
      <dsp:spPr>
        <a:xfrm>
          <a:off x="9185669" y="2353237"/>
          <a:ext cx="1562695" cy="68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Možnost exportovat do formátů JPG, PDF nebo do formátů Microsoft Office</a:t>
          </a:r>
          <a:endParaRPr lang="en-US" sz="1100" kern="1200" dirty="0"/>
        </a:p>
      </dsp:txBody>
      <dsp:txXfrm>
        <a:off x="9185669" y="2353237"/>
        <a:ext cx="1562695" cy="683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9T13:52:29.0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64,'95'-4,"0"0,0-1,0 1,1-1,-1 1,0-1,0 1,5-1,9 0,0 0,-5 0,-15 1,-22 1,-29 1,-28 2,8 0,-4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9T13:53:05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1,'50'0,"8"0,-28 0,18 0,-1 0,-6 0,5 0,9 0,-11 0,10 0,-21 0,6 0,-5 0,5 0,0 0,-4 0,10 0,-4 0,7 0,-1 0,-6 0,-2 5,-6-4,-6 8,-2-8,-10 8,-1-8,3 3,-3 0,4-3,-2 3,-2-4,5 0,30 4,-16-3,17 4,-24-5,-6 0,-5 0,3 0,-3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9T13:53:06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0,'68'0,"-12"0,-10 0,-5 0,0 0,-2 0,-6 0,6 0,-7 0,-3 0,-12 0,-8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9T13:53:08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84,'50'0,"3"0,-13 0,1 0,-7 0,11 0,0 0,12 0,-8 0,-10 0,-12 0,-2 0,-10 0,3 0,-4 0,3 0,10-5,-6-1,29-4,-25-1,20 1,-18-1,0 5,-1-4,-11 9,-2-3,4 4,-2 0,2 0,-1 0,-3 0,4-4,2 3,0-3,1 4,0 0,0 0,-5 0,3 0,-4 0,1 0,6 0,-3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app/folders" TargetMode="External"/><Relationship Id="rId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hyperlink" Target="https://miro.com/pricing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customXml" Target="../ink/ink2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danielmarek/Library/Group%20Containers/UBF8T346G9.ms/WebArchiveCopyPasteTempFiles/com.microsoft.Word/%3fwidth=300&amp;height=450&amp;ts=638073231572900000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Konzultační hodiny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CORE053: Kurz práce s informacemi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Bc. Daniel Marek</a:t>
            </a:r>
          </a:p>
        </p:txBody>
      </p:sp>
      <p:pic>
        <p:nvPicPr>
          <p:cNvPr id="7" name="Picture 6" descr="Poloviční obličeje hodin na zdi">
            <a:extLst>
              <a:ext uri="{FF2B5EF4-FFF2-40B4-BE49-F238E27FC236}">
                <a16:creationId xmlns:a16="http://schemas.microsoft.com/office/drawing/2014/main" id="{F02D51FC-5AD7-14BD-57B0-1ED9A5050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6" r="7573" b="-2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925FE3B-74B8-FEBC-025D-BC43CE0F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Konceptuální mapy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35D510-FD1D-8486-B4BB-2A768975A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04F3BD-9687-AE36-0FE5-83932C3E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665289"/>
            <a:ext cx="4125465" cy="4139998"/>
          </a:xfrm>
        </p:spPr>
        <p:txBody>
          <a:bodyPr/>
          <a:lstStyle/>
          <a:p>
            <a:r>
              <a:rPr lang="cs-CZ" dirty="0"/>
              <a:t>Grafický hierarchická forma organizace znalostí zahrnující koncepty a vztahy mezi nimi reprezentované pomocí vazby</a:t>
            </a:r>
          </a:p>
          <a:p>
            <a:r>
              <a:rPr lang="cs-CZ" dirty="0"/>
              <a:t>Aplikovatelná k organizaci znalostí a tvorbu navigačních systémů na webu</a:t>
            </a:r>
          </a:p>
          <a:p>
            <a:r>
              <a:rPr lang="cs-CZ" dirty="0"/>
              <a:t>Upgrade</a:t>
            </a:r>
          </a:p>
        </p:txBody>
      </p:sp>
      <p:pic>
        <p:nvPicPr>
          <p:cNvPr id="10" name="Zástupný symbol obrázku 9" descr="Obsah obrázku text, diagram, řada/pruh, Písmo&#10;&#10;Popis byl vytvořen automaticky">
            <a:extLst>
              <a:ext uri="{FF2B5EF4-FFF2-40B4-BE49-F238E27FC236}">
                <a16:creationId xmlns:a16="http://schemas.microsoft.com/office/drawing/2014/main" id="{250CC833-15AE-BEBA-7EBD-1936FCED74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7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9EC5FF-C241-15AC-9796-81FE84AC6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7CC5D8-2294-409F-2ADA-32B1A130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100"/>
              <a:t>Online digitální nástroje pro tvorbu myšlenkových map</a:t>
            </a:r>
          </a:p>
        </p:txBody>
      </p:sp>
      <p:pic>
        <p:nvPicPr>
          <p:cNvPr id="5124" name="Picture 4" descr="Myšlenkové mapy – TOP 15 bezplatných online aplikací | Zdeňka Havrlíková">
            <a:extLst>
              <a:ext uri="{FF2B5EF4-FFF2-40B4-BE49-F238E27FC236}">
                <a16:creationId xmlns:a16="http://schemas.microsoft.com/office/drawing/2014/main" id="{3D00C198-E325-9E35-9421-AFF143E39A3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54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5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636A79-A307-B869-099A-80F94CCDD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D6721-467E-B6A5-F3CD-8653E98D38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493361"/>
            <a:ext cx="5220000" cy="271576"/>
          </a:xfrm>
        </p:spPr>
        <p:txBody>
          <a:bodyPr/>
          <a:lstStyle/>
          <a:p>
            <a:r>
              <a:rPr lang="cs-CZ" sz="3200" dirty="0" err="1"/>
              <a:t>Coggle</a:t>
            </a:r>
            <a:endParaRPr lang="cs-CZ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B46D7ED-56CC-FEC7-23B6-5FDD1CB6A8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493361"/>
            <a:ext cx="5220000" cy="271576"/>
          </a:xfrm>
        </p:spPr>
        <p:txBody>
          <a:bodyPr/>
          <a:lstStyle/>
          <a:p>
            <a:r>
              <a:rPr lang="cs-CZ" sz="3200" dirty="0" err="1"/>
              <a:t>MindMeister</a:t>
            </a:r>
            <a:endParaRPr lang="cs-CZ" sz="32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B12EEDA-EBD6-F56D-DAB2-DC136D2EB4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163300"/>
            <a:ext cx="5219998" cy="4139998"/>
          </a:xfrm>
        </p:spPr>
        <p:txBody>
          <a:bodyPr/>
          <a:lstStyle/>
          <a:p>
            <a:r>
              <a:rPr lang="cs-CZ" sz="2400" dirty="0"/>
              <a:t>Webová aplikace </a:t>
            </a:r>
          </a:p>
          <a:p>
            <a:r>
              <a:rPr lang="cs-CZ" sz="2400" dirty="0"/>
              <a:t>Vyžaduje registraci</a:t>
            </a:r>
          </a:p>
          <a:p>
            <a:r>
              <a:rPr lang="cs-CZ" sz="2400" dirty="0"/>
              <a:t>Základní funkce zdarma </a:t>
            </a:r>
          </a:p>
          <a:p>
            <a:pPr lvl="1"/>
            <a:r>
              <a:rPr lang="cs-CZ" dirty="0"/>
              <a:t>Lze vytvořit až tři soukromé mapy</a:t>
            </a:r>
          </a:p>
          <a:p>
            <a:pPr lvl="1"/>
            <a:r>
              <a:rPr lang="cs-CZ" dirty="0"/>
              <a:t>Neomezené veřejné mapy</a:t>
            </a:r>
          </a:p>
          <a:p>
            <a:pPr lvl="1"/>
            <a:r>
              <a:rPr lang="cs-CZ" dirty="0"/>
              <a:t>Stahování v PDF a Image</a:t>
            </a:r>
          </a:p>
          <a:p>
            <a:r>
              <a:rPr lang="cs-CZ" sz="2400" dirty="0"/>
              <a:t>Lze si vybrat z dvou placených verzí – 5$ a 8$/m</a:t>
            </a:r>
          </a:p>
          <a:p>
            <a:r>
              <a:rPr lang="cs-CZ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https://coggle.it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A54B4F3-7E73-2F13-1A30-99BABC996DA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929345"/>
            <a:ext cx="5219998" cy="4139998"/>
          </a:xfrm>
        </p:spPr>
        <p:txBody>
          <a:bodyPr/>
          <a:lstStyle/>
          <a:p>
            <a:r>
              <a:rPr lang="cs-CZ" sz="2400" dirty="0"/>
              <a:t>Hlavní devizou je podpora týmové spolupráce</a:t>
            </a:r>
          </a:p>
          <a:p>
            <a:r>
              <a:rPr lang="cs-CZ" sz="2400" dirty="0"/>
              <a:t>Vyžaduje registraci</a:t>
            </a:r>
          </a:p>
          <a:p>
            <a:r>
              <a:rPr lang="cs-CZ" sz="2400" dirty="0"/>
              <a:t>Pro jednotlivé uzly lze nastavovat velikost, barvu a druh písma </a:t>
            </a:r>
          </a:p>
          <a:p>
            <a:r>
              <a:rPr lang="cs-CZ" sz="2400" dirty="0"/>
              <a:t>Cena zdarma pro tři mapy včetně týmové spolupráce</a:t>
            </a:r>
          </a:p>
          <a:p>
            <a:r>
              <a:rPr lang="cs-CZ" sz="2400" dirty="0"/>
              <a:t>Placený tarif – 4,99€ </a:t>
            </a:r>
          </a:p>
          <a:p>
            <a:pPr lvl="1"/>
            <a:r>
              <a:rPr lang="cs-CZ" dirty="0"/>
              <a:t>možnost stahování v </a:t>
            </a:r>
            <a:r>
              <a:rPr lang="cs-CZ" dirty="0" err="1"/>
              <a:t>pdf</a:t>
            </a:r>
            <a:r>
              <a:rPr lang="cs-CZ" dirty="0"/>
              <a:t> a dalších formátech</a:t>
            </a:r>
          </a:p>
          <a:p>
            <a:pPr lvl="1"/>
            <a:r>
              <a:rPr lang="cs-CZ" dirty="0">
                <a:hlinkClick r:id="rId3"/>
              </a:rPr>
              <a:t>https://www.mindmeister.com/app/folders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53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636A79-A307-B869-099A-80F94CCDD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D6721-467E-B6A5-F3CD-8653E98D38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493361"/>
            <a:ext cx="5220000" cy="27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3200" dirty="0"/>
              <a:t>Miro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B46D7ED-56CC-FEC7-23B6-5FDD1CB6A8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493361"/>
            <a:ext cx="5220000" cy="271576"/>
          </a:xfrm>
        </p:spPr>
        <p:txBody>
          <a:bodyPr/>
          <a:lstStyle/>
          <a:p>
            <a:r>
              <a:rPr lang="cs-CZ" sz="3200" dirty="0" err="1"/>
              <a:t>Canva</a:t>
            </a:r>
            <a:endParaRPr lang="cs-CZ" sz="32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B12EEDA-EBD6-F56D-DAB2-DC136D2EB4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163300"/>
            <a:ext cx="5219998" cy="4139998"/>
          </a:xfrm>
        </p:spPr>
        <p:txBody>
          <a:bodyPr/>
          <a:lstStyle/>
          <a:p>
            <a:r>
              <a:rPr lang="cs-CZ" sz="2400" dirty="0"/>
              <a:t>Webová aplikace </a:t>
            </a:r>
          </a:p>
          <a:p>
            <a:r>
              <a:rPr lang="cs-CZ" sz="2400" dirty="0"/>
              <a:t>Real-</a:t>
            </a:r>
            <a:r>
              <a:rPr lang="cs-CZ" sz="2400" dirty="0" err="1"/>
              <a:t>time</a:t>
            </a:r>
            <a:r>
              <a:rPr lang="cs-CZ" sz="2400" dirty="0"/>
              <a:t> spolupráce</a:t>
            </a:r>
          </a:p>
          <a:p>
            <a:r>
              <a:rPr lang="cs-CZ" sz="2400" dirty="0"/>
              <a:t>Jednoduché sdílení </a:t>
            </a:r>
          </a:p>
          <a:p>
            <a:r>
              <a:rPr lang="cs-CZ" sz="2400" dirty="0"/>
              <a:t>Prezentační režim</a:t>
            </a:r>
          </a:p>
          <a:p>
            <a:r>
              <a:rPr lang="cs-CZ" sz="2400" dirty="0"/>
              <a:t>Verze zdarma </a:t>
            </a:r>
          </a:p>
          <a:p>
            <a:r>
              <a:rPr lang="cs-CZ" sz="2400" dirty="0"/>
              <a:t>Placená verze</a:t>
            </a:r>
          </a:p>
          <a:p>
            <a:r>
              <a:rPr lang="cs-CZ" sz="2400" dirty="0">
                <a:hlinkClick r:id="rId2"/>
              </a:rPr>
              <a:t>https://miro.com/pricing/</a:t>
            </a:r>
            <a:r>
              <a:rPr lang="cs-CZ" sz="2400" dirty="0"/>
              <a:t> 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A54B4F3-7E73-2F13-1A30-99BABC996DA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929345"/>
            <a:ext cx="5219998" cy="4139998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Webová i mobilní aplikace </a:t>
            </a:r>
          </a:p>
          <a:p>
            <a:r>
              <a:rPr lang="cs-CZ" sz="2400" dirty="0"/>
              <a:t>Populární </a:t>
            </a:r>
          </a:p>
          <a:p>
            <a:r>
              <a:rPr lang="cs-CZ" sz="2400" dirty="0"/>
              <a:t>Mnoho šablon</a:t>
            </a:r>
          </a:p>
          <a:p>
            <a:r>
              <a:rPr lang="cs-CZ" sz="2400" dirty="0"/>
              <a:t>Jednoduchá práce </a:t>
            </a:r>
          </a:p>
          <a:p>
            <a:r>
              <a:rPr lang="cs-CZ" sz="2400" dirty="0"/>
              <a:t>Některé funkcionality ve verzi pro</a:t>
            </a:r>
          </a:p>
          <a:p>
            <a:r>
              <a:rPr lang="cs-CZ" sz="2400" dirty="0">
                <a:hlinkClick r:id="rId3"/>
              </a:rPr>
              <a:t>https://www.canva.com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01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12E7E4-5F84-2CC6-B4B8-75BDEC6BF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BF29F03-B187-8DBC-720B-B8A03B42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Další nástroje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8ABF05B-28DC-F941-CE51-C74872DC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MindNode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Map </a:t>
            </a:r>
            <a:r>
              <a:rPr lang="cs-CZ" dirty="0" err="1"/>
              <a:t>Myself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 err="1"/>
              <a:t>Creately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 err="1"/>
              <a:t>Ayoa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Různé další grafické nástroje – často pro tablety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31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C00BB9-F68A-2744-DCA4-F546E687A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C5DB204-FFE9-D8B8-0B4B-B17F5C91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Výhody digitálních myšlenkových map</a:t>
            </a:r>
          </a:p>
        </p:txBody>
      </p:sp>
      <p:graphicFrame>
        <p:nvGraphicFramePr>
          <p:cNvPr id="19" name="Zástupný obsah 9">
            <a:extLst>
              <a:ext uri="{FF2B5EF4-FFF2-40B4-BE49-F238E27FC236}">
                <a16:creationId xmlns:a16="http://schemas.microsoft.com/office/drawing/2014/main" id="{D6BC309A-EAB7-8E98-A0BF-A578283D3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5478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415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AFEDA8-E284-C08B-E035-8C5640AEA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CBD27A6-E24E-D523-7D6F-28440DFD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Reflexe úkolů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B2AAB49-4E56-99FC-658A-954AE0CF7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- technická tvorba myšlenkových map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 - stanovení výzkumného problému </a:t>
            </a:r>
          </a:p>
        </p:txBody>
      </p:sp>
      <p:pic>
        <p:nvPicPr>
          <p:cNvPr id="8" name="Picture 7" descr="Obsah obrázku diagram, vzor, kruh, design&#10;&#10;Popis byl vytvořen automaticky">
            <a:extLst>
              <a:ext uri="{FF2B5EF4-FFF2-40B4-BE49-F238E27FC236}">
                <a16:creationId xmlns:a16="http://schemas.microsoft.com/office/drawing/2014/main" id="{73053CB4-B57D-4130-4B82-4F54E2576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0" r="19254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19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BE6371-5FAF-87E5-6C4A-89B97B09D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pic>
        <p:nvPicPr>
          <p:cNvPr id="6" name="Zástupný obsah 5" descr="Obsah obrázku text, diagram, skica, mapa&#10;&#10;Popis byl vytvořen automaticky">
            <a:extLst>
              <a:ext uri="{FF2B5EF4-FFF2-40B4-BE49-F238E27FC236}">
                <a16:creationId xmlns:a16="http://schemas.microsoft.com/office/drawing/2014/main" id="{0341B31D-994F-964E-5CDF-F65CC96FCCF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24" y="859075"/>
            <a:ext cx="6589551" cy="5139850"/>
          </a:xfrm>
          <a:noFill/>
        </p:spPr>
      </p:pic>
      <p:pic>
        <p:nvPicPr>
          <p:cNvPr id="8" name="Grafický objekt 7" descr="Odznak, křížek obrys">
            <a:extLst>
              <a:ext uri="{FF2B5EF4-FFF2-40B4-BE49-F238E27FC236}">
                <a16:creationId xmlns:a16="http://schemas.microsoft.com/office/drawing/2014/main" id="{B36E5A2B-1B85-F0BE-90B7-63881347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6266" y="3630463"/>
            <a:ext cx="2368462" cy="23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D6A917-CD10-F563-5D0A-E74A7DFA7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6" name="Zástupný obsah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8E8B822C-7D49-8453-28B0-C3FB810DBD8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28700"/>
            <a:ext cx="8780394" cy="4357434"/>
          </a:xfrm>
        </p:spPr>
      </p:pic>
      <p:pic>
        <p:nvPicPr>
          <p:cNvPr id="7" name="Grafický objekt 6" descr="Odznak, křížek obrys">
            <a:extLst>
              <a:ext uri="{FF2B5EF4-FFF2-40B4-BE49-F238E27FC236}">
                <a16:creationId xmlns:a16="http://schemas.microsoft.com/office/drawing/2014/main" id="{40E47627-E8FF-6F48-0CE3-5E3518378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6266" y="3630463"/>
            <a:ext cx="2368462" cy="23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F19D17-E1FF-532E-612D-6CE1135DF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pic>
        <p:nvPicPr>
          <p:cNvPr id="10" name="Zástupný obsah 9" descr="Obsah obrázku text, kresba, skica, rukopis&#10;&#10;Popis byl vytvořen automaticky">
            <a:extLst>
              <a:ext uri="{FF2B5EF4-FFF2-40B4-BE49-F238E27FC236}">
                <a16:creationId xmlns:a16="http://schemas.microsoft.com/office/drawing/2014/main" id="{10ECBE16-1596-8BF8-B37C-129EDE6B8DE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692150"/>
            <a:ext cx="7800894" cy="5140325"/>
          </a:xfrm>
          <a:noFill/>
        </p:spPr>
      </p:pic>
      <p:pic>
        <p:nvPicPr>
          <p:cNvPr id="11" name="Grafický objekt 10" descr="Odznak, křížek obrys">
            <a:extLst>
              <a:ext uri="{FF2B5EF4-FFF2-40B4-BE49-F238E27FC236}">
                <a16:creationId xmlns:a16="http://schemas.microsoft.com/office/drawing/2014/main" id="{33DBB8AB-396B-16D7-70EE-828020637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6266" y="3630463"/>
            <a:ext cx="2368462" cy="23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810F30-1C6B-2E8E-C605-25E8EEAEB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04BE4C-96FF-7E50-B7A9-9BF69FE2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Agenda dnešního dne 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9C6826CB-F1D2-FB03-F0B4-F55560D00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9236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61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36DF0A-D73C-8D43-D077-4385D0DFE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Zástupný obsah 5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32AE02AD-D1FE-8EF3-1117-0568414B594D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14731" r="828" b="5990"/>
          <a:stretch/>
        </p:blipFill>
        <p:spPr>
          <a:xfrm>
            <a:off x="540000" y="469621"/>
            <a:ext cx="9748426" cy="5261567"/>
          </a:xfrm>
        </p:spPr>
      </p:pic>
      <p:pic>
        <p:nvPicPr>
          <p:cNvPr id="8" name="Grafický objekt 7" descr="Zaškrtnutí v odznáčku 1 obrys">
            <a:extLst>
              <a:ext uri="{FF2B5EF4-FFF2-40B4-BE49-F238E27FC236}">
                <a16:creationId xmlns:a16="http://schemas.microsoft.com/office/drawing/2014/main" id="{105133DF-FE21-0D4E-8CB5-D4B88C3E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6621" y="4128895"/>
            <a:ext cx="1691924" cy="16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15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5E4ABE-6FFE-F740-EEA6-E338B0DA8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Zástupný obsah 5" descr="Obsah obrázku text, snímek obrazovky, diagram, kruh&#10;&#10;Popis byl vytvořen automaticky">
            <a:extLst>
              <a:ext uri="{FF2B5EF4-FFF2-40B4-BE49-F238E27FC236}">
                <a16:creationId xmlns:a16="http://schemas.microsoft.com/office/drawing/2014/main" id="{A96F2A9F-66E4-CEF0-7629-11BA0E4C92C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17448"/>
            <a:ext cx="9948992" cy="6262552"/>
          </a:xfrm>
        </p:spPr>
      </p:pic>
      <p:pic>
        <p:nvPicPr>
          <p:cNvPr id="7" name="Grafický objekt 6" descr="Zaškrtnutí v odznáčku 1 obrys">
            <a:extLst>
              <a:ext uri="{FF2B5EF4-FFF2-40B4-BE49-F238E27FC236}">
                <a16:creationId xmlns:a16="http://schemas.microsoft.com/office/drawing/2014/main" id="{538DA6EF-CC0D-269E-D655-89F71B4A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0690" y="4102391"/>
            <a:ext cx="1691924" cy="16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3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D45B45-B651-D003-ACE3-7467EFC95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9041EA-EE9A-5F6A-7C0A-D08DC126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700"/>
              <a:t>Stanovení výzkumného problému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F0EDD2-805D-4828-9A60-1F6B38531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obrovská </a:t>
            </a:r>
            <a:r>
              <a:rPr lang="cs-CZ" sz="2000" dirty="0" err="1"/>
              <a:t>multidisciplinarita</a:t>
            </a:r>
            <a:r>
              <a:rPr lang="cs-CZ" sz="2000" dirty="0"/>
              <a:t> témat, velké +  </a:t>
            </a:r>
          </a:p>
          <a:p>
            <a:pPr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7" name="Obrázek 6" descr="Obsah obrázku text, Písmo, design&#10;&#10;Popis byl vytvořen automaticky">
            <a:extLst>
              <a:ext uri="{FF2B5EF4-FFF2-40B4-BE49-F238E27FC236}">
                <a16:creationId xmlns:a16="http://schemas.microsoft.com/office/drawing/2014/main" id="{492CA801-BE44-2729-DB1E-D75A2171A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"/>
            <a:ext cx="6096000" cy="6035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15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DCC09-D80C-F860-886D-50C7C1A38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7AB3F2-7671-73D8-BCF0-206CAE07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Příliš široký problém – nutnost zúžení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7759EF-4502-B8B0-C91E-7D93D33B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3631"/>
            <a:ext cx="10753200" cy="5016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témata s výzkumným potenciálem, chybí jím konkretizace a specifikace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sama o sobě by vydala na několik knížek, nikoliv na práci rozsahem seminární/bakalářské/diplomové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zvolení cílové skupiny – místa – konkrétní větve problému z myšlenkové mapy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Př: Řeřicha Peruánská, psychická onemocnění, mozek, informace, peníze, hospodaření s penězi…</a:t>
            </a:r>
          </a:p>
        </p:txBody>
      </p:sp>
    </p:spTree>
    <p:extLst>
      <p:ext uri="{BB962C8B-B14F-4D97-AF65-F5344CB8AC3E}">
        <p14:creationId xmlns:p14="http://schemas.microsoft.com/office/powerpoint/2010/main" val="273925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50C61-27E7-6278-EE81-36909BE4B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590B3746-1D52-B0E7-134A-5C8E96229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700" b="0">
                <a:latin typeface="+mn-lt"/>
                <a:ea typeface="+mn-ea"/>
                <a:cs typeface="+mn-cs"/>
              </a:rPr>
              <a:t>Vhodné výzkumné téma? Ano,ale!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2EE60D-86F8-751C-4A55-C8EC31DC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sz="2200" b="1" dirty="0">
                <a:latin typeface="+mj-lt"/>
                <a:ea typeface="+mj-ea"/>
                <a:cs typeface="+mj-cs"/>
              </a:rPr>
              <a:t>Peníze často se objevovalo v úkolech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9BF9662-F84C-CCA8-E9CA-F9AC5E37A1C1}"/>
              </a:ext>
            </a:extLst>
          </p:cNvPr>
          <p:cNvSpPr txBox="1"/>
          <p:nvPr/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 marL="252000" indent="-180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b="1" dirty="0" err="1">
                <a:latin typeface="+mn-lt"/>
              </a:rPr>
              <a:t>Finanční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gramotnost</a:t>
            </a:r>
            <a:r>
              <a:rPr lang="en-US" sz="2000" b="1" dirty="0">
                <a:latin typeface="+mn-lt"/>
              </a:rPr>
              <a:t> a </a:t>
            </a:r>
            <a:r>
              <a:rPr lang="en-US" sz="2000" b="1" dirty="0" err="1">
                <a:latin typeface="+mn-lt"/>
              </a:rPr>
              <a:t>její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vliv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na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hospodaření</a:t>
            </a:r>
            <a:r>
              <a:rPr lang="en-US" sz="2000" b="1" dirty="0">
                <a:latin typeface="+mn-lt"/>
              </a:rPr>
              <a:t> s </a:t>
            </a:r>
            <a:r>
              <a:rPr lang="en-US" sz="2000" b="1" dirty="0" err="1">
                <a:latin typeface="+mn-lt"/>
              </a:rPr>
              <a:t>penězi</a:t>
            </a:r>
            <a:endParaRPr lang="en-US" sz="2000" b="1" dirty="0">
              <a:latin typeface="+mn-lt"/>
            </a:endParaRP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+mn-lt"/>
              </a:rPr>
              <a:t>Jak </a:t>
            </a:r>
            <a:r>
              <a:rPr lang="en-US" sz="2000" dirty="0" err="1">
                <a:latin typeface="+mn-lt"/>
              </a:rPr>
              <a:t>úroveň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finanční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gramotnosti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ovlivňuje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schopnost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lidí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efektivně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hospodařit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penězi</a:t>
            </a:r>
            <a:r>
              <a:rPr lang="en-US" sz="2000" dirty="0">
                <a:latin typeface="+mn-lt"/>
              </a:rPr>
              <a:t>?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>
                <a:latin typeface="+mn-lt"/>
              </a:rPr>
              <a:t>Jaký</a:t>
            </a:r>
            <a:r>
              <a:rPr lang="en-US" sz="2000" dirty="0">
                <a:latin typeface="+mn-lt"/>
              </a:rPr>
              <a:t> je </a:t>
            </a:r>
            <a:r>
              <a:rPr lang="en-US" sz="2000" dirty="0" err="1">
                <a:latin typeface="+mn-lt"/>
              </a:rPr>
              <a:t>vztah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finanční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gramotností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tvorbou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úspor</a:t>
            </a:r>
            <a:r>
              <a:rPr lang="en-US" sz="2000" dirty="0">
                <a:latin typeface="+mn-lt"/>
              </a:rPr>
              <a:t>?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>
                <a:latin typeface="+mn-lt"/>
              </a:rPr>
              <a:t>Jaké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jsou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nejlepší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nástroje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metody</a:t>
            </a:r>
            <a:r>
              <a:rPr lang="en-US" sz="2000" dirty="0">
                <a:latin typeface="+mn-lt"/>
              </a:rPr>
              <a:t> pro </a:t>
            </a:r>
            <a:r>
              <a:rPr lang="en-US" sz="2000" dirty="0" err="1">
                <a:latin typeface="+mn-lt"/>
              </a:rPr>
              <a:t>zvyšování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finanční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gramotnosti</a:t>
            </a:r>
            <a:r>
              <a:rPr lang="en-US" sz="2000" dirty="0">
                <a:latin typeface="+mn-lt"/>
              </a:rPr>
              <a:t>?</a:t>
            </a:r>
          </a:p>
          <a:p>
            <a:pPr marL="252000" indent="-180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b="1" dirty="0" err="1">
                <a:latin typeface="+mn-lt"/>
              </a:rPr>
              <a:t>Dopady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dluhů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na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osobní</a:t>
            </a:r>
            <a:r>
              <a:rPr lang="en-US" sz="2000" b="1" dirty="0">
                <a:latin typeface="+mn-lt"/>
              </a:rPr>
              <a:t> finance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>
                <a:latin typeface="+mn-lt"/>
              </a:rPr>
              <a:t>Jaký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vliv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mají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vysoké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dluhy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např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kreditní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karty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hypotéky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dlouhodobé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finanční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plánování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jednotlivců</a:t>
            </a:r>
            <a:r>
              <a:rPr lang="en-US" sz="2000" dirty="0">
                <a:latin typeface="+mn-lt"/>
              </a:rPr>
              <a:t>?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+mn-lt"/>
              </a:rPr>
              <a:t>Jak se </a:t>
            </a:r>
            <a:r>
              <a:rPr lang="en-US" sz="2000" dirty="0" err="1">
                <a:latin typeface="+mn-lt"/>
              </a:rPr>
              <a:t>různé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demografické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skupiny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vyrovnávají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dluhy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jaké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strategie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používají</a:t>
            </a:r>
            <a:r>
              <a:rPr lang="en-US" sz="2000" dirty="0">
                <a:latin typeface="+mn-lt"/>
              </a:rPr>
              <a:t> k </a:t>
            </a:r>
            <a:r>
              <a:rPr lang="en-US" sz="2000" dirty="0" err="1">
                <a:latin typeface="+mn-lt"/>
              </a:rPr>
              <a:t>jejich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splácení</a:t>
            </a:r>
            <a:r>
              <a:rPr lang="en-US" sz="2000" dirty="0">
                <a:latin typeface="+mn-lt"/>
              </a:rPr>
              <a:t>?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>
                <a:latin typeface="+mn-lt"/>
              </a:rPr>
              <a:t>Jaký</a:t>
            </a:r>
            <a:r>
              <a:rPr lang="en-US" sz="2000" dirty="0">
                <a:latin typeface="+mn-lt"/>
              </a:rPr>
              <a:t> je </a:t>
            </a:r>
            <a:r>
              <a:rPr lang="en-US" sz="2000" dirty="0" err="1">
                <a:latin typeface="+mn-lt"/>
              </a:rPr>
              <a:t>psychologický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dopad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dluhů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osobní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pohodu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rozhodování</a:t>
            </a:r>
            <a:r>
              <a:rPr lang="en-US" sz="2000" dirty="0">
                <a:latin typeface="+mn-lt"/>
              </a:rPr>
              <a:t>?</a:t>
            </a:r>
          </a:p>
          <a:p>
            <a:pPr marL="252000" indent="-180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b="1" dirty="0" err="1">
                <a:latin typeface="+mn-lt"/>
              </a:rPr>
              <a:t>Efektivita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různých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investičních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strategií</a:t>
            </a:r>
            <a:r>
              <a:rPr lang="en-US" sz="2000" b="1" dirty="0">
                <a:latin typeface="+mn-lt"/>
              </a:rPr>
              <a:t> pro </a:t>
            </a:r>
            <a:r>
              <a:rPr lang="en-US" sz="2000" b="1" dirty="0" err="1">
                <a:latin typeface="+mn-lt"/>
              </a:rPr>
              <a:t>jednotlivce</a:t>
            </a:r>
            <a:endParaRPr lang="en-US" sz="2000" b="1" dirty="0">
              <a:latin typeface="+mn-lt"/>
            </a:endParaRP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>
                <a:latin typeface="+mn-lt"/>
              </a:rPr>
              <a:t>Jaké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investiční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strategie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jsou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nejvhodnější</a:t>
            </a:r>
            <a:r>
              <a:rPr lang="en-US" sz="2000" dirty="0">
                <a:latin typeface="+mn-lt"/>
              </a:rPr>
              <a:t> pro </a:t>
            </a:r>
            <a:r>
              <a:rPr lang="en-US" sz="2000" dirty="0" err="1">
                <a:latin typeface="+mn-lt"/>
              </a:rPr>
              <a:t>různé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věkové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skupiny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mladí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dospělí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střední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věk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důchodci</a:t>
            </a:r>
            <a:r>
              <a:rPr lang="en-US" sz="2000" dirty="0">
                <a:latin typeface="+mn-lt"/>
              </a:rPr>
              <a:t>)?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+mn-lt"/>
              </a:rPr>
              <a:t>Jak </a:t>
            </a:r>
            <a:r>
              <a:rPr lang="en-US" sz="2000" dirty="0" err="1">
                <a:latin typeface="+mn-lt"/>
              </a:rPr>
              <a:t>rizikové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jsou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různé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investice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např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akcie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kryptoměny</a:t>
            </a:r>
            <a:r>
              <a:rPr lang="en-US" sz="2000" dirty="0">
                <a:latin typeface="+mn-lt"/>
              </a:rPr>
              <a:t>) v </a:t>
            </a:r>
            <a:r>
              <a:rPr lang="en-US" sz="2000" dirty="0" err="1">
                <a:latin typeface="+mn-lt"/>
              </a:rPr>
              <a:t>porovnání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tradičními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spořícími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produkty</a:t>
            </a:r>
            <a:r>
              <a:rPr lang="en-US" sz="2000" dirty="0">
                <a:latin typeface="+mn-lt"/>
              </a:rPr>
              <a:t>?</a:t>
            </a:r>
          </a:p>
          <a:p>
            <a:pPr marL="872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>
                <a:latin typeface="+mn-lt"/>
              </a:rPr>
              <a:t>Jaké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jsou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dlouhodobé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dopady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investic</a:t>
            </a:r>
            <a:r>
              <a:rPr lang="en-US" sz="2000" dirty="0">
                <a:latin typeface="+mn-lt"/>
              </a:rPr>
              <a:t> do </a:t>
            </a:r>
            <a:r>
              <a:rPr lang="en-US" sz="2000" dirty="0" err="1">
                <a:latin typeface="+mn-lt"/>
              </a:rPr>
              <a:t>nemovitostí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osobní</a:t>
            </a:r>
            <a:r>
              <a:rPr lang="en-US" sz="2000" dirty="0">
                <a:latin typeface="+mn-lt"/>
              </a:rPr>
              <a:t> finance?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A94CAEC-0D34-419B-1676-40DEDA0598A4}"/>
              </a:ext>
            </a:extLst>
          </p:cNvPr>
          <p:cNvSpPr txBox="1"/>
          <p:nvPr/>
        </p:nvSpPr>
        <p:spPr>
          <a:xfrm>
            <a:off x="2246811" y="6331131"/>
            <a:ext cx="5480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https://</a:t>
            </a:r>
            <a:r>
              <a:rPr lang="cs-CZ" sz="1600" dirty="0" err="1">
                <a:latin typeface="+mn-lt"/>
              </a:rPr>
              <a:t>whimsical.com</a:t>
            </a:r>
            <a:r>
              <a:rPr lang="cs-CZ" sz="1600" dirty="0">
                <a:latin typeface="+mn-lt"/>
              </a:rPr>
              <a:t>/penize-4U3fdr3nnBFaZ2cwDZopCD</a:t>
            </a:r>
          </a:p>
        </p:txBody>
      </p:sp>
    </p:spTree>
    <p:extLst>
      <p:ext uri="{BB962C8B-B14F-4D97-AF65-F5344CB8AC3E}">
        <p14:creationId xmlns:p14="http://schemas.microsoft.com/office/powerpoint/2010/main" val="224972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C41E0C-8745-426E-49D2-145F661F0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6" name="Zástupný obsah 5" descr="Obsah obrázku text, diagram, snímek obrazovky, mapa&#10;&#10;Popis byl vytvořen automaticky">
            <a:extLst>
              <a:ext uri="{FF2B5EF4-FFF2-40B4-BE49-F238E27FC236}">
                <a16:creationId xmlns:a16="http://schemas.microsoft.com/office/drawing/2014/main" id="{67333600-D0B8-E92B-AEE1-C6DC7445465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t="17149" r="13062" b="4664"/>
          <a:stretch/>
        </p:blipFill>
        <p:spPr>
          <a:xfrm>
            <a:off x="666000" y="113952"/>
            <a:ext cx="10161026" cy="638334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10DBCB8-03F3-F6B6-FD86-B1270FE92605}"/>
                  </a:ext>
                </a:extLst>
              </p14:cNvPr>
              <p14:cNvContentPartPr/>
              <p14:nvPr/>
            </p14:nvContentPartPr>
            <p14:xfrm>
              <a:off x="8495551" y="1620197"/>
              <a:ext cx="511200" cy="23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10DBCB8-03F3-F6B6-FD86-B1270FE926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1551" y="1512197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8910B8A-3AA9-ADD3-9BE7-53E9EEF8430B}"/>
                  </a:ext>
                </a:extLst>
              </p14:cNvPr>
              <p14:cNvContentPartPr/>
              <p14:nvPr/>
            </p14:nvContentPartPr>
            <p14:xfrm>
              <a:off x="4986991" y="5178077"/>
              <a:ext cx="501120" cy="18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8910B8A-3AA9-ADD3-9BE7-53E9EEF84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2991" y="5070077"/>
                <a:ext cx="608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468EE57-E4B8-F8A1-2602-596E0C315CB1}"/>
                  </a:ext>
                </a:extLst>
              </p14:cNvPr>
              <p14:cNvContentPartPr/>
              <p14:nvPr/>
            </p14:nvContentPartPr>
            <p14:xfrm>
              <a:off x="4575511" y="5306237"/>
              <a:ext cx="16560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468EE57-E4B8-F8A1-2602-596E0C315C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1511" y="5198237"/>
                <a:ext cx="273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45549E2-F8EA-8D0A-3642-72E45E192F2A}"/>
                  </a:ext>
                </a:extLst>
              </p14:cNvPr>
              <p14:cNvContentPartPr/>
              <p14:nvPr/>
            </p14:nvContentPartPr>
            <p14:xfrm>
              <a:off x="4291831" y="5844437"/>
              <a:ext cx="410760" cy="302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45549E2-F8EA-8D0A-3642-72E45E192F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7784" y="5736437"/>
                <a:ext cx="518494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84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A4E389-6FED-8E81-8EE8-05EC6D2AA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26</a:t>
            </a:fld>
            <a:endParaRPr lang="cs-CZ" altLang="cs-CZ" noProof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160FB14-7823-55F1-2A82-01C4A19F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/>
          <a:lstStyle/>
          <a:p>
            <a:r>
              <a:rPr lang="en-US" dirty="0" err="1"/>
              <a:t>Výsledek</a:t>
            </a:r>
            <a:r>
              <a:rPr lang="en-US" dirty="0"/>
              <a:t> </a:t>
            </a:r>
            <a:r>
              <a:rPr lang="en-US" dirty="0" err="1"/>
              <a:t>zúženého</a:t>
            </a:r>
            <a:r>
              <a:rPr lang="en-US" dirty="0"/>
              <a:t> </a:t>
            </a:r>
            <a:r>
              <a:rPr lang="en-US" dirty="0" err="1"/>
              <a:t>tématu</a:t>
            </a:r>
            <a:endParaRPr lang="en-US" dirty="0"/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440D416-FD05-C8FE-9645-EF63C9EF7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/>
              <a:t>Úzkost a deprese u malých dětí po rozvodu</a:t>
            </a:r>
            <a:endParaRPr lang="en-US" dirty="0"/>
          </a:p>
        </p:txBody>
      </p:sp>
      <p:pic>
        <p:nvPicPr>
          <p:cNvPr id="8" name="Grafický objekt 7" descr="Obrys usmívajícího se obličeje obrys">
            <a:extLst>
              <a:ext uri="{FF2B5EF4-FFF2-40B4-BE49-F238E27FC236}">
                <a16:creationId xmlns:a16="http://schemas.microsoft.com/office/drawing/2014/main" id="{22EDAEB6-8BF8-8A32-9F2F-CFA2834D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80999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C98BA0-6546-5A5D-A32A-E2D60690E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5D783D-B908-ED3D-67CE-C0F193D0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Nebyl to výzkumný problém – nutné přepracování do druhého úkolu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4F73D4-3173-05E5-4264-226CF4A82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zásadní problém, nelze navazovat na současný úkol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výběr tématu ročníkové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trávení svého volného času „můj čas“,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stavba domu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nemoc – nachlazení,…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peníze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Nemoc – zúžení problému – „Syndrom dráždivého střeva jako dlouhodobý následek onemocnění Covid-19“</a:t>
            </a:r>
          </a:p>
        </p:txBody>
      </p:sp>
    </p:spTree>
    <p:extLst>
      <p:ext uri="{BB962C8B-B14F-4D97-AF65-F5344CB8AC3E}">
        <p14:creationId xmlns:p14="http://schemas.microsoft.com/office/powerpoint/2010/main" val="287772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E710A6-57C8-AA0C-84AD-334B932BE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10AE41-6E6C-2C33-E8B4-2092AAC2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Bod – řešení problému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476FCE-2A1F-858D-562B-C40897F0F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kvantitativní x kvalitativní výzkum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metodologie: rozhovory, dotazníky,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,…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inspirace z </a:t>
            </a:r>
            <a:r>
              <a:rPr lang="cs-CZ" dirty="0" err="1"/>
              <a:t>repozitáře</a:t>
            </a:r>
            <a:r>
              <a:rPr lang="cs-CZ" dirty="0"/>
              <a:t> bakalářských/diplomových prací MUNI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Co nedělat!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nesnažte se řešit daný (výzkumný) problém, navrhněte JAK nastavit metriky tak, </a:t>
            </a:r>
            <a:r>
              <a:rPr lang="cs-CZ"/>
              <a:t>abyste dostali </a:t>
            </a:r>
            <a:r>
              <a:rPr lang="cs-CZ" dirty="0"/>
              <a:t>požadované výsledky (řešení) výzkumu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45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DE72AF-9BAB-F75F-C074-30FC504FD9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E9D703-0C3D-283D-94FB-857A09A5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Dotazy?</a:t>
            </a:r>
          </a:p>
        </p:txBody>
      </p:sp>
      <p:pic>
        <p:nvPicPr>
          <p:cNvPr id="8" name="Picture 7" descr="Různé barevné znaky otazníků">
            <a:extLst>
              <a:ext uri="{FF2B5EF4-FFF2-40B4-BE49-F238E27FC236}">
                <a16:creationId xmlns:a16="http://schemas.microsoft.com/office/drawing/2014/main" id="{A4EAABC5-F77B-F526-981C-2A9402708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r="26956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03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827D21-222D-5D7B-6240-BF1A80D02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1035" name="Title 4">
            <a:extLst>
              <a:ext uri="{FF2B5EF4-FFF2-40B4-BE49-F238E27FC236}">
                <a16:creationId xmlns:a16="http://schemas.microsoft.com/office/drawing/2014/main" id="{82693A05-46F7-BFFD-BB60-1FCD4C81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Kdo</a:t>
            </a:r>
            <a:r>
              <a:rPr lang="en-US" dirty="0"/>
              <a:t> </a:t>
            </a:r>
            <a:r>
              <a:rPr lang="cs-CZ" dirty="0"/>
              <a:t>jsem</a:t>
            </a:r>
            <a:r>
              <a:rPr lang="en-US" dirty="0"/>
              <a:t>?</a:t>
            </a:r>
          </a:p>
        </p:txBody>
      </p:sp>
      <p:sp>
        <p:nvSpPr>
          <p:cNvPr id="1037" name="Text Placeholder 5">
            <a:extLst>
              <a:ext uri="{FF2B5EF4-FFF2-40B4-BE49-F238E27FC236}">
                <a16:creationId xmlns:a16="http://schemas.microsoft.com/office/drawing/2014/main" id="{304468FF-F41D-87DC-1331-8BE6261BE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/>
              <a:t>Bc</a:t>
            </a:r>
            <a:r>
              <a:rPr lang="en-US"/>
              <a:t>. Daniel Marek </a:t>
            </a:r>
          </a:p>
        </p:txBody>
      </p:sp>
      <p:pic>
        <p:nvPicPr>
          <p:cNvPr id="1044" name="Picture 1043" descr="Bílá abeceda umístěná na plochém a skládaném písmu">
            <a:extLst>
              <a:ext uri="{FF2B5EF4-FFF2-40B4-BE49-F238E27FC236}">
                <a16:creationId xmlns:a16="http://schemas.microsoft.com/office/drawing/2014/main" id="{BD4C8685-EB60-DBB3-CAC1-57990398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1" r="37285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08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86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27B5F-0910-2097-52DA-37B58BCFB7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814EEF-F6D9-55F5-D570-A7998C4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29" y="221153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Vzájemné hodnocení 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C6792544-9FC2-D955-4AEB-1EB8C7C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883" y="3700766"/>
            <a:ext cx="5412264" cy="1378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lupa-vzájemné hodnocení (hodnotitel) – dvě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zpětná vazba: student-předmět-poznámkové bloky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Jak hodnotit úkol, který neodpovídá zadání?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Nesplnění VH = náhradní úkol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Nespravedlivé hodnocení? Ozvěte se nám! </a:t>
            </a:r>
            <a:r>
              <a:rPr lang="cs-CZ" sz="16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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Do úkolů se nepodepisujte, hodnocení je anonymní.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Jiné problémy? </a:t>
            </a:r>
          </a:p>
          <a:p>
            <a:endParaRPr lang="cs-CZ" sz="1600" dirty="0">
              <a:solidFill>
                <a:schemeClr val="tx1"/>
              </a:solidFill>
              <a:latin typeface="+mn-lt"/>
            </a:endParaRPr>
          </a:p>
          <a:p>
            <a:r>
              <a:rPr lang="en-US" dirty="0"/>
              <a:t>!ÚKOLY ODEVZDÁVJTE V JEDNOM SOUBORU!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893EEF-DD80-B087-2D51-73E633594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6" t="24671" r="38362" b="9188"/>
          <a:stretch/>
        </p:blipFill>
        <p:spPr>
          <a:xfrm>
            <a:off x="6524878" y="36288"/>
            <a:ext cx="5048716" cy="678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6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2E45C65-3809-5E4B-FBDE-E268313DD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4D4D51A-9A6E-9735-C560-FD508EB77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C41AC4-4CE4-15D9-BAF8-F54DF302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Doplňující semináře ústřední knihovny FF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994A7F-CF2E-B6F6-A54E-91BFCB895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744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0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E57F74-9113-4221-28F8-61FF2FE7C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3D988B-B0E5-1C99-E908-6057023B0EE4}"/>
              </a:ext>
            </a:extLst>
          </p:cNvPr>
          <p:cNvSpPr txBox="1"/>
          <p:nvPr/>
        </p:nvSpPr>
        <p:spPr>
          <a:xfrm>
            <a:off x="398502" y="2900365"/>
            <a:ext cx="5246518" cy="117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400"/>
              </a:lnSpc>
              <a:spcAft>
                <a:spcPts val="600"/>
              </a:spcAft>
            </a:pPr>
            <a:r>
              <a:rPr lang="cs-CZ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Myšlenkové mapy 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31D996E9-6CA3-D622-4914-A67CA0E03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157042"/>
            <a:ext cx="5246518" cy="698497"/>
          </a:xfrm>
        </p:spPr>
        <p:txBody>
          <a:bodyPr/>
          <a:lstStyle/>
          <a:p>
            <a:r>
              <a:rPr lang="cs-CZ" dirty="0"/>
              <a:t>- Myšlenkové vs. konceptuální mapy</a:t>
            </a:r>
          </a:p>
          <a:p>
            <a:r>
              <a:rPr lang="cs-CZ" dirty="0"/>
              <a:t>- Nástroje pro myšlenkové mapy</a:t>
            </a:r>
          </a:p>
        </p:txBody>
      </p:sp>
      <p:pic>
        <p:nvPicPr>
          <p:cNvPr id="6" name="Picture 5" descr="Šest připínáčků vyznačujících několik bodů na silniční mapě">
            <a:extLst>
              <a:ext uri="{FF2B5EF4-FFF2-40B4-BE49-F238E27FC236}">
                <a16:creationId xmlns:a16="http://schemas.microsoft.com/office/drawing/2014/main" id="{168C5F0C-B86D-5C55-376E-A246260DC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9" r="22637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9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925FE3B-74B8-FEBC-025D-BC43CE0F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Myšlenkové mapy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35D510-FD1D-8486-B4BB-2A768975A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04F3BD-9687-AE36-0FE5-83932C3E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665289"/>
            <a:ext cx="4125465" cy="4139998"/>
          </a:xfrm>
        </p:spPr>
        <p:txBody>
          <a:bodyPr/>
          <a:lstStyle/>
          <a:p>
            <a:r>
              <a:rPr lang="cs-CZ" dirty="0"/>
              <a:t>Grafická prezentace nápadů a asociací bez předem stanoveného pořádku nebo struktury </a:t>
            </a:r>
          </a:p>
          <a:p>
            <a:r>
              <a:rPr lang="cs-CZ" dirty="0"/>
              <a:t>Myšlenkové mapy mohou pomoci při rozvíjení nápadů, myšlení a zlepšení paměti</a:t>
            </a:r>
          </a:p>
          <a:p>
            <a:r>
              <a:rPr lang="cs-CZ" dirty="0"/>
              <a:t>Hodí se i pro uspořádání větších projektů</a:t>
            </a:r>
          </a:p>
          <a:p>
            <a:endParaRPr lang="cs-CZ" dirty="0"/>
          </a:p>
        </p:txBody>
      </p:sp>
      <p:pic>
        <p:nvPicPr>
          <p:cNvPr id="8" name="Zástupný symbol obrázku 7" descr="Obsah obrázku text, rukopis, kreslené, Dětské kresby&#10;&#10;Popis byl vytvořen automaticky">
            <a:extLst>
              <a:ext uri="{FF2B5EF4-FFF2-40B4-BE49-F238E27FC236}">
                <a16:creationId xmlns:a16="http://schemas.microsoft.com/office/drawing/2014/main" id="{6557AC68-FCDD-AF46-BFA9-43C24CC250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4615BB-E134-6903-943E-9003E10A5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6722F5-176E-5AC8-117A-38CC394BE6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Myšlenkové mapy přivedl na svět Tony </a:t>
            </a:r>
            <a:r>
              <a:rPr lang="cs-CZ" err="1"/>
              <a:t>Buzan</a:t>
            </a:r>
            <a:r>
              <a:rPr lang="cs-CZ"/>
              <a:t>, přední autorita na poli výzkumu mozku a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Jde o převratnou techniku, která způsobila bouři ve školství i v byznysu </a:t>
            </a:r>
            <a:endParaRPr lang="cs-CZ"/>
          </a:p>
        </p:txBody>
      </p:sp>
      <p:pic>
        <p:nvPicPr>
          <p:cNvPr id="4099" name="Obrázek 4" descr="Myšlenkové mapy">
            <a:extLst>
              <a:ext uri="{FF2B5EF4-FFF2-40B4-BE49-F238E27FC236}">
                <a16:creationId xmlns:a16="http://schemas.microsoft.com/office/drawing/2014/main" id="{F6F69259-886A-1DF8-49C9-2EC3A10D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844" y="248984"/>
            <a:ext cx="4142607" cy="5592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E5CB584-4592-64DC-0ECD-EBB2D139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D963BC7-1491-D1DA-4F50-E9CC06658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3" y="211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3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51DD9D-9C00-1118-5AC4-C6A1BF23D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9F0389-A675-0655-2937-D571323EDAD7}"/>
              </a:ext>
            </a:extLst>
          </p:cNvPr>
          <p:cNvSpPr txBox="1"/>
          <p:nvPr/>
        </p:nvSpPr>
        <p:spPr>
          <a:xfrm>
            <a:off x="398502" y="2900365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72000">
              <a:lnSpc>
                <a:spcPts val="4400"/>
              </a:lnSpc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3600" b="1" kern="1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Jestli</a:t>
            </a:r>
            <a:r>
              <a:rPr lang="cs-CZ" sz="3600" b="1" kern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je mozek zámkem, je myšlenková mapa klíč. Odemkněte potenciál svého mozku a probuďte svou kreativitu!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62FDD6-9157-78EF-8ED2-58B304A85BBE}"/>
              </a:ext>
            </a:extLst>
          </p:cNvPr>
          <p:cNvSpPr txBox="1"/>
          <p:nvPr/>
        </p:nvSpPr>
        <p:spPr>
          <a:xfrm>
            <a:off x="7386320" y="4785360"/>
            <a:ext cx="333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Tony </a:t>
            </a:r>
            <a:r>
              <a:rPr lang="cs-CZ" sz="28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Buzan</a:t>
            </a:r>
            <a:r>
              <a:rPr lang="cs-CZ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2007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607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A03A12EEEDA44CBC5C35785394484F" ma:contentTypeVersion="8" ma:contentTypeDescription="Vytvoří nový dokument" ma:contentTypeScope="" ma:versionID="335df9f4b352beb8bee675e6737abb72">
  <xsd:schema xmlns:xsd="http://www.w3.org/2001/XMLSchema" xmlns:xs="http://www.w3.org/2001/XMLSchema" xmlns:p="http://schemas.microsoft.com/office/2006/metadata/properties" xmlns:ns2="80862eaa-d8ac-46c1-8ee2-3a4c75c3d389" targetNamespace="http://schemas.microsoft.com/office/2006/metadata/properties" ma:root="true" ma:fieldsID="d644137f6fa0074587cfd2480a781a7a" ns2:_="">
    <xsd:import namespace="80862eaa-d8ac-46c1-8ee2-3a4c75c3d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62eaa-d8ac-46c1-8ee2-3a4c75c3d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1F665-AD99-4290-9FD7-E29E0C01F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70FE5-0AF0-41E3-B05A-251B90DF6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62eaa-d8ac-46c1-8ee2-3a4c75c3d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701</TotalTime>
  <Words>913</Words>
  <Application>Microsoft Office PowerPoint</Application>
  <PresentationFormat>Widescreen</PresentationFormat>
  <Paragraphs>167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Prezentace_MU_CZ</vt:lpstr>
      <vt:lpstr>Konzultační hodiny </vt:lpstr>
      <vt:lpstr>Agenda dnešního dne </vt:lpstr>
      <vt:lpstr>Kdo jsem?</vt:lpstr>
      <vt:lpstr>Vzájemné hodnocení </vt:lpstr>
      <vt:lpstr>Doplňující semináře ústřední knihovny FF </vt:lpstr>
      <vt:lpstr>PowerPoint Presentation</vt:lpstr>
      <vt:lpstr>Myšlenkové mapy</vt:lpstr>
      <vt:lpstr>PowerPoint Presentation</vt:lpstr>
      <vt:lpstr>PowerPoint Presentation</vt:lpstr>
      <vt:lpstr>Konceptuální mapy</vt:lpstr>
      <vt:lpstr>Online digitální nástroje pro tvorbu myšlenkových map</vt:lpstr>
      <vt:lpstr>PowerPoint Presentation</vt:lpstr>
      <vt:lpstr>PowerPoint Presentation</vt:lpstr>
      <vt:lpstr>Další nástroje</vt:lpstr>
      <vt:lpstr>Výhody digitálních myšlenkových map</vt:lpstr>
      <vt:lpstr>Reflexe úkolů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Stanovení výzkumného problému</vt:lpstr>
      <vt:lpstr>Příliš široký problém – nutnost zúžení</vt:lpstr>
      <vt:lpstr>Peníze často se objevovalo v úkolech</vt:lpstr>
      <vt:lpstr>PowerPoint Presentation</vt:lpstr>
      <vt:lpstr>Výsledek zúženého tématu</vt:lpstr>
      <vt:lpstr>Nebyl to výzkumný problém – nutné přepracování do druhého úkolu</vt:lpstr>
      <vt:lpstr>3. Bod – řešení problému</vt:lpstr>
      <vt:lpstr>Dotazy?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Konzultační hodiny – 2.10. 2023</dc:title>
  <dc:creator>Dominika Šolcová</dc:creator>
  <cp:lastModifiedBy>Daniel Marek</cp:lastModifiedBy>
  <cp:revision>18</cp:revision>
  <cp:lastPrinted>1601-01-01T00:00:00Z</cp:lastPrinted>
  <dcterms:created xsi:type="dcterms:W3CDTF">2023-09-26T22:34:47Z</dcterms:created>
  <dcterms:modified xsi:type="dcterms:W3CDTF">2024-09-30T19:45:06Z</dcterms:modified>
</cp:coreProperties>
</file>