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sldIdLst>
    <p:sldId id="257" r:id="rId2"/>
    <p:sldId id="258" r:id="rId3"/>
    <p:sldId id="273" r:id="rId4"/>
    <p:sldId id="260" r:id="rId5"/>
    <p:sldId id="261" r:id="rId6"/>
    <p:sldId id="262" r:id="rId7"/>
    <p:sldId id="264" r:id="rId8"/>
    <p:sldId id="271" r:id="rId9"/>
    <p:sldId id="269" r:id="rId10"/>
    <p:sldId id="256" r:id="rId11"/>
    <p:sldId id="272" r:id="rId12"/>
    <p:sldId id="266" r:id="rId13"/>
    <p:sldId id="267" r:id="rId14"/>
    <p:sldId id="301" r:id="rId15"/>
    <p:sldId id="268" r:id="rId16"/>
    <p:sldId id="286" r:id="rId17"/>
    <p:sldId id="287" r:id="rId18"/>
    <p:sldId id="288" r:id="rId19"/>
    <p:sldId id="294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70"/>
    <p:restoredTop sz="94613"/>
  </p:normalViewPr>
  <p:slideViewPr>
    <p:cSldViewPr snapToGrid="0" snapToObjects="1">
      <p:cViewPr varScale="1">
        <p:scale>
          <a:sx n="115" d="100"/>
          <a:sy n="115" d="100"/>
        </p:scale>
        <p:origin x="232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8FB309-8373-2F47-BB96-215C8AA0128E}" type="doc">
      <dgm:prSet loTypeId="urn:microsoft.com/office/officeart/2005/8/layout/venn1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C1C0EFF-47EA-7C4F-94C0-ADF875B069C9}">
      <dgm:prSet/>
      <dgm:spPr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r>
            <a:rPr lang="cs-CZ" b="1" dirty="0">
              <a:solidFill>
                <a:schemeClr val="bg1"/>
              </a:solidFill>
              <a:latin typeface="Gill Sans MT" panose="020B0502020104020203" pitchFamily="34" charset="0"/>
            </a:rPr>
            <a:t>Kultura</a:t>
          </a:r>
        </a:p>
      </dgm:t>
    </dgm:pt>
    <dgm:pt modelId="{2AFA2D44-D0AE-9743-B8C8-E20C1A0D3FA7}" type="parTrans" cxnId="{D44743B2-7D3F-F14B-B1A7-1EA65CA4D48D}">
      <dgm:prSet/>
      <dgm:spPr/>
      <dgm:t>
        <a:bodyPr/>
        <a:lstStyle/>
        <a:p>
          <a:endParaRPr lang="en-US"/>
        </a:p>
      </dgm:t>
    </dgm:pt>
    <dgm:pt modelId="{A5004F33-CE0E-5C4C-BC41-AD58C3ABAAEA}" type="sibTrans" cxnId="{D44743B2-7D3F-F14B-B1A7-1EA65CA4D48D}">
      <dgm:prSet/>
      <dgm:spPr/>
      <dgm:t>
        <a:bodyPr/>
        <a:lstStyle/>
        <a:p>
          <a:endParaRPr lang="en-US"/>
        </a:p>
      </dgm:t>
    </dgm:pt>
    <dgm:pt modelId="{9E11CEB8-AF90-6849-BB56-14285278A28A}">
      <dgm:prSet/>
      <dgm:spPr/>
      <dgm:t>
        <a:bodyPr/>
        <a:lstStyle/>
        <a:p>
          <a:r>
            <a:rPr lang="cs-CZ" b="1" dirty="0">
              <a:latin typeface="Cambria" panose="02040503050406030204" pitchFamily="18" charset="0"/>
            </a:rPr>
            <a:t>Biologie</a:t>
          </a:r>
        </a:p>
      </dgm:t>
    </dgm:pt>
    <dgm:pt modelId="{7F2A57FC-E680-7540-B399-28720AD6BC5F}" type="parTrans" cxnId="{9C6336C0-EC4C-B944-85A3-75167A977B97}">
      <dgm:prSet/>
      <dgm:spPr/>
      <dgm:t>
        <a:bodyPr/>
        <a:lstStyle/>
        <a:p>
          <a:endParaRPr lang="en-US"/>
        </a:p>
      </dgm:t>
    </dgm:pt>
    <dgm:pt modelId="{941EE7AA-39EA-DC4E-8B79-70436AEAB5BB}" type="sibTrans" cxnId="{9C6336C0-EC4C-B944-85A3-75167A977B97}">
      <dgm:prSet/>
      <dgm:spPr/>
      <dgm:t>
        <a:bodyPr/>
        <a:lstStyle/>
        <a:p>
          <a:endParaRPr lang="en-US"/>
        </a:p>
      </dgm:t>
    </dgm:pt>
    <dgm:pt modelId="{6703C7D4-6A2C-4548-9F1B-5EFBE9AD259C}" type="pres">
      <dgm:prSet presAssocID="{FA8FB309-8373-2F47-BB96-215C8AA0128E}" presName="compositeShape" presStyleCnt="0">
        <dgm:presLayoutVars>
          <dgm:chMax val="7"/>
          <dgm:dir/>
          <dgm:resizeHandles val="exact"/>
        </dgm:presLayoutVars>
      </dgm:prSet>
      <dgm:spPr/>
    </dgm:pt>
    <dgm:pt modelId="{02E23572-EC85-2946-B983-1780AEA0502C}" type="pres">
      <dgm:prSet presAssocID="{BC1C0EFF-47EA-7C4F-94C0-ADF875B069C9}" presName="circ1" presStyleLbl="vennNode1" presStyleIdx="0" presStyleCnt="2"/>
      <dgm:spPr/>
    </dgm:pt>
    <dgm:pt modelId="{D32D605A-FA14-4E46-80FA-77115251AFC0}" type="pres">
      <dgm:prSet presAssocID="{BC1C0EFF-47EA-7C4F-94C0-ADF875B069C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9CBD65B-834F-7C41-902C-F0F1644F05C2}" type="pres">
      <dgm:prSet presAssocID="{9E11CEB8-AF90-6849-BB56-14285278A28A}" presName="circ2" presStyleLbl="vennNode1" presStyleIdx="1" presStyleCnt="2"/>
      <dgm:spPr/>
    </dgm:pt>
    <dgm:pt modelId="{67DC3DCC-85EB-0244-8373-42CF14E4CC82}" type="pres">
      <dgm:prSet presAssocID="{9E11CEB8-AF90-6849-BB56-14285278A28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AC39730E-BF28-134F-9443-9A65B8689273}" type="presOf" srcId="{9E11CEB8-AF90-6849-BB56-14285278A28A}" destId="{D9CBD65B-834F-7C41-902C-F0F1644F05C2}" srcOrd="0" destOrd="0" presId="urn:microsoft.com/office/officeart/2005/8/layout/venn1"/>
    <dgm:cxn modelId="{70BFBD20-2D8A-1C42-921E-A2FF38EF29CB}" type="presOf" srcId="{FA8FB309-8373-2F47-BB96-215C8AA0128E}" destId="{6703C7D4-6A2C-4548-9F1B-5EFBE9AD259C}" srcOrd="0" destOrd="0" presId="urn:microsoft.com/office/officeart/2005/8/layout/venn1"/>
    <dgm:cxn modelId="{EA24F268-6283-CD4C-96C3-C70CED666D99}" type="presOf" srcId="{BC1C0EFF-47EA-7C4F-94C0-ADF875B069C9}" destId="{02E23572-EC85-2946-B983-1780AEA0502C}" srcOrd="0" destOrd="0" presId="urn:microsoft.com/office/officeart/2005/8/layout/venn1"/>
    <dgm:cxn modelId="{2FFD8C7E-04D2-F845-A654-6B76EBD3C732}" type="presOf" srcId="{BC1C0EFF-47EA-7C4F-94C0-ADF875B069C9}" destId="{D32D605A-FA14-4E46-80FA-77115251AFC0}" srcOrd="1" destOrd="0" presId="urn:microsoft.com/office/officeart/2005/8/layout/venn1"/>
    <dgm:cxn modelId="{D44743B2-7D3F-F14B-B1A7-1EA65CA4D48D}" srcId="{FA8FB309-8373-2F47-BB96-215C8AA0128E}" destId="{BC1C0EFF-47EA-7C4F-94C0-ADF875B069C9}" srcOrd="0" destOrd="0" parTransId="{2AFA2D44-D0AE-9743-B8C8-E20C1A0D3FA7}" sibTransId="{A5004F33-CE0E-5C4C-BC41-AD58C3ABAAEA}"/>
    <dgm:cxn modelId="{9C6336C0-EC4C-B944-85A3-75167A977B97}" srcId="{FA8FB309-8373-2F47-BB96-215C8AA0128E}" destId="{9E11CEB8-AF90-6849-BB56-14285278A28A}" srcOrd="1" destOrd="0" parTransId="{7F2A57FC-E680-7540-B399-28720AD6BC5F}" sibTransId="{941EE7AA-39EA-DC4E-8B79-70436AEAB5BB}"/>
    <dgm:cxn modelId="{0ACCB3DA-F50D-5049-8B38-E73CF889E7E7}" type="presOf" srcId="{9E11CEB8-AF90-6849-BB56-14285278A28A}" destId="{67DC3DCC-85EB-0244-8373-42CF14E4CC82}" srcOrd="1" destOrd="0" presId="urn:microsoft.com/office/officeart/2005/8/layout/venn1"/>
    <dgm:cxn modelId="{B76FF440-1EB4-9448-8406-88AE44C543A1}" type="presParOf" srcId="{6703C7D4-6A2C-4548-9F1B-5EFBE9AD259C}" destId="{02E23572-EC85-2946-B983-1780AEA0502C}" srcOrd="0" destOrd="0" presId="urn:microsoft.com/office/officeart/2005/8/layout/venn1"/>
    <dgm:cxn modelId="{2C48A244-4828-6344-87B5-F9EC0D638FC7}" type="presParOf" srcId="{6703C7D4-6A2C-4548-9F1B-5EFBE9AD259C}" destId="{D32D605A-FA14-4E46-80FA-77115251AFC0}" srcOrd="1" destOrd="0" presId="urn:microsoft.com/office/officeart/2005/8/layout/venn1"/>
    <dgm:cxn modelId="{5F82DDEB-2E23-B849-BF15-991A3C42CB2B}" type="presParOf" srcId="{6703C7D4-6A2C-4548-9F1B-5EFBE9AD259C}" destId="{D9CBD65B-834F-7C41-902C-F0F1644F05C2}" srcOrd="2" destOrd="0" presId="urn:microsoft.com/office/officeart/2005/8/layout/venn1"/>
    <dgm:cxn modelId="{9EC0C4EF-95C5-7346-B5DD-74DDF987A2D5}" type="presParOf" srcId="{6703C7D4-6A2C-4548-9F1B-5EFBE9AD259C}" destId="{67DC3DCC-85EB-0244-8373-42CF14E4CC82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54BF60-DAD4-144C-83F8-37F0AD4F8ECA}" type="doc">
      <dgm:prSet loTypeId="urn:microsoft.com/office/officeart/2005/8/layout/venn2" loCatId="relationship" qsTypeId="urn:microsoft.com/office/officeart/2005/8/quickstyle/simple3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A2F1974-CF80-394D-8B3B-7B9E125019BE}">
      <dgm:prSet custT="1"/>
      <dgm:spPr/>
      <dgm:t>
        <a:bodyPr/>
        <a:lstStyle/>
        <a:p>
          <a:pPr rtl="0"/>
          <a:r>
            <a:rPr lang="en-US" sz="2400" dirty="0" err="1">
              <a:latin typeface="+mn-lt"/>
              <a:ea typeface="Cambria" charset="0"/>
              <a:cs typeface="Cambria" charset="0"/>
            </a:rPr>
            <a:t>Fyziolgická</a:t>
          </a:r>
          <a:r>
            <a:rPr lang="en-US" sz="24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400" dirty="0" err="1">
              <a:latin typeface="+mn-lt"/>
              <a:ea typeface="Cambria" charset="0"/>
              <a:cs typeface="Cambria" charset="0"/>
            </a:rPr>
            <a:t>vada</a:t>
          </a:r>
          <a:endParaRPr lang="en-US" sz="2400" dirty="0">
            <a:latin typeface="+mn-lt"/>
            <a:ea typeface="Cambria" charset="0"/>
            <a:cs typeface="Cambria" charset="0"/>
          </a:endParaRPr>
        </a:p>
      </dgm:t>
    </dgm:pt>
    <dgm:pt modelId="{556E5291-BCCD-4C43-93BA-8A7553A555B6}" type="parTrans" cxnId="{C6401D07-F52F-1147-ACD6-31EB3D44F38B}">
      <dgm:prSet/>
      <dgm:spPr/>
      <dgm:t>
        <a:bodyPr/>
        <a:lstStyle/>
        <a:p>
          <a:endParaRPr lang="en-US"/>
        </a:p>
      </dgm:t>
    </dgm:pt>
    <dgm:pt modelId="{A9B53161-F1B8-C143-8680-3004E3B055DA}" type="sibTrans" cxnId="{C6401D07-F52F-1147-ACD6-31EB3D44F38B}">
      <dgm:prSet/>
      <dgm:spPr/>
      <dgm:t>
        <a:bodyPr/>
        <a:lstStyle/>
        <a:p>
          <a:endParaRPr lang="en-US"/>
        </a:p>
      </dgm:t>
    </dgm:pt>
    <dgm:pt modelId="{DDCA8BE8-F676-1348-AE89-CFCBD8E068A8}">
      <dgm:prSet custT="1"/>
      <dgm:spPr/>
      <dgm:t>
        <a:bodyPr/>
        <a:lstStyle/>
        <a:p>
          <a:pPr rtl="0"/>
          <a:r>
            <a:rPr lang="en-US" sz="2400" dirty="0" err="1">
              <a:latin typeface="+mn-lt"/>
              <a:ea typeface="Cambria" charset="0"/>
              <a:cs typeface="Cambria" charset="0"/>
            </a:rPr>
            <a:t>Společenská</a:t>
          </a:r>
          <a:r>
            <a:rPr lang="en-US" sz="24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400" dirty="0" err="1">
              <a:latin typeface="+mn-lt"/>
              <a:ea typeface="Cambria" charset="0"/>
              <a:cs typeface="Cambria" charset="0"/>
            </a:rPr>
            <a:t>diagnóza</a:t>
          </a:r>
          <a:endParaRPr lang="en-US" sz="2400" dirty="0">
            <a:latin typeface="+mn-lt"/>
            <a:ea typeface="Cambria" charset="0"/>
            <a:cs typeface="Cambria" charset="0"/>
          </a:endParaRPr>
        </a:p>
      </dgm:t>
    </dgm:pt>
    <dgm:pt modelId="{F0FF3EB8-9027-7441-8B0D-C4D462F1EF72}" type="parTrans" cxnId="{D26DB37A-ACAA-A241-B598-8BA40BBB8B1F}">
      <dgm:prSet/>
      <dgm:spPr/>
      <dgm:t>
        <a:bodyPr/>
        <a:lstStyle/>
        <a:p>
          <a:endParaRPr lang="en-US"/>
        </a:p>
      </dgm:t>
    </dgm:pt>
    <dgm:pt modelId="{36E5EF0A-A4D6-754F-A6DE-1FF348F9459B}" type="sibTrans" cxnId="{D26DB37A-ACAA-A241-B598-8BA40BBB8B1F}">
      <dgm:prSet/>
      <dgm:spPr/>
      <dgm:t>
        <a:bodyPr/>
        <a:lstStyle/>
        <a:p>
          <a:endParaRPr lang="en-US"/>
        </a:p>
      </dgm:t>
    </dgm:pt>
    <dgm:pt modelId="{7A2B6065-D4AC-1846-9154-A889346F33C7}" type="pres">
      <dgm:prSet presAssocID="{4554BF60-DAD4-144C-83F8-37F0AD4F8ECA}" presName="Name0" presStyleCnt="0">
        <dgm:presLayoutVars>
          <dgm:chMax val="7"/>
          <dgm:resizeHandles val="exact"/>
        </dgm:presLayoutVars>
      </dgm:prSet>
      <dgm:spPr/>
    </dgm:pt>
    <dgm:pt modelId="{602ABC24-C4C2-ED40-8CFB-A4B795CDC83F}" type="pres">
      <dgm:prSet presAssocID="{4554BF60-DAD4-144C-83F8-37F0AD4F8ECA}" presName="comp1" presStyleCnt="0"/>
      <dgm:spPr/>
    </dgm:pt>
    <dgm:pt modelId="{2A94FC12-979F-164C-B31C-16B738942689}" type="pres">
      <dgm:prSet presAssocID="{4554BF60-DAD4-144C-83F8-37F0AD4F8ECA}" presName="circle1" presStyleLbl="node1" presStyleIdx="0" presStyleCnt="2"/>
      <dgm:spPr/>
    </dgm:pt>
    <dgm:pt modelId="{EECBAAD3-D3A2-7442-B57A-7DA7183A5B97}" type="pres">
      <dgm:prSet presAssocID="{4554BF60-DAD4-144C-83F8-37F0AD4F8ECA}" presName="c1text" presStyleLbl="node1" presStyleIdx="0" presStyleCnt="2">
        <dgm:presLayoutVars>
          <dgm:bulletEnabled val="1"/>
        </dgm:presLayoutVars>
      </dgm:prSet>
      <dgm:spPr/>
    </dgm:pt>
    <dgm:pt modelId="{6A45325A-1F2A-1E4F-8016-E66CB6D60887}" type="pres">
      <dgm:prSet presAssocID="{4554BF60-DAD4-144C-83F8-37F0AD4F8ECA}" presName="comp2" presStyleCnt="0"/>
      <dgm:spPr/>
    </dgm:pt>
    <dgm:pt modelId="{0E39F53D-689D-9847-AF06-FE5B2FA3D8B5}" type="pres">
      <dgm:prSet presAssocID="{4554BF60-DAD4-144C-83F8-37F0AD4F8ECA}" presName="circle2" presStyleLbl="node1" presStyleIdx="1" presStyleCnt="2" custLinFactNeighborX="-3324" custLinFactNeighborY="1425"/>
      <dgm:spPr/>
    </dgm:pt>
    <dgm:pt modelId="{88F7CC59-89B8-3143-8B8A-0ACE92311CE4}" type="pres">
      <dgm:prSet presAssocID="{4554BF60-DAD4-144C-83F8-37F0AD4F8ECA}" presName="c2text" presStyleLbl="node1" presStyleIdx="1" presStyleCnt="2">
        <dgm:presLayoutVars>
          <dgm:bulletEnabled val="1"/>
        </dgm:presLayoutVars>
      </dgm:prSet>
      <dgm:spPr/>
    </dgm:pt>
  </dgm:ptLst>
  <dgm:cxnLst>
    <dgm:cxn modelId="{C6401D07-F52F-1147-ACD6-31EB3D44F38B}" srcId="{4554BF60-DAD4-144C-83F8-37F0AD4F8ECA}" destId="{CA2F1974-CF80-394D-8B3B-7B9E125019BE}" srcOrd="1" destOrd="0" parTransId="{556E5291-BCCD-4C43-93BA-8A7553A555B6}" sibTransId="{A9B53161-F1B8-C143-8680-3004E3B055DA}"/>
    <dgm:cxn modelId="{08D7161E-696F-4640-A313-D4D2E8737B4F}" type="presOf" srcId="{DDCA8BE8-F676-1348-AE89-CFCBD8E068A8}" destId="{2A94FC12-979F-164C-B31C-16B738942689}" srcOrd="0" destOrd="0" presId="urn:microsoft.com/office/officeart/2005/8/layout/venn2"/>
    <dgm:cxn modelId="{61613028-C20C-C64D-A339-4B33F00D6653}" type="presOf" srcId="{DDCA8BE8-F676-1348-AE89-CFCBD8E068A8}" destId="{EECBAAD3-D3A2-7442-B57A-7DA7183A5B97}" srcOrd="1" destOrd="0" presId="urn:microsoft.com/office/officeart/2005/8/layout/venn2"/>
    <dgm:cxn modelId="{A2C35629-2469-D246-8D68-1AFA8D9260BD}" type="presOf" srcId="{CA2F1974-CF80-394D-8B3B-7B9E125019BE}" destId="{88F7CC59-89B8-3143-8B8A-0ACE92311CE4}" srcOrd="1" destOrd="0" presId="urn:microsoft.com/office/officeart/2005/8/layout/venn2"/>
    <dgm:cxn modelId="{B9D2BC38-EEEE-9B45-BCA1-04CD60E447D9}" type="presOf" srcId="{CA2F1974-CF80-394D-8B3B-7B9E125019BE}" destId="{0E39F53D-689D-9847-AF06-FE5B2FA3D8B5}" srcOrd="0" destOrd="0" presId="urn:microsoft.com/office/officeart/2005/8/layout/venn2"/>
    <dgm:cxn modelId="{9ED2F640-AA06-9F42-94DB-26FBDABECFE8}" type="presOf" srcId="{4554BF60-DAD4-144C-83F8-37F0AD4F8ECA}" destId="{7A2B6065-D4AC-1846-9154-A889346F33C7}" srcOrd="0" destOrd="0" presId="urn:microsoft.com/office/officeart/2005/8/layout/venn2"/>
    <dgm:cxn modelId="{D26DB37A-ACAA-A241-B598-8BA40BBB8B1F}" srcId="{4554BF60-DAD4-144C-83F8-37F0AD4F8ECA}" destId="{DDCA8BE8-F676-1348-AE89-CFCBD8E068A8}" srcOrd="0" destOrd="0" parTransId="{F0FF3EB8-9027-7441-8B0D-C4D462F1EF72}" sibTransId="{36E5EF0A-A4D6-754F-A6DE-1FF348F9459B}"/>
    <dgm:cxn modelId="{0925EADC-AE7F-6044-9470-291CD0D549C6}" type="presParOf" srcId="{7A2B6065-D4AC-1846-9154-A889346F33C7}" destId="{602ABC24-C4C2-ED40-8CFB-A4B795CDC83F}" srcOrd="0" destOrd="0" presId="urn:microsoft.com/office/officeart/2005/8/layout/venn2"/>
    <dgm:cxn modelId="{DD3A9BCA-482B-0044-9BC8-9CA9D9284813}" type="presParOf" srcId="{602ABC24-C4C2-ED40-8CFB-A4B795CDC83F}" destId="{2A94FC12-979F-164C-B31C-16B738942689}" srcOrd="0" destOrd="0" presId="urn:microsoft.com/office/officeart/2005/8/layout/venn2"/>
    <dgm:cxn modelId="{3892C9D3-9145-C643-9503-8D1D73ECB6DB}" type="presParOf" srcId="{602ABC24-C4C2-ED40-8CFB-A4B795CDC83F}" destId="{EECBAAD3-D3A2-7442-B57A-7DA7183A5B97}" srcOrd="1" destOrd="0" presId="urn:microsoft.com/office/officeart/2005/8/layout/venn2"/>
    <dgm:cxn modelId="{2AF15ADF-A123-A441-A18A-FD41E1571ECF}" type="presParOf" srcId="{7A2B6065-D4AC-1846-9154-A889346F33C7}" destId="{6A45325A-1F2A-1E4F-8016-E66CB6D60887}" srcOrd="1" destOrd="0" presId="urn:microsoft.com/office/officeart/2005/8/layout/venn2"/>
    <dgm:cxn modelId="{513BC5B5-5A9F-3243-AD59-F78F2F398723}" type="presParOf" srcId="{6A45325A-1F2A-1E4F-8016-E66CB6D60887}" destId="{0E39F53D-689D-9847-AF06-FE5B2FA3D8B5}" srcOrd="0" destOrd="0" presId="urn:microsoft.com/office/officeart/2005/8/layout/venn2"/>
    <dgm:cxn modelId="{FA0F35A2-DB2E-D04C-9362-5660776F64DB}" type="presParOf" srcId="{6A45325A-1F2A-1E4F-8016-E66CB6D60887}" destId="{88F7CC59-89B8-3143-8B8A-0ACE92311CE4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2C6A7C-088A-4E40-9997-4A905F0119C1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15C0086-2460-DB41-AFA6-BD84699E9109}">
      <dgm:prSet custT="1"/>
      <dgm:spPr/>
      <dgm:t>
        <a:bodyPr/>
        <a:lstStyle/>
        <a:p>
          <a:pPr rtl="0"/>
          <a:r>
            <a:rPr lang="en-US" sz="2000" dirty="0" err="1">
              <a:latin typeface="+mn-lt"/>
              <a:ea typeface="Cambria" charset="0"/>
              <a:cs typeface="Cambria" charset="0"/>
            </a:rPr>
            <a:t>medicína</a:t>
          </a:r>
          <a:endParaRPr lang="en-US" sz="2000" dirty="0">
            <a:latin typeface="+mn-lt"/>
            <a:ea typeface="Cambria" charset="0"/>
            <a:cs typeface="Cambria" charset="0"/>
          </a:endParaRPr>
        </a:p>
      </dgm:t>
    </dgm:pt>
    <dgm:pt modelId="{22391AAF-C75B-324B-8100-56CB27EA7CE5}" type="parTrans" cxnId="{3B3DC793-833B-4342-8111-26418150102E}">
      <dgm:prSet/>
      <dgm:spPr/>
      <dgm:t>
        <a:bodyPr/>
        <a:lstStyle/>
        <a:p>
          <a:endParaRPr lang="en-US"/>
        </a:p>
      </dgm:t>
    </dgm:pt>
    <dgm:pt modelId="{A769EC17-24C0-E740-9AC1-F72219D45397}" type="sibTrans" cxnId="{3B3DC793-833B-4342-8111-26418150102E}">
      <dgm:prSet/>
      <dgm:spPr/>
      <dgm:t>
        <a:bodyPr/>
        <a:lstStyle/>
        <a:p>
          <a:endParaRPr lang="en-US"/>
        </a:p>
      </dgm:t>
    </dgm:pt>
    <dgm:pt modelId="{F8F66765-8FBD-684C-A7A5-0A677A6CB37E}">
      <dgm:prSet custT="1"/>
      <dgm:spPr/>
      <dgm:t>
        <a:bodyPr/>
        <a:lstStyle/>
        <a:p>
          <a:pPr rtl="0"/>
          <a:r>
            <a:rPr lang="en-US" sz="1900" noProof="1">
              <a:latin typeface="+mn-lt"/>
              <a:ea typeface="Cambria" charset="0"/>
              <a:cs typeface="Cambria" charset="0"/>
            </a:rPr>
            <a:t>filozofie</a:t>
          </a:r>
        </a:p>
      </dgm:t>
    </dgm:pt>
    <dgm:pt modelId="{F1563EB9-B986-0349-A48C-AB522EAA9317}" type="parTrans" cxnId="{87ECF35C-25FD-1746-86B7-6137B6F8F91C}">
      <dgm:prSet/>
      <dgm:spPr/>
      <dgm:t>
        <a:bodyPr/>
        <a:lstStyle/>
        <a:p>
          <a:endParaRPr lang="en-US"/>
        </a:p>
      </dgm:t>
    </dgm:pt>
    <dgm:pt modelId="{89BD8D9C-E07E-214B-B85E-448498FBB30D}" type="sibTrans" cxnId="{87ECF35C-25FD-1746-86B7-6137B6F8F91C}">
      <dgm:prSet/>
      <dgm:spPr/>
      <dgm:t>
        <a:bodyPr/>
        <a:lstStyle/>
        <a:p>
          <a:endParaRPr lang="en-US"/>
        </a:p>
      </dgm:t>
    </dgm:pt>
    <dgm:pt modelId="{CF20123A-38E5-7E48-8A92-633BF8F24B07}">
      <dgm:prSet custT="1"/>
      <dgm:spPr/>
      <dgm:t>
        <a:bodyPr/>
        <a:lstStyle/>
        <a:p>
          <a:pPr rtl="0"/>
          <a:r>
            <a:rPr lang="en-US" sz="2000" dirty="0" err="1">
              <a:latin typeface="+mn-lt"/>
              <a:ea typeface="Cambria" charset="0"/>
              <a:cs typeface="Cambria" charset="0"/>
            </a:rPr>
            <a:t>náboženství</a:t>
          </a:r>
          <a:endParaRPr lang="en-US" sz="2000" dirty="0">
            <a:latin typeface="+mn-lt"/>
            <a:ea typeface="Cambria" charset="0"/>
            <a:cs typeface="Cambria" charset="0"/>
          </a:endParaRPr>
        </a:p>
      </dgm:t>
    </dgm:pt>
    <dgm:pt modelId="{B96E10B3-9671-3940-9353-5CE41B88F5D2}" type="parTrans" cxnId="{F021E752-0CC9-5E42-81B2-EC14B435C8B7}">
      <dgm:prSet/>
      <dgm:spPr/>
      <dgm:t>
        <a:bodyPr/>
        <a:lstStyle/>
        <a:p>
          <a:endParaRPr lang="en-US"/>
        </a:p>
      </dgm:t>
    </dgm:pt>
    <dgm:pt modelId="{79838AD5-6F66-2449-9DF3-F48192468D17}" type="sibTrans" cxnId="{F021E752-0CC9-5E42-81B2-EC14B435C8B7}">
      <dgm:prSet/>
      <dgm:spPr/>
      <dgm:t>
        <a:bodyPr/>
        <a:lstStyle/>
        <a:p>
          <a:endParaRPr lang="en-US"/>
        </a:p>
      </dgm:t>
    </dgm:pt>
    <dgm:pt modelId="{21714686-8C7F-FA46-8A5A-DE22C8775B54}">
      <dgm:prSet custT="1"/>
      <dgm:spPr/>
      <dgm:t>
        <a:bodyPr/>
        <a:lstStyle/>
        <a:p>
          <a:pPr rtl="0"/>
          <a:r>
            <a:rPr lang="en-US" sz="1800" dirty="0" err="1">
              <a:latin typeface="+mn-lt"/>
              <a:ea typeface="Cambria" charset="0"/>
              <a:cs typeface="Cambria" charset="0"/>
            </a:rPr>
            <a:t>Společnost</a:t>
          </a:r>
          <a:endParaRPr lang="en-US" sz="1800" dirty="0">
            <a:latin typeface="+mn-lt"/>
            <a:ea typeface="Cambria" charset="0"/>
            <a:cs typeface="Cambria" charset="0"/>
          </a:endParaRPr>
        </a:p>
      </dgm:t>
    </dgm:pt>
    <dgm:pt modelId="{89CAB7BD-9EC1-694B-A185-EF000498CDA2}" type="parTrans" cxnId="{FC03A1A3-B66F-3C45-A355-208366E0CFC3}">
      <dgm:prSet/>
      <dgm:spPr/>
      <dgm:t>
        <a:bodyPr/>
        <a:lstStyle/>
        <a:p>
          <a:endParaRPr lang="en-US"/>
        </a:p>
      </dgm:t>
    </dgm:pt>
    <dgm:pt modelId="{C1F04DE8-BD38-1441-86A7-F4080C6A4427}" type="sibTrans" cxnId="{FC03A1A3-B66F-3C45-A355-208366E0CFC3}">
      <dgm:prSet/>
      <dgm:spPr/>
      <dgm:t>
        <a:bodyPr/>
        <a:lstStyle/>
        <a:p>
          <a:endParaRPr lang="en-US"/>
        </a:p>
      </dgm:t>
    </dgm:pt>
    <dgm:pt modelId="{06A1BEC3-CC3B-6342-BE7D-7449FB8E44A5}" type="pres">
      <dgm:prSet presAssocID="{8E2C6A7C-088A-4E40-9997-4A905F0119C1}" presName="compositeShape" presStyleCnt="0">
        <dgm:presLayoutVars>
          <dgm:chMax val="7"/>
          <dgm:dir/>
          <dgm:resizeHandles val="exact"/>
        </dgm:presLayoutVars>
      </dgm:prSet>
      <dgm:spPr/>
    </dgm:pt>
    <dgm:pt modelId="{5B6D6184-0ABC-654B-965F-ABEA2F227838}" type="pres">
      <dgm:prSet presAssocID="{215C0086-2460-DB41-AFA6-BD84699E9109}" presName="circ1" presStyleLbl="vennNode1" presStyleIdx="0" presStyleCnt="4" custLinFactNeighborY="-12155"/>
      <dgm:spPr/>
    </dgm:pt>
    <dgm:pt modelId="{918DD384-43EA-BC4C-8D3A-EE062A5B6F96}" type="pres">
      <dgm:prSet presAssocID="{215C0086-2460-DB41-AFA6-BD84699E910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EF7A20A-18A3-3841-AB70-64CEF7B3E585}" type="pres">
      <dgm:prSet presAssocID="{F8F66765-8FBD-684C-A7A5-0A677A6CB37E}" presName="circ2" presStyleLbl="vennNode1" presStyleIdx="1" presStyleCnt="4"/>
      <dgm:spPr/>
    </dgm:pt>
    <dgm:pt modelId="{1D61FE13-6869-9A4C-99B9-AE803E239BA1}" type="pres">
      <dgm:prSet presAssocID="{F8F66765-8FBD-684C-A7A5-0A677A6CB37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0332623-CBA8-514E-B659-B13E7B9284BF}" type="pres">
      <dgm:prSet presAssocID="{CF20123A-38E5-7E48-8A92-633BF8F24B07}" presName="circ3" presStyleLbl="vennNode1" presStyleIdx="2" presStyleCnt="4"/>
      <dgm:spPr/>
    </dgm:pt>
    <dgm:pt modelId="{2842649E-0044-9245-90D7-BB9F31CC4445}" type="pres">
      <dgm:prSet presAssocID="{CF20123A-38E5-7E48-8A92-633BF8F24B0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2209FC5-C51D-5243-A09F-5DF917068152}" type="pres">
      <dgm:prSet presAssocID="{21714686-8C7F-FA46-8A5A-DE22C8775B54}" presName="circ4" presStyleLbl="vennNode1" presStyleIdx="3" presStyleCnt="4" custScaleX="98393"/>
      <dgm:spPr/>
    </dgm:pt>
    <dgm:pt modelId="{ADB6E48D-C523-DF4A-9533-E813150418FE}" type="pres">
      <dgm:prSet presAssocID="{21714686-8C7F-FA46-8A5A-DE22C8775B5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056E1803-2B59-264A-ADD9-BBCF78D0B1E5}" type="presOf" srcId="{215C0086-2460-DB41-AFA6-BD84699E9109}" destId="{5B6D6184-0ABC-654B-965F-ABEA2F227838}" srcOrd="0" destOrd="0" presId="urn:microsoft.com/office/officeart/2005/8/layout/venn1"/>
    <dgm:cxn modelId="{E25FF912-15F4-F547-9BE4-BB2DEE870017}" type="presOf" srcId="{8E2C6A7C-088A-4E40-9997-4A905F0119C1}" destId="{06A1BEC3-CC3B-6342-BE7D-7449FB8E44A5}" srcOrd="0" destOrd="0" presId="urn:microsoft.com/office/officeart/2005/8/layout/venn1"/>
    <dgm:cxn modelId="{365BE025-D99C-B147-8881-EAB6CD017CF6}" type="presOf" srcId="{CF20123A-38E5-7E48-8A92-633BF8F24B07}" destId="{2842649E-0044-9245-90D7-BB9F31CC4445}" srcOrd="1" destOrd="0" presId="urn:microsoft.com/office/officeart/2005/8/layout/venn1"/>
    <dgm:cxn modelId="{E534C330-2B14-8848-B688-B977169B96C6}" type="presOf" srcId="{F8F66765-8FBD-684C-A7A5-0A677A6CB37E}" destId="{1D61FE13-6869-9A4C-99B9-AE803E239BA1}" srcOrd="1" destOrd="0" presId="urn:microsoft.com/office/officeart/2005/8/layout/venn1"/>
    <dgm:cxn modelId="{F021E752-0CC9-5E42-81B2-EC14B435C8B7}" srcId="{8E2C6A7C-088A-4E40-9997-4A905F0119C1}" destId="{CF20123A-38E5-7E48-8A92-633BF8F24B07}" srcOrd="2" destOrd="0" parTransId="{B96E10B3-9671-3940-9353-5CE41B88F5D2}" sibTransId="{79838AD5-6F66-2449-9DF3-F48192468D17}"/>
    <dgm:cxn modelId="{87ECF35C-25FD-1746-86B7-6137B6F8F91C}" srcId="{8E2C6A7C-088A-4E40-9997-4A905F0119C1}" destId="{F8F66765-8FBD-684C-A7A5-0A677A6CB37E}" srcOrd="1" destOrd="0" parTransId="{F1563EB9-B986-0349-A48C-AB522EAA9317}" sibTransId="{89BD8D9C-E07E-214B-B85E-448498FBB30D}"/>
    <dgm:cxn modelId="{6DF14384-A95D-1D42-AB82-8A5BD9303781}" type="presOf" srcId="{21714686-8C7F-FA46-8A5A-DE22C8775B54}" destId="{ADB6E48D-C523-DF4A-9533-E813150418FE}" srcOrd="1" destOrd="0" presId="urn:microsoft.com/office/officeart/2005/8/layout/venn1"/>
    <dgm:cxn modelId="{3B3DC793-833B-4342-8111-26418150102E}" srcId="{8E2C6A7C-088A-4E40-9997-4A905F0119C1}" destId="{215C0086-2460-DB41-AFA6-BD84699E9109}" srcOrd="0" destOrd="0" parTransId="{22391AAF-C75B-324B-8100-56CB27EA7CE5}" sibTransId="{A769EC17-24C0-E740-9AC1-F72219D45397}"/>
    <dgm:cxn modelId="{FC03A1A3-B66F-3C45-A355-208366E0CFC3}" srcId="{8E2C6A7C-088A-4E40-9997-4A905F0119C1}" destId="{21714686-8C7F-FA46-8A5A-DE22C8775B54}" srcOrd="3" destOrd="0" parTransId="{89CAB7BD-9EC1-694B-A185-EF000498CDA2}" sibTransId="{C1F04DE8-BD38-1441-86A7-F4080C6A4427}"/>
    <dgm:cxn modelId="{22817FAB-79FB-BE44-9818-D6AC4BD3F542}" type="presOf" srcId="{215C0086-2460-DB41-AFA6-BD84699E9109}" destId="{918DD384-43EA-BC4C-8D3A-EE062A5B6F96}" srcOrd="1" destOrd="0" presId="urn:microsoft.com/office/officeart/2005/8/layout/venn1"/>
    <dgm:cxn modelId="{269D69CA-E4ED-594B-AE4F-6EEC9E8EC131}" type="presOf" srcId="{F8F66765-8FBD-684C-A7A5-0A677A6CB37E}" destId="{EEF7A20A-18A3-3841-AB70-64CEF7B3E585}" srcOrd="0" destOrd="0" presId="urn:microsoft.com/office/officeart/2005/8/layout/venn1"/>
    <dgm:cxn modelId="{68E06BD8-70CF-8F42-AD86-34FC8D0FDA98}" type="presOf" srcId="{21714686-8C7F-FA46-8A5A-DE22C8775B54}" destId="{D2209FC5-C51D-5243-A09F-5DF917068152}" srcOrd="0" destOrd="0" presId="urn:microsoft.com/office/officeart/2005/8/layout/venn1"/>
    <dgm:cxn modelId="{CF507EFC-8753-1740-9681-D374B41694B4}" type="presOf" srcId="{CF20123A-38E5-7E48-8A92-633BF8F24B07}" destId="{10332623-CBA8-514E-B659-B13E7B9284BF}" srcOrd="0" destOrd="0" presId="urn:microsoft.com/office/officeart/2005/8/layout/venn1"/>
    <dgm:cxn modelId="{A4032D16-A1F5-764B-8EC7-C556711C1632}" type="presParOf" srcId="{06A1BEC3-CC3B-6342-BE7D-7449FB8E44A5}" destId="{5B6D6184-0ABC-654B-965F-ABEA2F227838}" srcOrd="0" destOrd="0" presId="urn:microsoft.com/office/officeart/2005/8/layout/venn1"/>
    <dgm:cxn modelId="{EFA1AA11-0270-EA48-9FF3-7C184A6CFF0F}" type="presParOf" srcId="{06A1BEC3-CC3B-6342-BE7D-7449FB8E44A5}" destId="{918DD384-43EA-BC4C-8D3A-EE062A5B6F96}" srcOrd="1" destOrd="0" presId="urn:microsoft.com/office/officeart/2005/8/layout/venn1"/>
    <dgm:cxn modelId="{AC2B36D7-F327-A540-945D-796E3341784B}" type="presParOf" srcId="{06A1BEC3-CC3B-6342-BE7D-7449FB8E44A5}" destId="{EEF7A20A-18A3-3841-AB70-64CEF7B3E585}" srcOrd="2" destOrd="0" presId="urn:microsoft.com/office/officeart/2005/8/layout/venn1"/>
    <dgm:cxn modelId="{FD5BBB70-498C-354E-8DBA-CF4E8C3D9C74}" type="presParOf" srcId="{06A1BEC3-CC3B-6342-BE7D-7449FB8E44A5}" destId="{1D61FE13-6869-9A4C-99B9-AE803E239BA1}" srcOrd="3" destOrd="0" presId="urn:microsoft.com/office/officeart/2005/8/layout/venn1"/>
    <dgm:cxn modelId="{3E1AD218-EFD4-0345-B33B-D614DE9C0F18}" type="presParOf" srcId="{06A1BEC3-CC3B-6342-BE7D-7449FB8E44A5}" destId="{10332623-CBA8-514E-B659-B13E7B9284BF}" srcOrd="4" destOrd="0" presId="urn:microsoft.com/office/officeart/2005/8/layout/venn1"/>
    <dgm:cxn modelId="{E06F4D9B-EF90-A745-8F08-EED0AEB7DEAC}" type="presParOf" srcId="{06A1BEC3-CC3B-6342-BE7D-7449FB8E44A5}" destId="{2842649E-0044-9245-90D7-BB9F31CC4445}" srcOrd="5" destOrd="0" presId="urn:microsoft.com/office/officeart/2005/8/layout/venn1"/>
    <dgm:cxn modelId="{02A8798D-0851-8341-97A2-04A5FBB52759}" type="presParOf" srcId="{06A1BEC3-CC3B-6342-BE7D-7449FB8E44A5}" destId="{D2209FC5-C51D-5243-A09F-5DF917068152}" srcOrd="6" destOrd="0" presId="urn:microsoft.com/office/officeart/2005/8/layout/venn1"/>
    <dgm:cxn modelId="{658DFC21-44AA-D14D-98B0-FFB7024C2B48}" type="presParOf" srcId="{06A1BEC3-CC3B-6342-BE7D-7449FB8E44A5}" destId="{ADB6E48D-C523-DF4A-9533-E813150418FE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38EA420-91D3-A942-BDF9-A63D646C24CD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37FA4D-F05E-B844-B735-974C62BA2315}">
      <dgm:prSet custT="1"/>
      <dgm:spPr/>
      <dgm:t>
        <a:bodyPr/>
        <a:lstStyle/>
        <a:p>
          <a:pPr rtl="0"/>
          <a:r>
            <a:rPr lang="en-US" sz="2000" dirty="0" err="1">
              <a:latin typeface="+mn-lt"/>
              <a:ea typeface="Cambria" charset="0"/>
              <a:cs typeface="Cambria" charset="0"/>
            </a:rPr>
            <a:t>Fyzické</a:t>
          </a:r>
          <a:r>
            <a:rPr lang="en-US" sz="20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000" dirty="0" err="1">
              <a:latin typeface="+mn-lt"/>
              <a:ea typeface="Cambria" charset="0"/>
              <a:cs typeface="Cambria" charset="0"/>
            </a:rPr>
            <a:t>tělo</a:t>
          </a:r>
          <a:endParaRPr lang="en-US" sz="2000" dirty="0">
            <a:latin typeface="+mn-lt"/>
            <a:ea typeface="Cambria" charset="0"/>
            <a:cs typeface="Cambria" charset="0"/>
          </a:endParaRPr>
        </a:p>
      </dgm:t>
    </dgm:pt>
    <dgm:pt modelId="{2CAF2A07-A0C0-3D4F-85FD-26CEBE12C6FE}" type="parTrans" cxnId="{AF4AB8E6-D262-7D4D-B34D-FF897E681790}">
      <dgm:prSet/>
      <dgm:spPr/>
      <dgm:t>
        <a:bodyPr/>
        <a:lstStyle/>
        <a:p>
          <a:endParaRPr lang="en-US"/>
        </a:p>
      </dgm:t>
    </dgm:pt>
    <dgm:pt modelId="{E85BAF38-FCE9-F04D-B1E5-2DF39F38065F}" type="sibTrans" cxnId="{AF4AB8E6-D262-7D4D-B34D-FF897E681790}">
      <dgm:prSet/>
      <dgm:spPr/>
      <dgm:t>
        <a:bodyPr/>
        <a:lstStyle/>
        <a:p>
          <a:endParaRPr lang="en-US"/>
        </a:p>
      </dgm:t>
    </dgm:pt>
    <dgm:pt modelId="{B37D429B-B6DE-AC48-88B8-6D1D022A25CF}">
      <dgm:prSet custT="1"/>
      <dgm:spPr/>
      <dgm:t>
        <a:bodyPr/>
        <a:lstStyle/>
        <a:p>
          <a:pPr rtl="0"/>
          <a:r>
            <a:rPr lang="en-US" sz="2000" dirty="0" err="1">
              <a:latin typeface="+mn-lt"/>
              <a:ea typeface="Cambria" charset="0"/>
              <a:cs typeface="Cambria" charset="0"/>
            </a:rPr>
            <a:t>Společenské</a:t>
          </a:r>
          <a:r>
            <a:rPr lang="en-US" sz="2000" dirty="0">
              <a:latin typeface="+mn-lt"/>
              <a:ea typeface="Cambria" charset="0"/>
              <a:cs typeface="Cambria" charset="0"/>
            </a:rPr>
            <a:t>/</a:t>
          </a:r>
          <a:r>
            <a:rPr lang="en-US" sz="2000" dirty="0" err="1">
              <a:latin typeface="+mn-lt"/>
              <a:ea typeface="Cambria" charset="0"/>
              <a:cs typeface="Cambria" charset="0"/>
            </a:rPr>
            <a:t>kult</a:t>
          </a:r>
          <a:r>
            <a:rPr lang="en-US" sz="20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000" dirty="0" err="1">
              <a:latin typeface="+mn-lt"/>
              <a:ea typeface="Cambria" charset="0"/>
              <a:cs typeface="Cambria" charset="0"/>
            </a:rPr>
            <a:t>prostředí</a:t>
          </a:r>
          <a:endParaRPr lang="en-US" sz="2000" dirty="0">
            <a:latin typeface="+mn-lt"/>
            <a:ea typeface="Cambria" charset="0"/>
            <a:cs typeface="Cambria" charset="0"/>
          </a:endParaRPr>
        </a:p>
      </dgm:t>
    </dgm:pt>
    <dgm:pt modelId="{5D18602B-5CD0-E742-BDB9-B09341E15BB6}" type="parTrans" cxnId="{EEFF040F-FCBB-5A47-A13A-53CC1AB29E4D}">
      <dgm:prSet/>
      <dgm:spPr/>
      <dgm:t>
        <a:bodyPr/>
        <a:lstStyle/>
        <a:p>
          <a:endParaRPr lang="en-US"/>
        </a:p>
      </dgm:t>
    </dgm:pt>
    <dgm:pt modelId="{D2DEF158-142C-A644-82E9-CD4F6A15EAB4}" type="sibTrans" cxnId="{EEFF040F-FCBB-5A47-A13A-53CC1AB29E4D}">
      <dgm:prSet/>
      <dgm:spPr/>
      <dgm:t>
        <a:bodyPr/>
        <a:lstStyle/>
        <a:p>
          <a:endParaRPr lang="en-US"/>
        </a:p>
      </dgm:t>
    </dgm:pt>
    <dgm:pt modelId="{9A8EB5D1-EDF0-D34C-B1C8-DCDFF2DF6EE8}" type="pres">
      <dgm:prSet presAssocID="{738EA420-91D3-A942-BDF9-A63D646C24CD}" presName="compositeShape" presStyleCnt="0">
        <dgm:presLayoutVars>
          <dgm:chMax val="7"/>
          <dgm:dir/>
          <dgm:resizeHandles val="exact"/>
        </dgm:presLayoutVars>
      </dgm:prSet>
      <dgm:spPr/>
    </dgm:pt>
    <dgm:pt modelId="{2BCC24F8-9D46-FA47-B4D8-4544076A66B1}" type="pres">
      <dgm:prSet presAssocID="{0F37FA4D-F05E-B844-B735-974C62BA2315}" presName="circ1" presStyleLbl="vennNode1" presStyleIdx="0" presStyleCnt="2"/>
      <dgm:spPr/>
    </dgm:pt>
    <dgm:pt modelId="{5BA6D8A9-EE37-4F47-91A8-81C8D97BFB66}" type="pres">
      <dgm:prSet presAssocID="{0F37FA4D-F05E-B844-B735-974C62BA231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D5F97D9-74D4-2849-AD30-F7101C956D8B}" type="pres">
      <dgm:prSet presAssocID="{B37D429B-B6DE-AC48-88B8-6D1D022A25CF}" presName="circ2" presStyleLbl="vennNode1" presStyleIdx="1" presStyleCnt="2"/>
      <dgm:spPr/>
    </dgm:pt>
    <dgm:pt modelId="{ABC4986A-4E90-D64C-A7C3-606D0ED916C6}" type="pres">
      <dgm:prSet presAssocID="{B37D429B-B6DE-AC48-88B8-6D1D022A25C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EEFF040F-FCBB-5A47-A13A-53CC1AB29E4D}" srcId="{738EA420-91D3-A942-BDF9-A63D646C24CD}" destId="{B37D429B-B6DE-AC48-88B8-6D1D022A25CF}" srcOrd="1" destOrd="0" parTransId="{5D18602B-5CD0-E742-BDB9-B09341E15BB6}" sibTransId="{D2DEF158-142C-A644-82E9-CD4F6A15EAB4}"/>
    <dgm:cxn modelId="{0EFA0F13-05FE-294D-8AE0-EC51D312A2B5}" type="presOf" srcId="{B37D429B-B6DE-AC48-88B8-6D1D022A25CF}" destId="{ABC4986A-4E90-D64C-A7C3-606D0ED916C6}" srcOrd="1" destOrd="0" presId="urn:microsoft.com/office/officeart/2005/8/layout/venn1"/>
    <dgm:cxn modelId="{7C337C13-4425-764E-AD7A-F18C163906A6}" type="presOf" srcId="{0F37FA4D-F05E-B844-B735-974C62BA2315}" destId="{5BA6D8A9-EE37-4F47-91A8-81C8D97BFB66}" srcOrd="1" destOrd="0" presId="urn:microsoft.com/office/officeart/2005/8/layout/venn1"/>
    <dgm:cxn modelId="{EA8DCC13-7337-C243-B010-722932E8F0D3}" type="presOf" srcId="{B37D429B-B6DE-AC48-88B8-6D1D022A25CF}" destId="{9D5F97D9-74D4-2849-AD30-F7101C956D8B}" srcOrd="0" destOrd="0" presId="urn:microsoft.com/office/officeart/2005/8/layout/venn1"/>
    <dgm:cxn modelId="{7AEB9A2A-071F-A941-856C-2E2C4A6C817B}" type="presOf" srcId="{738EA420-91D3-A942-BDF9-A63D646C24CD}" destId="{9A8EB5D1-EDF0-D34C-B1C8-DCDFF2DF6EE8}" srcOrd="0" destOrd="0" presId="urn:microsoft.com/office/officeart/2005/8/layout/venn1"/>
    <dgm:cxn modelId="{2C392AA9-1273-D243-BD0E-C09660111F3C}" type="presOf" srcId="{0F37FA4D-F05E-B844-B735-974C62BA2315}" destId="{2BCC24F8-9D46-FA47-B4D8-4544076A66B1}" srcOrd="0" destOrd="0" presId="urn:microsoft.com/office/officeart/2005/8/layout/venn1"/>
    <dgm:cxn modelId="{AF4AB8E6-D262-7D4D-B34D-FF897E681790}" srcId="{738EA420-91D3-A942-BDF9-A63D646C24CD}" destId="{0F37FA4D-F05E-B844-B735-974C62BA2315}" srcOrd="0" destOrd="0" parTransId="{2CAF2A07-A0C0-3D4F-85FD-26CEBE12C6FE}" sibTransId="{E85BAF38-FCE9-F04D-B1E5-2DF39F38065F}"/>
    <dgm:cxn modelId="{762C6D9A-7349-904E-9E65-172566135B53}" type="presParOf" srcId="{9A8EB5D1-EDF0-D34C-B1C8-DCDFF2DF6EE8}" destId="{2BCC24F8-9D46-FA47-B4D8-4544076A66B1}" srcOrd="0" destOrd="0" presId="urn:microsoft.com/office/officeart/2005/8/layout/venn1"/>
    <dgm:cxn modelId="{B12590D1-65A8-4344-ACF3-A35C04B0F4B4}" type="presParOf" srcId="{9A8EB5D1-EDF0-D34C-B1C8-DCDFF2DF6EE8}" destId="{5BA6D8A9-EE37-4F47-91A8-81C8D97BFB66}" srcOrd="1" destOrd="0" presId="urn:microsoft.com/office/officeart/2005/8/layout/venn1"/>
    <dgm:cxn modelId="{35CE5AAA-6D01-C841-81EA-D10EA128E687}" type="presParOf" srcId="{9A8EB5D1-EDF0-D34C-B1C8-DCDFF2DF6EE8}" destId="{9D5F97D9-74D4-2849-AD30-F7101C956D8B}" srcOrd="2" destOrd="0" presId="urn:microsoft.com/office/officeart/2005/8/layout/venn1"/>
    <dgm:cxn modelId="{F2FF27C2-17B3-4E44-A52C-DF8FD66414AF}" type="presParOf" srcId="{9A8EB5D1-EDF0-D34C-B1C8-DCDFF2DF6EE8}" destId="{ABC4986A-4E90-D64C-A7C3-606D0ED916C6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2704BE0-C48F-1B43-A42A-2922288FEC2B}" type="doc">
      <dgm:prSet loTypeId="urn:microsoft.com/office/officeart/2005/8/layout/radial4" loCatId="relationship" qsTypeId="urn:microsoft.com/office/officeart/2005/8/quickstyle/simple2" qsCatId="simple" csTypeId="urn:microsoft.com/office/officeart/2005/8/colors/colorful3" csCatId="colorful"/>
      <dgm:spPr/>
      <dgm:t>
        <a:bodyPr/>
        <a:lstStyle/>
        <a:p>
          <a:endParaRPr lang="en-US"/>
        </a:p>
      </dgm:t>
    </dgm:pt>
    <dgm:pt modelId="{822C4514-F9FD-6744-94C7-3C6F9A395820}">
      <dgm:prSet/>
      <dgm:spPr/>
      <dgm:t>
        <a:bodyPr/>
        <a:lstStyle/>
        <a:p>
          <a:pPr rtl="0"/>
          <a:r>
            <a:rPr lang="en-US" dirty="0" err="1"/>
            <a:t>hluchota</a:t>
          </a:r>
          <a:endParaRPr lang="en-US" dirty="0"/>
        </a:p>
      </dgm:t>
    </dgm:pt>
    <dgm:pt modelId="{4E8F3D6F-95DE-D544-BF24-47AC20DE4C1D}" type="parTrans" cxnId="{FD6F8BFA-E23E-764C-BAFE-4BB1C020381D}">
      <dgm:prSet/>
      <dgm:spPr/>
      <dgm:t>
        <a:bodyPr/>
        <a:lstStyle/>
        <a:p>
          <a:endParaRPr lang="en-US"/>
        </a:p>
      </dgm:t>
    </dgm:pt>
    <dgm:pt modelId="{FC4DB247-DA5E-0D46-BE61-26B0A653BA35}" type="sibTrans" cxnId="{FD6F8BFA-E23E-764C-BAFE-4BB1C020381D}">
      <dgm:prSet/>
      <dgm:spPr/>
      <dgm:t>
        <a:bodyPr/>
        <a:lstStyle/>
        <a:p>
          <a:endParaRPr lang="en-US"/>
        </a:p>
      </dgm:t>
    </dgm:pt>
    <dgm:pt modelId="{51776840-A07F-B646-AF67-B6D3919CC5B2}">
      <dgm:prSet/>
      <dgm:spPr/>
      <dgm:t>
        <a:bodyPr/>
        <a:lstStyle/>
        <a:p>
          <a:pPr rtl="0"/>
          <a:r>
            <a:rPr lang="en-US"/>
            <a:t>nedoslýchovost</a:t>
          </a:r>
        </a:p>
      </dgm:t>
    </dgm:pt>
    <dgm:pt modelId="{BD76E7E8-C56A-4745-B736-01A33ABFC764}" type="parTrans" cxnId="{CEF7DB22-A5B4-B847-AEC5-3F15C024C2A4}">
      <dgm:prSet/>
      <dgm:spPr/>
      <dgm:t>
        <a:bodyPr/>
        <a:lstStyle/>
        <a:p>
          <a:endParaRPr lang="en-US"/>
        </a:p>
      </dgm:t>
    </dgm:pt>
    <dgm:pt modelId="{252C3BB4-B768-0947-BBBB-C184C66B3BDD}" type="sibTrans" cxnId="{CEF7DB22-A5B4-B847-AEC5-3F15C024C2A4}">
      <dgm:prSet/>
      <dgm:spPr/>
      <dgm:t>
        <a:bodyPr/>
        <a:lstStyle/>
        <a:p>
          <a:endParaRPr lang="en-US"/>
        </a:p>
      </dgm:t>
    </dgm:pt>
    <dgm:pt modelId="{CA9223CA-8FF7-C84A-A856-2BC0391A4E52}">
      <dgm:prSet/>
      <dgm:spPr/>
      <dgm:t>
        <a:bodyPr/>
        <a:lstStyle/>
        <a:p>
          <a:pPr rtl="0"/>
          <a:r>
            <a:rPr lang="en-US"/>
            <a:t>nepozornost</a:t>
          </a:r>
        </a:p>
      </dgm:t>
    </dgm:pt>
    <dgm:pt modelId="{8B978CC1-5783-3843-B78F-0B7A77460AFA}" type="parTrans" cxnId="{52D7F4C3-7A78-9D42-8157-9B60E01565F8}">
      <dgm:prSet/>
      <dgm:spPr/>
      <dgm:t>
        <a:bodyPr/>
        <a:lstStyle/>
        <a:p>
          <a:endParaRPr lang="en-US"/>
        </a:p>
      </dgm:t>
    </dgm:pt>
    <dgm:pt modelId="{A0563F2D-02CE-9B41-A845-B7BA887E6895}" type="sibTrans" cxnId="{52D7F4C3-7A78-9D42-8157-9B60E01565F8}">
      <dgm:prSet/>
      <dgm:spPr/>
      <dgm:t>
        <a:bodyPr/>
        <a:lstStyle/>
        <a:p>
          <a:endParaRPr lang="en-US"/>
        </a:p>
      </dgm:t>
    </dgm:pt>
    <dgm:pt modelId="{30BABD6A-6CD0-694C-A9BB-4495A6B4D34E}">
      <dgm:prSet/>
      <dgm:spPr/>
      <dgm:t>
        <a:bodyPr/>
        <a:lstStyle/>
        <a:p>
          <a:pPr rtl="0"/>
          <a:r>
            <a:rPr lang="en-US"/>
            <a:t>nepochopení</a:t>
          </a:r>
        </a:p>
      </dgm:t>
    </dgm:pt>
    <dgm:pt modelId="{13E46D7B-A2DC-CA44-B462-E460594C3A01}" type="parTrans" cxnId="{AEBEF3BE-8B4E-E844-A3B3-99932F616C46}">
      <dgm:prSet/>
      <dgm:spPr/>
      <dgm:t>
        <a:bodyPr/>
        <a:lstStyle/>
        <a:p>
          <a:endParaRPr lang="en-US"/>
        </a:p>
      </dgm:t>
    </dgm:pt>
    <dgm:pt modelId="{BBE2BCD3-B19F-9543-86DF-E2EFC3574789}" type="sibTrans" cxnId="{AEBEF3BE-8B4E-E844-A3B3-99932F616C46}">
      <dgm:prSet/>
      <dgm:spPr/>
      <dgm:t>
        <a:bodyPr/>
        <a:lstStyle/>
        <a:p>
          <a:endParaRPr lang="en-US"/>
        </a:p>
      </dgm:t>
    </dgm:pt>
    <dgm:pt modelId="{C2E66067-3ECD-3C47-B1CC-86241764FCC7}">
      <dgm:prSet/>
      <dgm:spPr/>
      <dgm:t>
        <a:bodyPr/>
        <a:lstStyle/>
        <a:p>
          <a:pPr rtl="0"/>
          <a:r>
            <a:rPr lang="en-US"/>
            <a:t>špatná paměť</a:t>
          </a:r>
        </a:p>
      </dgm:t>
    </dgm:pt>
    <dgm:pt modelId="{858DF813-3BDD-A143-A4A7-ED45242D0F5D}" type="parTrans" cxnId="{B0B68662-4067-E448-975D-62EF5B0FA673}">
      <dgm:prSet/>
      <dgm:spPr/>
      <dgm:t>
        <a:bodyPr/>
        <a:lstStyle/>
        <a:p>
          <a:endParaRPr lang="en-US"/>
        </a:p>
      </dgm:t>
    </dgm:pt>
    <dgm:pt modelId="{6D45F7CD-FBD5-5746-9033-9BB566A6F741}" type="sibTrans" cxnId="{B0B68662-4067-E448-975D-62EF5B0FA673}">
      <dgm:prSet/>
      <dgm:spPr/>
      <dgm:t>
        <a:bodyPr/>
        <a:lstStyle/>
        <a:p>
          <a:endParaRPr lang="en-US"/>
        </a:p>
      </dgm:t>
    </dgm:pt>
    <dgm:pt modelId="{B273A7B2-31E5-1F44-AC73-49294AE9E596}">
      <dgm:prSet/>
      <dgm:spPr/>
      <dgm:t>
        <a:bodyPr/>
        <a:lstStyle/>
        <a:p>
          <a:pPr rtl="0"/>
          <a:r>
            <a:rPr lang="en-US"/>
            <a:t>nízká inteligence</a:t>
          </a:r>
        </a:p>
      </dgm:t>
    </dgm:pt>
    <dgm:pt modelId="{6C1E4787-C448-C444-8069-C4AB3527E7E0}" type="parTrans" cxnId="{D20A86E9-AD80-5E46-A5FB-EC0A4294D0FB}">
      <dgm:prSet/>
      <dgm:spPr/>
      <dgm:t>
        <a:bodyPr/>
        <a:lstStyle/>
        <a:p>
          <a:endParaRPr lang="en-US"/>
        </a:p>
      </dgm:t>
    </dgm:pt>
    <dgm:pt modelId="{49A20F6B-88BC-5543-B4AF-8EF42802A369}" type="sibTrans" cxnId="{D20A86E9-AD80-5E46-A5FB-EC0A4294D0FB}">
      <dgm:prSet/>
      <dgm:spPr/>
      <dgm:t>
        <a:bodyPr/>
        <a:lstStyle/>
        <a:p>
          <a:endParaRPr lang="en-US"/>
        </a:p>
      </dgm:t>
    </dgm:pt>
    <dgm:pt modelId="{7715EAF2-C85E-7241-8718-D31FD929A672}">
      <dgm:prSet/>
      <dgm:spPr/>
      <dgm:t>
        <a:bodyPr/>
        <a:lstStyle/>
        <a:p>
          <a:pPr rtl="0"/>
          <a:r>
            <a:rPr lang="en-US"/>
            <a:t>zatvrzelost</a:t>
          </a:r>
        </a:p>
      </dgm:t>
    </dgm:pt>
    <dgm:pt modelId="{89723819-EB75-7F46-860F-8DF7805EBB2F}" type="parTrans" cxnId="{1439E1F6-AF68-844D-BA66-5A814C32CAFF}">
      <dgm:prSet/>
      <dgm:spPr/>
      <dgm:t>
        <a:bodyPr/>
        <a:lstStyle/>
        <a:p>
          <a:endParaRPr lang="en-US"/>
        </a:p>
      </dgm:t>
    </dgm:pt>
    <dgm:pt modelId="{A8E50331-E6B6-3649-94C5-C61FB1F1CC62}" type="sibTrans" cxnId="{1439E1F6-AF68-844D-BA66-5A814C32CAFF}">
      <dgm:prSet/>
      <dgm:spPr/>
      <dgm:t>
        <a:bodyPr/>
        <a:lstStyle/>
        <a:p>
          <a:endParaRPr lang="en-US"/>
        </a:p>
      </dgm:t>
    </dgm:pt>
    <dgm:pt modelId="{F92BE227-6EEA-9D4D-8E3C-640A1AEE34D0}" type="pres">
      <dgm:prSet presAssocID="{42704BE0-C48F-1B43-A42A-2922288FEC2B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FA1AB1F-CE04-1742-906E-F0BB4E5994DA}" type="pres">
      <dgm:prSet presAssocID="{822C4514-F9FD-6744-94C7-3C6F9A395820}" presName="centerShape" presStyleLbl="node0" presStyleIdx="0" presStyleCnt="1"/>
      <dgm:spPr/>
    </dgm:pt>
    <dgm:pt modelId="{62977E81-015F-F24B-A3F1-8C9B24A39E2D}" type="pres">
      <dgm:prSet presAssocID="{BD76E7E8-C56A-4745-B736-01A33ABFC764}" presName="parTrans" presStyleLbl="bgSibTrans2D1" presStyleIdx="0" presStyleCnt="6"/>
      <dgm:spPr/>
    </dgm:pt>
    <dgm:pt modelId="{565123D0-2E99-DD43-9EB7-BAE1AD18C333}" type="pres">
      <dgm:prSet presAssocID="{51776840-A07F-B646-AF67-B6D3919CC5B2}" presName="node" presStyleLbl="node1" presStyleIdx="0" presStyleCnt="6">
        <dgm:presLayoutVars>
          <dgm:bulletEnabled val="1"/>
        </dgm:presLayoutVars>
      </dgm:prSet>
      <dgm:spPr/>
    </dgm:pt>
    <dgm:pt modelId="{24D052AE-FBD9-BF42-8BEF-FF94EFAC5C53}" type="pres">
      <dgm:prSet presAssocID="{8B978CC1-5783-3843-B78F-0B7A77460AFA}" presName="parTrans" presStyleLbl="bgSibTrans2D1" presStyleIdx="1" presStyleCnt="6"/>
      <dgm:spPr/>
    </dgm:pt>
    <dgm:pt modelId="{BB0AAD2B-FD6B-8C49-800A-F3E88E36688E}" type="pres">
      <dgm:prSet presAssocID="{CA9223CA-8FF7-C84A-A856-2BC0391A4E52}" presName="node" presStyleLbl="node1" presStyleIdx="1" presStyleCnt="6">
        <dgm:presLayoutVars>
          <dgm:bulletEnabled val="1"/>
        </dgm:presLayoutVars>
      </dgm:prSet>
      <dgm:spPr/>
    </dgm:pt>
    <dgm:pt modelId="{C120E958-9432-6046-B1A1-348AEA0EFAA9}" type="pres">
      <dgm:prSet presAssocID="{13E46D7B-A2DC-CA44-B462-E460594C3A01}" presName="parTrans" presStyleLbl="bgSibTrans2D1" presStyleIdx="2" presStyleCnt="6"/>
      <dgm:spPr/>
    </dgm:pt>
    <dgm:pt modelId="{CFDBE24A-1C4F-6649-A648-757954899A29}" type="pres">
      <dgm:prSet presAssocID="{30BABD6A-6CD0-694C-A9BB-4495A6B4D34E}" presName="node" presStyleLbl="node1" presStyleIdx="2" presStyleCnt="6">
        <dgm:presLayoutVars>
          <dgm:bulletEnabled val="1"/>
        </dgm:presLayoutVars>
      </dgm:prSet>
      <dgm:spPr/>
    </dgm:pt>
    <dgm:pt modelId="{51DADBD0-17C0-5748-8884-8FBC1ACE1456}" type="pres">
      <dgm:prSet presAssocID="{858DF813-3BDD-A143-A4A7-ED45242D0F5D}" presName="parTrans" presStyleLbl="bgSibTrans2D1" presStyleIdx="3" presStyleCnt="6"/>
      <dgm:spPr/>
    </dgm:pt>
    <dgm:pt modelId="{1F58D191-3E7C-5D42-B703-24B09E5CCBAB}" type="pres">
      <dgm:prSet presAssocID="{C2E66067-3ECD-3C47-B1CC-86241764FCC7}" presName="node" presStyleLbl="node1" presStyleIdx="3" presStyleCnt="6">
        <dgm:presLayoutVars>
          <dgm:bulletEnabled val="1"/>
        </dgm:presLayoutVars>
      </dgm:prSet>
      <dgm:spPr/>
    </dgm:pt>
    <dgm:pt modelId="{DE102050-1B90-8541-8F52-D3E18069A48C}" type="pres">
      <dgm:prSet presAssocID="{6C1E4787-C448-C444-8069-C4AB3527E7E0}" presName="parTrans" presStyleLbl="bgSibTrans2D1" presStyleIdx="4" presStyleCnt="6"/>
      <dgm:spPr/>
    </dgm:pt>
    <dgm:pt modelId="{1F2A0392-904C-F543-8A27-34E3EEB9D667}" type="pres">
      <dgm:prSet presAssocID="{B273A7B2-31E5-1F44-AC73-49294AE9E596}" presName="node" presStyleLbl="node1" presStyleIdx="4" presStyleCnt="6">
        <dgm:presLayoutVars>
          <dgm:bulletEnabled val="1"/>
        </dgm:presLayoutVars>
      </dgm:prSet>
      <dgm:spPr/>
    </dgm:pt>
    <dgm:pt modelId="{7F76A5E3-38BE-AC4E-BE47-0FA257732A8D}" type="pres">
      <dgm:prSet presAssocID="{89723819-EB75-7F46-860F-8DF7805EBB2F}" presName="parTrans" presStyleLbl="bgSibTrans2D1" presStyleIdx="5" presStyleCnt="6"/>
      <dgm:spPr/>
    </dgm:pt>
    <dgm:pt modelId="{A6E5044B-4D22-0E4C-A122-09775037D2D4}" type="pres">
      <dgm:prSet presAssocID="{7715EAF2-C85E-7241-8718-D31FD929A672}" presName="node" presStyleLbl="node1" presStyleIdx="5" presStyleCnt="6">
        <dgm:presLayoutVars>
          <dgm:bulletEnabled val="1"/>
        </dgm:presLayoutVars>
      </dgm:prSet>
      <dgm:spPr/>
    </dgm:pt>
  </dgm:ptLst>
  <dgm:cxnLst>
    <dgm:cxn modelId="{B3CDEC00-46FF-BD47-A4F4-82B59D579C71}" type="presOf" srcId="{7715EAF2-C85E-7241-8718-D31FD929A672}" destId="{A6E5044B-4D22-0E4C-A122-09775037D2D4}" srcOrd="0" destOrd="0" presId="urn:microsoft.com/office/officeart/2005/8/layout/radial4"/>
    <dgm:cxn modelId="{443DEC02-A0DC-2E4F-8639-9B418D5637BA}" type="presOf" srcId="{858DF813-3BDD-A143-A4A7-ED45242D0F5D}" destId="{51DADBD0-17C0-5748-8884-8FBC1ACE1456}" srcOrd="0" destOrd="0" presId="urn:microsoft.com/office/officeart/2005/8/layout/radial4"/>
    <dgm:cxn modelId="{6EB61703-C720-594C-AEEA-D43AABFC8EE7}" type="presOf" srcId="{42704BE0-C48F-1B43-A42A-2922288FEC2B}" destId="{F92BE227-6EEA-9D4D-8E3C-640A1AEE34D0}" srcOrd="0" destOrd="0" presId="urn:microsoft.com/office/officeart/2005/8/layout/radial4"/>
    <dgm:cxn modelId="{48563B0B-43AD-6F46-97CC-1F73F5B82934}" type="presOf" srcId="{8B978CC1-5783-3843-B78F-0B7A77460AFA}" destId="{24D052AE-FBD9-BF42-8BEF-FF94EFAC5C53}" srcOrd="0" destOrd="0" presId="urn:microsoft.com/office/officeart/2005/8/layout/radial4"/>
    <dgm:cxn modelId="{C62E1F0C-4C89-3746-B9AD-4E67EDE7C18C}" type="presOf" srcId="{13E46D7B-A2DC-CA44-B462-E460594C3A01}" destId="{C120E958-9432-6046-B1A1-348AEA0EFAA9}" srcOrd="0" destOrd="0" presId="urn:microsoft.com/office/officeart/2005/8/layout/radial4"/>
    <dgm:cxn modelId="{6DE6311A-826A-2C4F-9BCF-7B35BE83359A}" type="presOf" srcId="{30BABD6A-6CD0-694C-A9BB-4495A6B4D34E}" destId="{CFDBE24A-1C4F-6649-A648-757954899A29}" srcOrd="0" destOrd="0" presId="urn:microsoft.com/office/officeart/2005/8/layout/radial4"/>
    <dgm:cxn modelId="{CEF7DB22-A5B4-B847-AEC5-3F15C024C2A4}" srcId="{822C4514-F9FD-6744-94C7-3C6F9A395820}" destId="{51776840-A07F-B646-AF67-B6D3919CC5B2}" srcOrd="0" destOrd="0" parTransId="{BD76E7E8-C56A-4745-B736-01A33ABFC764}" sibTransId="{252C3BB4-B768-0947-BBBB-C184C66B3BDD}"/>
    <dgm:cxn modelId="{25E5C435-F204-5944-ABC6-E714B2E26EDF}" type="presOf" srcId="{C2E66067-3ECD-3C47-B1CC-86241764FCC7}" destId="{1F58D191-3E7C-5D42-B703-24B09E5CCBAB}" srcOrd="0" destOrd="0" presId="urn:microsoft.com/office/officeart/2005/8/layout/radial4"/>
    <dgm:cxn modelId="{B16E303B-3218-FC4A-8184-F697E8E3BA48}" type="presOf" srcId="{822C4514-F9FD-6744-94C7-3C6F9A395820}" destId="{7FA1AB1F-CE04-1742-906E-F0BB4E5994DA}" srcOrd="0" destOrd="0" presId="urn:microsoft.com/office/officeart/2005/8/layout/radial4"/>
    <dgm:cxn modelId="{45871E49-E1EC-6C42-8DCD-9C0F24E74A9C}" type="presOf" srcId="{89723819-EB75-7F46-860F-8DF7805EBB2F}" destId="{7F76A5E3-38BE-AC4E-BE47-0FA257732A8D}" srcOrd="0" destOrd="0" presId="urn:microsoft.com/office/officeart/2005/8/layout/radial4"/>
    <dgm:cxn modelId="{8C449356-8C3F-864B-9695-92047541FE1D}" type="presOf" srcId="{CA9223CA-8FF7-C84A-A856-2BC0391A4E52}" destId="{BB0AAD2B-FD6B-8C49-800A-F3E88E36688E}" srcOrd="0" destOrd="0" presId="urn:microsoft.com/office/officeart/2005/8/layout/radial4"/>
    <dgm:cxn modelId="{B0B68662-4067-E448-975D-62EF5B0FA673}" srcId="{822C4514-F9FD-6744-94C7-3C6F9A395820}" destId="{C2E66067-3ECD-3C47-B1CC-86241764FCC7}" srcOrd="3" destOrd="0" parTransId="{858DF813-3BDD-A143-A4A7-ED45242D0F5D}" sibTransId="{6D45F7CD-FBD5-5746-9033-9BB566A6F741}"/>
    <dgm:cxn modelId="{20CF8180-A154-9847-B251-64C1D7B86E56}" type="presOf" srcId="{6C1E4787-C448-C444-8069-C4AB3527E7E0}" destId="{DE102050-1B90-8541-8F52-D3E18069A48C}" srcOrd="0" destOrd="0" presId="urn:microsoft.com/office/officeart/2005/8/layout/radial4"/>
    <dgm:cxn modelId="{5B36FD99-1FA1-3F47-B0AB-079EA48123D0}" type="presOf" srcId="{51776840-A07F-B646-AF67-B6D3919CC5B2}" destId="{565123D0-2E99-DD43-9EB7-BAE1AD18C333}" srcOrd="0" destOrd="0" presId="urn:microsoft.com/office/officeart/2005/8/layout/radial4"/>
    <dgm:cxn modelId="{AEBEF3BE-8B4E-E844-A3B3-99932F616C46}" srcId="{822C4514-F9FD-6744-94C7-3C6F9A395820}" destId="{30BABD6A-6CD0-694C-A9BB-4495A6B4D34E}" srcOrd="2" destOrd="0" parTransId="{13E46D7B-A2DC-CA44-B462-E460594C3A01}" sibTransId="{BBE2BCD3-B19F-9543-86DF-E2EFC3574789}"/>
    <dgm:cxn modelId="{52D7F4C3-7A78-9D42-8157-9B60E01565F8}" srcId="{822C4514-F9FD-6744-94C7-3C6F9A395820}" destId="{CA9223CA-8FF7-C84A-A856-2BC0391A4E52}" srcOrd="1" destOrd="0" parTransId="{8B978CC1-5783-3843-B78F-0B7A77460AFA}" sibTransId="{A0563F2D-02CE-9B41-A845-B7BA887E6895}"/>
    <dgm:cxn modelId="{D7B059D7-5381-004B-9531-22B2561264E4}" type="presOf" srcId="{BD76E7E8-C56A-4745-B736-01A33ABFC764}" destId="{62977E81-015F-F24B-A3F1-8C9B24A39E2D}" srcOrd="0" destOrd="0" presId="urn:microsoft.com/office/officeart/2005/8/layout/radial4"/>
    <dgm:cxn modelId="{D20A86E9-AD80-5E46-A5FB-EC0A4294D0FB}" srcId="{822C4514-F9FD-6744-94C7-3C6F9A395820}" destId="{B273A7B2-31E5-1F44-AC73-49294AE9E596}" srcOrd="4" destOrd="0" parTransId="{6C1E4787-C448-C444-8069-C4AB3527E7E0}" sibTransId="{49A20F6B-88BC-5543-B4AF-8EF42802A369}"/>
    <dgm:cxn modelId="{4CF008EC-5860-F34B-A5F5-630E2CC391C5}" type="presOf" srcId="{B273A7B2-31E5-1F44-AC73-49294AE9E596}" destId="{1F2A0392-904C-F543-8A27-34E3EEB9D667}" srcOrd="0" destOrd="0" presId="urn:microsoft.com/office/officeart/2005/8/layout/radial4"/>
    <dgm:cxn modelId="{1439E1F6-AF68-844D-BA66-5A814C32CAFF}" srcId="{822C4514-F9FD-6744-94C7-3C6F9A395820}" destId="{7715EAF2-C85E-7241-8718-D31FD929A672}" srcOrd="5" destOrd="0" parTransId="{89723819-EB75-7F46-860F-8DF7805EBB2F}" sibTransId="{A8E50331-E6B6-3649-94C5-C61FB1F1CC62}"/>
    <dgm:cxn modelId="{FD6F8BFA-E23E-764C-BAFE-4BB1C020381D}" srcId="{42704BE0-C48F-1B43-A42A-2922288FEC2B}" destId="{822C4514-F9FD-6744-94C7-3C6F9A395820}" srcOrd="0" destOrd="0" parTransId="{4E8F3D6F-95DE-D544-BF24-47AC20DE4C1D}" sibTransId="{FC4DB247-DA5E-0D46-BE61-26B0A653BA35}"/>
    <dgm:cxn modelId="{5E71D627-76F1-E342-9901-0B5E31AD7538}" type="presParOf" srcId="{F92BE227-6EEA-9D4D-8E3C-640A1AEE34D0}" destId="{7FA1AB1F-CE04-1742-906E-F0BB4E5994DA}" srcOrd="0" destOrd="0" presId="urn:microsoft.com/office/officeart/2005/8/layout/radial4"/>
    <dgm:cxn modelId="{0BA105E6-18FD-DB4D-9FD1-6724FDEA260F}" type="presParOf" srcId="{F92BE227-6EEA-9D4D-8E3C-640A1AEE34D0}" destId="{62977E81-015F-F24B-A3F1-8C9B24A39E2D}" srcOrd="1" destOrd="0" presId="urn:microsoft.com/office/officeart/2005/8/layout/radial4"/>
    <dgm:cxn modelId="{9A81878C-EC38-E341-BF23-B074D4E4C5C8}" type="presParOf" srcId="{F92BE227-6EEA-9D4D-8E3C-640A1AEE34D0}" destId="{565123D0-2E99-DD43-9EB7-BAE1AD18C333}" srcOrd="2" destOrd="0" presId="urn:microsoft.com/office/officeart/2005/8/layout/radial4"/>
    <dgm:cxn modelId="{FBA29AC4-ED11-214F-8F34-DE59536ACDC4}" type="presParOf" srcId="{F92BE227-6EEA-9D4D-8E3C-640A1AEE34D0}" destId="{24D052AE-FBD9-BF42-8BEF-FF94EFAC5C53}" srcOrd="3" destOrd="0" presId="urn:microsoft.com/office/officeart/2005/8/layout/radial4"/>
    <dgm:cxn modelId="{A95919D8-2003-E244-A64C-F0B5389BA0A2}" type="presParOf" srcId="{F92BE227-6EEA-9D4D-8E3C-640A1AEE34D0}" destId="{BB0AAD2B-FD6B-8C49-800A-F3E88E36688E}" srcOrd="4" destOrd="0" presId="urn:microsoft.com/office/officeart/2005/8/layout/radial4"/>
    <dgm:cxn modelId="{C592DDF9-D45E-A747-B166-5FAE4B6CD64B}" type="presParOf" srcId="{F92BE227-6EEA-9D4D-8E3C-640A1AEE34D0}" destId="{C120E958-9432-6046-B1A1-348AEA0EFAA9}" srcOrd="5" destOrd="0" presId="urn:microsoft.com/office/officeart/2005/8/layout/radial4"/>
    <dgm:cxn modelId="{A831E875-6B0D-CB4E-8FCF-E4E6AA3A441C}" type="presParOf" srcId="{F92BE227-6EEA-9D4D-8E3C-640A1AEE34D0}" destId="{CFDBE24A-1C4F-6649-A648-757954899A29}" srcOrd="6" destOrd="0" presId="urn:microsoft.com/office/officeart/2005/8/layout/radial4"/>
    <dgm:cxn modelId="{1C99A185-C538-D640-B273-077365E3FDC5}" type="presParOf" srcId="{F92BE227-6EEA-9D4D-8E3C-640A1AEE34D0}" destId="{51DADBD0-17C0-5748-8884-8FBC1ACE1456}" srcOrd="7" destOrd="0" presId="urn:microsoft.com/office/officeart/2005/8/layout/radial4"/>
    <dgm:cxn modelId="{29E3724C-D87A-4245-A0FD-CD271B49C4D3}" type="presParOf" srcId="{F92BE227-6EEA-9D4D-8E3C-640A1AEE34D0}" destId="{1F58D191-3E7C-5D42-B703-24B09E5CCBAB}" srcOrd="8" destOrd="0" presId="urn:microsoft.com/office/officeart/2005/8/layout/radial4"/>
    <dgm:cxn modelId="{E61618D6-637D-B34B-8DA2-BD870A65E0AA}" type="presParOf" srcId="{F92BE227-6EEA-9D4D-8E3C-640A1AEE34D0}" destId="{DE102050-1B90-8541-8F52-D3E18069A48C}" srcOrd="9" destOrd="0" presId="urn:microsoft.com/office/officeart/2005/8/layout/radial4"/>
    <dgm:cxn modelId="{B1BB7DD0-00D6-2747-8FC5-2E77DCC23FF7}" type="presParOf" srcId="{F92BE227-6EEA-9D4D-8E3C-640A1AEE34D0}" destId="{1F2A0392-904C-F543-8A27-34E3EEB9D667}" srcOrd="10" destOrd="0" presId="urn:microsoft.com/office/officeart/2005/8/layout/radial4"/>
    <dgm:cxn modelId="{FC399726-C059-2047-B19F-0E83A19CEAA6}" type="presParOf" srcId="{F92BE227-6EEA-9D4D-8E3C-640A1AEE34D0}" destId="{7F76A5E3-38BE-AC4E-BE47-0FA257732A8D}" srcOrd="11" destOrd="0" presId="urn:microsoft.com/office/officeart/2005/8/layout/radial4"/>
    <dgm:cxn modelId="{5267E983-502F-9F48-B193-AAFACBEC7698}" type="presParOf" srcId="{F92BE227-6EEA-9D4D-8E3C-640A1AEE34D0}" destId="{A6E5044B-4D22-0E4C-A122-09775037D2D4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E23572-EC85-2946-B983-1780AEA0502C}">
      <dsp:nvSpPr>
        <dsp:cNvPr id="0" name=""/>
        <dsp:cNvSpPr/>
      </dsp:nvSpPr>
      <dsp:spPr>
        <a:xfrm>
          <a:off x="2476502" y="8437"/>
          <a:ext cx="3085100" cy="30851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25000" r="-25000"/>
          </a:stretch>
        </a:blip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b="1" kern="1200" dirty="0">
              <a:solidFill>
                <a:schemeClr val="bg1"/>
              </a:solidFill>
              <a:latin typeface="Gill Sans MT" panose="020B0502020104020203" pitchFamily="34" charset="0"/>
            </a:rPr>
            <a:t>Kultura</a:t>
          </a:r>
        </a:p>
      </dsp:txBody>
      <dsp:txXfrm>
        <a:off x="2907304" y="372236"/>
        <a:ext cx="1778796" cy="2357501"/>
      </dsp:txXfrm>
    </dsp:sp>
    <dsp:sp modelId="{D9CBD65B-834F-7C41-902C-F0F1644F05C2}">
      <dsp:nvSpPr>
        <dsp:cNvPr id="0" name=""/>
        <dsp:cNvSpPr/>
      </dsp:nvSpPr>
      <dsp:spPr>
        <a:xfrm>
          <a:off x="4699997" y="8437"/>
          <a:ext cx="3085100" cy="308510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700" b="1" kern="1200" dirty="0">
              <a:latin typeface="Cambria" panose="02040503050406030204" pitchFamily="18" charset="0"/>
            </a:rPr>
            <a:t>Biologie</a:t>
          </a:r>
        </a:p>
      </dsp:txBody>
      <dsp:txXfrm>
        <a:off x="5575499" y="372236"/>
        <a:ext cx="1778796" cy="23575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94FC12-979F-164C-B31C-16B738942689}">
      <dsp:nvSpPr>
        <dsp:cNvPr id="0" name=""/>
        <dsp:cNvSpPr/>
      </dsp:nvSpPr>
      <dsp:spPr>
        <a:xfrm>
          <a:off x="3212024" y="0"/>
          <a:ext cx="4091552" cy="409155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+mn-lt"/>
              <a:ea typeface="Cambria" charset="0"/>
              <a:cs typeface="Cambria" charset="0"/>
            </a:rPr>
            <a:t>Společenská</a:t>
          </a:r>
          <a:r>
            <a:rPr lang="en-US" sz="2400" kern="12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400" kern="1200" dirty="0" err="1">
              <a:latin typeface="+mn-lt"/>
              <a:ea typeface="Cambria" charset="0"/>
              <a:cs typeface="Cambria" charset="0"/>
            </a:rPr>
            <a:t>diagnóza</a:t>
          </a:r>
          <a:endParaRPr lang="en-US" sz="2400" kern="1200" dirty="0">
            <a:latin typeface="+mn-lt"/>
            <a:ea typeface="Cambria" charset="0"/>
            <a:cs typeface="Cambria" charset="0"/>
          </a:endParaRPr>
        </a:p>
      </dsp:txBody>
      <dsp:txXfrm>
        <a:off x="4183767" y="306866"/>
        <a:ext cx="2148064" cy="695563"/>
      </dsp:txXfrm>
    </dsp:sp>
    <dsp:sp modelId="{0E39F53D-689D-9847-AF06-FE5B2FA3D8B5}">
      <dsp:nvSpPr>
        <dsp:cNvPr id="0" name=""/>
        <dsp:cNvSpPr/>
      </dsp:nvSpPr>
      <dsp:spPr>
        <a:xfrm>
          <a:off x="3621465" y="1022887"/>
          <a:ext cx="3068664" cy="3068664"/>
        </a:xfrm>
        <a:prstGeom prst="ellipse">
          <a:avLst/>
        </a:prstGeom>
        <a:gradFill rotWithShape="0">
          <a:gsLst>
            <a:gs pos="0">
              <a:schemeClr val="accent3">
                <a:hueOff val="3108557"/>
                <a:satOff val="-45988"/>
                <a:lumOff val="8628"/>
                <a:alphaOff val="0"/>
                <a:tint val="80000"/>
                <a:satMod val="107000"/>
                <a:lumMod val="103000"/>
              </a:schemeClr>
            </a:gs>
            <a:gs pos="100000">
              <a:schemeClr val="accent3">
                <a:hueOff val="3108557"/>
                <a:satOff val="-45988"/>
                <a:lumOff val="8628"/>
                <a:alphaOff val="0"/>
                <a:tint val="82000"/>
                <a:satMod val="109000"/>
                <a:lumMod val="103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>
              <a:latin typeface="+mn-lt"/>
              <a:ea typeface="Cambria" charset="0"/>
              <a:cs typeface="Cambria" charset="0"/>
            </a:rPr>
            <a:t>Fyziolgická</a:t>
          </a:r>
          <a:r>
            <a:rPr lang="en-US" sz="2400" kern="12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400" kern="1200" dirty="0" err="1">
              <a:latin typeface="+mn-lt"/>
              <a:ea typeface="Cambria" charset="0"/>
              <a:cs typeface="Cambria" charset="0"/>
            </a:rPr>
            <a:t>vada</a:t>
          </a:r>
          <a:endParaRPr lang="en-US" sz="2400" kern="1200" dirty="0">
            <a:latin typeface="+mn-lt"/>
            <a:ea typeface="Cambria" charset="0"/>
            <a:cs typeface="Cambria" charset="0"/>
          </a:endParaRPr>
        </a:p>
      </dsp:txBody>
      <dsp:txXfrm>
        <a:off x="4070861" y="1790053"/>
        <a:ext cx="2169873" cy="153433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6D6184-0ABC-654B-965F-ABEA2F227838}">
      <dsp:nvSpPr>
        <dsp:cNvPr id="0" name=""/>
        <dsp:cNvSpPr/>
      </dsp:nvSpPr>
      <dsp:spPr>
        <a:xfrm>
          <a:off x="4117361" y="0"/>
          <a:ext cx="2262695" cy="22626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  <a:ea typeface="Cambria" charset="0"/>
              <a:cs typeface="Cambria" charset="0"/>
            </a:rPr>
            <a:t>medicína</a:t>
          </a:r>
          <a:endParaRPr lang="en-US" sz="2000" kern="1200" dirty="0">
            <a:latin typeface="+mn-lt"/>
            <a:ea typeface="Cambria" charset="0"/>
            <a:cs typeface="Cambria" charset="0"/>
          </a:endParaRPr>
        </a:p>
      </dsp:txBody>
      <dsp:txXfrm>
        <a:off x="4378442" y="304593"/>
        <a:ext cx="1740535" cy="717970"/>
      </dsp:txXfrm>
    </dsp:sp>
    <dsp:sp modelId="{EEF7A20A-18A3-3841-AB70-64CEF7B3E585}">
      <dsp:nvSpPr>
        <dsp:cNvPr id="0" name=""/>
        <dsp:cNvSpPr/>
      </dsp:nvSpPr>
      <dsp:spPr>
        <a:xfrm>
          <a:off x="5118169" y="1044321"/>
          <a:ext cx="2262695" cy="22626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noProof="1">
              <a:latin typeface="+mn-lt"/>
              <a:ea typeface="Cambria" charset="0"/>
              <a:cs typeface="Cambria" charset="0"/>
            </a:rPr>
            <a:t>filozofie</a:t>
          </a:r>
        </a:p>
      </dsp:txBody>
      <dsp:txXfrm>
        <a:off x="6336544" y="1305401"/>
        <a:ext cx="870267" cy="1740535"/>
      </dsp:txXfrm>
    </dsp:sp>
    <dsp:sp modelId="{10332623-CBA8-514E-B659-B13E7B9284BF}">
      <dsp:nvSpPr>
        <dsp:cNvPr id="0" name=""/>
        <dsp:cNvSpPr/>
      </dsp:nvSpPr>
      <dsp:spPr>
        <a:xfrm>
          <a:off x="4117361" y="2045128"/>
          <a:ext cx="2262695" cy="22626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  <a:ea typeface="Cambria" charset="0"/>
              <a:cs typeface="Cambria" charset="0"/>
            </a:rPr>
            <a:t>náboženství</a:t>
          </a:r>
          <a:endParaRPr lang="en-US" sz="2000" kern="1200" dirty="0">
            <a:latin typeface="+mn-lt"/>
            <a:ea typeface="Cambria" charset="0"/>
            <a:cs typeface="Cambria" charset="0"/>
          </a:endParaRPr>
        </a:p>
      </dsp:txBody>
      <dsp:txXfrm>
        <a:off x="4378442" y="3285260"/>
        <a:ext cx="1740535" cy="717970"/>
      </dsp:txXfrm>
    </dsp:sp>
    <dsp:sp modelId="{D2209FC5-C51D-5243-A09F-5DF917068152}">
      <dsp:nvSpPr>
        <dsp:cNvPr id="0" name=""/>
        <dsp:cNvSpPr/>
      </dsp:nvSpPr>
      <dsp:spPr>
        <a:xfrm>
          <a:off x="3134734" y="1044321"/>
          <a:ext cx="2226334" cy="2262695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 err="1">
              <a:latin typeface="+mn-lt"/>
              <a:ea typeface="Cambria" charset="0"/>
              <a:cs typeface="Cambria" charset="0"/>
            </a:rPr>
            <a:t>Společnost</a:t>
          </a:r>
          <a:endParaRPr lang="en-US" sz="1800" kern="1200" dirty="0">
            <a:latin typeface="+mn-lt"/>
            <a:ea typeface="Cambria" charset="0"/>
            <a:cs typeface="Cambria" charset="0"/>
          </a:endParaRPr>
        </a:p>
      </dsp:txBody>
      <dsp:txXfrm>
        <a:off x="3305991" y="1305401"/>
        <a:ext cx="856282" cy="174053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C24F8-9D46-FA47-B4D8-4544076A66B1}">
      <dsp:nvSpPr>
        <dsp:cNvPr id="0" name=""/>
        <dsp:cNvSpPr/>
      </dsp:nvSpPr>
      <dsp:spPr>
        <a:xfrm>
          <a:off x="2148475" y="9106"/>
          <a:ext cx="3329824" cy="33298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  <a:ea typeface="Cambria" charset="0"/>
              <a:cs typeface="Cambria" charset="0"/>
            </a:rPr>
            <a:t>Fyzické</a:t>
          </a:r>
          <a:r>
            <a:rPr lang="en-US" sz="2000" kern="12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000" kern="1200" dirty="0" err="1">
              <a:latin typeface="+mn-lt"/>
              <a:ea typeface="Cambria" charset="0"/>
              <a:cs typeface="Cambria" charset="0"/>
            </a:rPr>
            <a:t>tělo</a:t>
          </a:r>
          <a:endParaRPr lang="en-US" sz="2000" kern="1200" dirty="0">
            <a:latin typeface="+mn-lt"/>
            <a:ea typeface="Cambria" charset="0"/>
            <a:cs typeface="Cambria" charset="0"/>
          </a:endParaRPr>
        </a:p>
      </dsp:txBody>
      <dsp:txXfrm>
        <a:off x="2613451" y="401764"/>
        <a:ext cx="1919898" cy="2544508"/>
      </dsp:txXfrm>
    </dsp:sp>
    <dsp:sp modelId="{9D5F97D9-74D4-2849-AD30-F7101C956D8B}">
      <dsp:nvSpPr>
        <dsp:cNvPr id="0" name=""/>
        <dsp:cNvSpPr/>
      </dsp:nvSpPr>
      <dsp:spPr>
        <a:xfrm>
          <a:off x="4548349" y="9106"/>
          <a:ext cx="3329824" cy="3329824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97000"/>
                <a:satMod val="100000"/>
                <a:lumMod val="102000"/>
              </a:schemeClr>
            </a:gs>
            <a:gs pos="50000">
              <a:schemeClr val="accent1">
                <a:alpha val="50000"/>
                <a:hueOff val="0"/>
                <a:satOff val="0"/>
                <a:lumOff val="0"/>
                <a:alphaOff val="0"/>
                <a:shade val="100000"/>
                <a:satMod val="103000"/>
                <a:lumMod val="1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shade val="93000"/>
                <a:satMod val="11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latin typeface="+mn-lt"/>
              <a:ea typeface="Cambria" charset="0"/>
              <a:cs typeface="Cambria" charset="0"/>
            </a:rPr>
            <a:t>Společenské</a:t>
          </a:r>
          <a:r>
            <a:rPr lang="en-US" sz="2000" kern="1200" dirty="0">
              <a:latin typeface="+mn-lt"/>
              <a:ea typeface="Cambria" charset="0"/>
              <a:cs typeface="Cambria" charset="0"/>
            </a:rPr>
            <a:t>/</a:t>
          </a:r>
          <a:r>
            <a:rPr lang="en-US" sz="2000" kern="1200" dirty="0" err="1">
              <a:latin typeface="+mn-lt"/>
              <a:ea typeface="Cambria" charset="0"/>
              <a:cs typeface="Cambria" charset="0"/>
            </a:rPr>
            <a:t>kult</a:t>
          </a:r>
          <a:r>
            <a:rPr lang="en-US" sz="2000" kern="1200" dirty="0">
              <a:latin typeface="+mn-lt"/>
              <a:ea typeface="Cambria" charset="0"/>
              <a:cs typeface="Cambria" charset="0"/>
            </a:rPr>
            <a:t> </a:t>
          </a:r>
          <a:r>
            <a:rPr lang="en-US" sz="2000" kern="1200" dirty="0" err="1">
              <a:latin typeface="+mn-lt"/>
              <a:ea typeface="Cambria" charset="0"/>
              <a:cs typeface="Cambria" charset="0"/>
            </a:rPr>
            <a:t>prostředí</a:t>
          </a:r>
          <a:endParaRPr lang="en-US" sz="2000" kern="1200" dirty="0">
            <a:latin typeface="+mn-lt"/>
            <a:ea typeface="Cambria" charset="0"/>
            <a:cs typeface="Cambria" charset="0"/>
          </a:endParaRPr>
        </a:p>
      </dsp:txBody>
      <dsp:txXfrm>
        <a:off x="5493299" y="401764"/>
        <a:ext cx="1919898" cy="254450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1AB1F-CE04-1742-906E-F0BB4E5994DA}">
      <dsp:nvSpPr>
        <dsp:cNvPr id="0" name=""/>
        <dsp:cNvSpPr/>
      </dsp:nvSpPr>
      <dsp:spPr>
        <a:xfrm>
          <a:off x="3166810" y="1705153"/>
          <a:ext cx="1396106" cy="139610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hluchota</a:t>
          </a:r>
          <a:endParaRPr lang="en-US" sz="2100" kern="1200" dirty="0"/>
        </a:p>
      </dsp:txBody>
      <dsp:txXfrm>
        <a:off x="3371265" y="1909608"/>
        <a:ext cx="987196" cy="987196"/>
      </dsp:txXfrm>
    </dsp:sp>
    <dsp:sp modelId="{62977E81-015F-F24B-A3F1-8C9B24A39E2D}">
      <dsp:nvSpPr>
        <dsp:cNvPr id="0" name=""/>
        <dsp:cNvSpPr/>
      </dsp:nvSpPr>
      <dsp:spPr>
        <a:xfrm rot="10800000">
          <a:off x="1749770" y="2204261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65123D0-2E99-DD43-9EB7-BAE1AD18C333}">
      <dsp:nvSpPr>
        <dsp:cNvPr id="0" name=""/>
        <dsp:cNvSpPr/>
      </dsp:nvSpPr>
      <dsp:spPr>
        <a:xfrm>
          <a:off x="1261132" y="2012296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nedoslýchovost</a:t>
          </a:r>
        </a:p>
      </dsp:txBody>
      <dsp:txXfrm>
        <a:off x="1284031" y="2035195"/>
        <a:ext cx="931476" cy="736021"/>
      </dsp:txXfrm>
    </dsp:sp>
    <dsp:sp modelId="{24D052AE-FBD9-BF42-8BEF-FF94EFAC5C53}">
      <dsp:nvSpPr>
        <dsp:cNvPr id="0" name=""/>
        <dsp:cNvSpPr/>
      </dsp:nvSpPr>
      <dsp:spPr>
        <a:xfrm rot="12960000">
          <a:off x="2025844" y="1354593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621711"/>
            <a:satOff val="-9198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B0AAD2B-FD6B-8C49-800A-F3E88E36688E}">
      <dsp:nvSpPr>
        <dsp:cNvPr id="0" name=""/>
        <dsp:cNvSpPr/>
      </dsp:nvSpPr>
      <dsp:spPr>
        <a:xfrm>
          <a:off x="1665079" y="769075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621711"/>
            <a:satOff val="-9198"/>
            <a:lumOff val="1726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nepozornost</a:t>
          </a:r>
        </a:p>
      </dsp:txBody>
      <dsp:txXfrm>
        <a:off x="1687978" y="791974"/>
        <a:ext cx="931476" cy="736021"/>
      </dsp:txXfrm>
    </dsp:sp>
    <dsp:sp modelId="{C120E958-9432-6046-B1A1-348AEA0EFAA9}">
      <dsp:nvSpPr>
        <dsp:cNvPr id="0" name=""/>
        <dsp:cNvSpPr/>
      </dsp:nvSpPr>
      <dsp:spPr>
        <a:xfrm rot="15120000">
          <a:off x="2748615" y="829469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243423"/>
            <a:satOff val="-18395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FDBE24A-1C4F-6649-A648-757954899A29}">
      <dsp:nvSpPr>
        <dsp:cNvPr id="0" name=""/>
        <dsp:cNvSpPr/>
      </dsp:nvSpPr>
      <dsp:spPr>
        <a:xfrm>
          <a:off x="2722626" y="723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1243423"/>
            <a:satOff val="-18395"/>
            <a:lumOff val="3451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nepochopení</a:t>
          </a:r>
        </a:p>
      </dsp:txBody>
      <dsp:txXfrm>
        <a:off x="2745525" y="23622"/>
        <a:ext cx="931476" cy="736021"/>
      </dsp:txXfrm>
    </dsp:sp>
    <dsp:sp modelId="{51DADBD0-17C0-5748-8884-8FBC1ACE1456}">
      <dsp:nvSpPr>
        <dsp:cNvPr id="0" name=""/>
        <dsp:cNvSpPr/>
      </dsp:nvSpPr>
      <dsp:spPr>
        <a:xfrm rot="17280000">
          <a:off x="3642009" y="829469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1865134"/>
            <a:satOff val="-27593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58D191-3E7C-5D42-B703-24B09E5CCBAB}">
      <dsp:nvSpPr>
        <dsp:cNvPr id="0" name=""/>
        <dsp:cNvSpPr/>
      </dsp:nvSpPr>
      <dsp:spPr>
        <a:xfrm>
          <a:off x="4029826" y="723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1865134"/>
            <a:satOff val="-27593"/>
            <a:lumOff val="5177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špatná paměť</a:t>
          </a:r>
        </a:p>
      </dsp:txBody>
      <dsp:txXfrm>
        <a:off x="4052725" y="23622"/>
        <a:ext cx="931476" cy="736021"/>
      </dsp:txXfrm>
    </dsp:sp>
    <dsp:sp modelId="{DE102050-1B90-8541-8F52-D3E18069A48C}">
      <dsp:nvSpPr>
        <dsp:cNvPr id="0" name=""/>
        <dsp:cNvSpPr/>
      </dsp:nvSpPr>
      <dsp:spPr>
        <a:xfrm rot="19440000">
          <a:off x="4364780" y="1354593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2486846"/>
            <a:satOff val="-36790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2A0392-904C-F543-8A27-34E3EEB9D667}">
      <dsp:nvSpPr>
        <dsp:cNvPr id="0" name=""/>
        <dsp:cNvSpPr/>
      </dsp:nvSpPr>
      <dsp:spPr>
        <a:xfrm>
          <a:off x="5087373" y="769075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2486846"/>
            <a:satOff val="-36790"/>
            <a:lumOff val="6902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nízká inteligence</a:t>
          </a:r>
        </a:p>
      </dsp:txBody>
      <dsp:txXfrm>
        <a:off x="5110272" y="791974"/>
        <a:ext cx="931476" cy="736021"/>
      </dsp:txXfrm>
    </dsp:sp>
    <dsp:sp modelId="{7F76A5E3-38BE-AC4E-BE47-0FA257732A8D}">
      <dsp:nvSpPr>
        <dsp:cNvPr id="0" name=""/>
        <dsp:cNvSpPr/>
      </dsp:nvSpPr>
      <dsp:spPr>
        <a:xfrm>
          <a:off x="4640854" y="2204261"/>
          <a:ext cx="1339103" cy="397890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6E5044B-4D22-0E4C-A122-09775037D2D4}">
      <dsp:nvSpPr>
        <dsp:cNvPr id="0" name=""/>
        <dsp:cNvSpPr/>
      </dsp:nvSpPr>
      <dsp:spPr>
        <a:xfrm>
          <a:off x="5491320" y="2012296"/>
          <a:ext cx="977274" cy="781819"/>
        </a:xfrm>
        <a:prstGeom prst="roundRect">
          <a:avLst>
            <a:gd name="adj" fmla="val 10000"/>
          </a:avLst>
        </a:prstGeom>
        <a:solidFill>
          <a:schemeClr val="accent3">
            <a:hueOff val="3108557"/>
            <a:satOff val="-45988"/>
            <a:lumOff val="8628"/>
            <a:alphaOff val="0"/>
          </a:schemeClr>
        </a:solidFill>
        <a:ln w="317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955" tIns="20955" rIns="20955" bIns="20955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zatvrzelost</a:t>
          </a:r>
        </a:p>
      </dsp:txBody>
      <dsp:txXfrm>
        <a:off x="5514219" y="2035195"/>
        <a:ext cx="931476" cy="7360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5833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066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1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3403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411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61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291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654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64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180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2073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2BF0AE7-5B4E-2C49-9F40-30433FA44440}" type="datetimeFigureOut">
              <a:rPr lang="cs-CZ" smtClean="0"/>
              <a:t>02.12.2024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13861607-EA71-1647-BDBB-96D7F8D513F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655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FE368CB-E39D-4075-B228-7E8D17A5A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491851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62E10D-A370-B74F-87DE-E675DD93B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200" y="4269282"/>
            <a:ext cx="8991600" cy="1264762"/>
          </a:xfrm>
        </p:spPr>
        <p:txBody>
          <a:bodyPr vert="horz" lIns="274320" tIns="182880" rIns="274320" bIns="182880" rtlCol="0" anchor="ctr" anchorCtr="1">
            <a:normAutofit/>
          </a:bodyPr>
          <a:lstStyle/>
          <a:p>
            <a:r>
              <a:rPr lang="en-US" sz="3200" b="1" dirty="0" err="1">
                <a:solidFill>
                  <a:srgbClr val="262626"/>
                </a:solidFill>
              </a:rPr>
              <a:t>Náboženství</a:t>
            </a:r>
            <a:r>
              <a:rPr lang="en-US" sz="3200" b="1" dirty="0">
                <a:solidFill>
                  <a:srgbClr val="262626"/>
                </a:solidFill>
              </a:rPr>
              <a:t> a </a:t>
            </a:r>
            <a:r>
              <a:rPr lang="en-US" sz="3200" b="1" dirty="0" err="1">
                <a:solidFill>
                  <a:srgbClr val="262626"/>
                </a:solidFill>
              </a:rPr>
              <a:t>smysly</a:t>
            </a:r>
            <a:br>
              <a:rPr lang="en-US" sz="3200" b="1" dirty="0">
                <a:solidFill>
                  <a:srgbClr val="262626"/>
                </a:solidFill>
              </a:rPr>
            </a:br>
            <a:r>
              <a:rPr lang="en-US" sz="3200" dirty="0">
                <a:solidFill>
                  <a:srgbClr val="262626"/>
                </a:solidFill>
              </a:rPr>
              <a:t>CORE098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951AD3-B029-F740-8CAE-733AA09C98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805" r="-1" b="-1"/>
          <a:stretch/>
        </p:blipFill>
        <p:spPr>
          <a:xfrm>
            <a:off x="909044" y="587857"/>
            <a:ext cx="3186897" cy="33013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59547F-112D-C647-93CD-3E39387441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02" r="3" b="22554"/>
          <a:stretch/>
        </p:blipFill>
        <p:spPr>
          <a:xfrm>
            <a:off x="4513553" y="587858"/>
            <a:ext cx="3186908" cy="33013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7FD797-E96B-0D43-B11A-E6891EE4F5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854" r="-3" b="6178"/>
          <a:stretch/>
        </p:blipFill>
        <p:spPr>
          <a:xfrm>
            <a:off x="8107048" y="587857"/>
            <a:ext cx="3186934" cy="3301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7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AE494C-1B9F-B349-B855-ABD42B5C8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0" y="978776"/>
            <a:ext cx="3044953" cy="1174991"/>
          </a:xfrm>
        </p:spPr>
        <p:txBody>
          <a:bodyPr>
            <a:normAutofit/>
          </a:bodyPr>
          <a:lstStyle/>
          <a:p>
            <a:r>
              <a:rPr lang="cs-CZ" sz="2000" b="1" dirty="0"/>
              <a:t>M. </a:t>
            </a:r>
            <a:r>
              <a:rPr lang="cs-CZ" sz="2000" b="1" dirty="0" err="1"/>
              <a:t>MCLuhan</a:t>
            </a:r>
            <a:endParaRPr lang="cs-CZ" sz="2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98E739-E6F0-5946-A60A-53DDF1867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0" y="2640692"/>
            <a:ext cx="3044952" cy="3255252"/>
          </a:xfrm>
        </p:spPr>
        <p:txBody>
          <a:bodyPr>
            <a:normAutofit/>
          </a:bodyPr>
          <a:lstStyle/>
          <a:p>
            <a:r>
              <a:rPr lang="cs-CZ" sz="1600" i="1" dirty="0" err="1"/>
              <a:t>The</a:t>
            </a:r>
            <a:r>
              <a:rPr lang="cs-CZ" sz="1600" i="1" dirty="0"/>
              <a:t> </a:t>
            </a:r>
            <a:r>
              <a:rPr lang="cs-CZ" sz="1600" i="1" dirty="0" err="1"/>
              <a:t>Gutenbert</a:t>
            </a:r>
            <a:r>
              <a:rPr lang="cs-CZ" sz="1600" i="1" dirty="0"/>
              <a:t> </a:t>
            </a:r>
            <a:r>
              <a:rPr lang="cs-CZ" sz="1600" i="1" dirty="0" err="1"/>
              <a:t>Galaxy</a:t>
            </a:r>
            <a:endParaRPr lang="cs-CZ" sz="1600" i="1" dirty="0"/>
          </a:p>
          <a:p>
            <a:pPr lvl="1"/>
            <a:r>
              <a:rPr lang="cs-CZ" b="1" dirty="0"/>
              <a:t>oral</a:t>
            </a:r>
          </a:p>
          <a:p>
            <a:pPr lvl="1"/>
            <a:r>
              <a:rPr lang="cs-CZ" b="1" dirty="0" err="1"/>
              <a:t>chirographic</a:t>
            </a:r>
            <a:r>
              <a:rPr lang="cs-CZ" b="1" dirty="0">
                <a:effectLst/>
              </a:rPr>
              <a:t> </a:t>
            </a:r>
          </a:p>
          <a:p>
            <a:pPr lvl="1"/>
            <a:r>
              <a:rPr lang="cs-CZ" b="1" dirty="0" err="1"/>
              <a:t>typographic</a:t>
            </a:r>
            <a:r>
              <a:rPr lang="cs-CZ" b="1" dirty="0">
                <a:effectLst/>
              </a:rPr>
              <a:t> </a:t>
            </a:r>
          </a:p>
          <a:p>
            <a:pPr lvl="1"/>
            <a:r>
              <a:rPr lang="cs-CZ" b="1" dirty="0" err="1"/>
              <a:t>electronic</a:t>
            </a:r>
            <a:endParaRPr lang="cs-CZ" b="1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08E1AE8F-D09B-E34A-A2BC-8229415C1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 r="8783"/>
          <a:stretch/>
        </p:blipFill>
        <p:spPr>
          <a:xfrm>
            <a:off x="4654296" y="10"/>
            <a:ext cx="753770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129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interiér, stůl, tkanina, vsedě&#10;&#10;Popis byl vytvořen automaticky">
            <a:extLst>
              <a:ext uri="{FF2B5EF4-FFF2-40B4-BE49-F238E27FC236}">
                <a16:creationId xmlns:a16="http://schemas.microsoft.com/office/drawing/2014/main" id="{E46EC977-07F3-7D49-807C-80321D0A70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31" r="2" b="14975"/>
          <a:stretch/>
        </p:blipFill>
        <p:spPr>
          <a:xfrm>
            <a:off x="4295776" y="-2018"/>
            <a:ext cx="4403522" cy="6857990"/>
          </a:xfrm>
          <a:prstGeom prst="rect">
            <a:avLst/>
          </a:prstGeom>
        </p:spPr>
      </p:pic>
      <p:pic>
        <p:nvPicPr>
          <p:cNvPr id="1026" name="Picture 2" descr="Madonna and Child with sculpted wooden frame, German, c. 1450. Images and  text from The Medieval Garden, by Sylvia Landsberg… | Madonna and child,  Art, Medieval 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8"/>
            <a:ext cx="4295775" cy="6855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hakespeare&amp;#39;s Favourite Flowers: The Ro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252" y="-4046"/>
            <a:ext cx="3958748" cy="68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19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C8E61A-58B4-7A4B-A97E-BFB1E36F01D2}"/>
              </a:ext>
            </a:extLst>
          </p:cNvPr>
          <p:cNvSpPr/>
          <p:nvPr/>
        </p:nvSpPr>
        <p:spPr>
          <a:xfrm>
            <a:off x="3048000" y="1166843"/>
            <a:ext cx="6096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„in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historical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writing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nineteenth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century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notion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high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culture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requires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suppression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lower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senses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formalized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Touch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typed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scholars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day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as 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crude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uncivilized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mode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perception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. In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sensory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scale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races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natural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historian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Lorenz Oken,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civilized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European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eye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-man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focussed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on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visual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positioned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top and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African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skin-man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touch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as his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primary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sensory modality,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bottom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Societies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which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touched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much,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said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cs-CZ" sz="2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think</a:t>
            </a:r>
            <a:r>
              <a:rPr lang="cs-CZ" sz="2000" b="1" dirty="0">
                <a:ea typeface="Calibri" panose="020F0502020204030204" pitchFamily="34" charset="0"/>
                <a:cs typeface="Times New Roman" panose="02020603050405020304" pitchFamily="18" charset="0"/>
              </a:rPr>
              <a:t> much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did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not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bear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thinking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much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about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except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perhaps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by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anthropologists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. To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respectability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societies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needed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seen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risen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above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"animal"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body. To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achieve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respectability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historians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had to show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work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they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had done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same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2000" dirty="0" err="1">
                <a:ea typeface="Calibri" panose="020F0502020204030204" pitchFamily="34" charset="0"/>
                <a:cs typeface="Times New Roman" panose="02020603050405020304" pitchFamily="18" charset="0"/>
              </a:rPr>
              <a:t>Classen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 2012: 3, </a:t>
            </a:r>
            <a:r>
              <a:rPr lang="cs-CZ" sz="2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Book</a:t>
            </a:r>
            <a:r>
              <a:rPr lang="cs-CZ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of</a:t>
            </a:r>
            <a:r>
              <a:rPr lang="cs-CZ" sz="2000" i="1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000" i="1" dirty="0" err="1">
                <a:ea typeface="Calibri" panose="020F0502020204030204" pitchFamily="34" charset="0"/>
                <a:cs typeface="Times New Roman" panose="02020603050405020304" pitchFamily="18" charset="0"/>
              </a:rPr>
              <a:t>Touch</a:t>
            </a:r>
            <a:r>
              <a:rPr lang="cs-CZ" sz="2000" dirty="0">
                <a:ea typeface="Calibri" panose="020F0502020204030204" pitchFamily="34" charset="0"/>
                <a:cs typeface="Times New Roman" panose="02020603050405020304" pitchFamily="18" charset="0"/>
              </a:rPr>
              <a:t>).“</a:t>
            </a:r>
            <a:r>
              <a:rPr lang="cs-CZ" sz="2000" dirty="0">
                <a:effectLst/>
              </a:rPr>
              <a:t>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99724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4BEF3F1-2817-4593-8575-BCF2AAB42C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40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../Geneve,%20British%20Museum.jpg">
            <a:extLst>
              <a:ext uri="{FF2B5EF4-FFF2-40B4-BE49-F238E27FC236}">
                <a16:creationId xmlns:a16="http://schemas.microsoft.com/office/drawing/2014/main" id="{110D200B-09C6-7E48-B645-09A3FC0756B7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8"/>
          <a:stretch/>
        </p:blipFill>
        <p:spPr bwMode="auto">
          <a:xfrm>
            <a:off x="970788" y="969264"/>
            <a:ext cx="10250424" cy="4919472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FF9A2C9-7772-4A25-A286-C89751B17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196" y="804672"/>
            <a:ext cx="10579608" cy="5248656"/>
          </a:xfrm>
          <a:prstGeom prst="rect">
            <a:avLst/>
          </a:prstGeom>
          <a:noFill/>
          <a:ln w="2540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0710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BAA469-7098-EF40-BE93-CF7E4A905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548464"/>
            <a:ext cx="3807187" cy="2228074"/>
          </a:xfrm>
        </p:spPr>
        <p:txBody>
          <a:bodyPr>
            <a:normAutofit/>
          </a:bodyPr>
          <a:lstStyle/>
          <a:p>
            <a:r>
              <a:rPr lang="cs-CZ" sz="3000" b="1" dirty="0"/>
              <a:t>Reformace jako kultura těla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5E13EF-8E33-8644-9979-0604B974E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962279"/>
            <a:ext cx="3799425" cy="3143241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cs-CZ" sz="2000" dirty="0"/>
              <a:t>Opakování, přezkušování</a:t>
            </a:r>
          </a:p>
          <a:p>
            <a:pPr lvl="1"/>
            <a:r>
              <a:rPr lang="cs-CZ" sz="2000" dirty="0"/>
              <a:t>Pozorné naslouchání</a:t>
            </a:r>
          </a:p>
          <a:p>
            <a:pPr lvl="1"/>
            <a:r>
              <a:rPr lang="cs-CZ" sz="2000" dirty="0"/>
              <a:t>Poznámky</a:t>
            </a:r>
          </a:p>
          <a:p>
            <a:pPr lvl="1"/>
            <a:r>
              <a:rPr lang="cs-CZ" sz="2000" dirty="0"/>
              <a:t>Zasedací pořádek</a:t>
            </a:r>
          </a:p>
          <a:p>
            <a:pPr lvl="1"/>
            <a:r>
              <a:rPr lang="cs-CZ" sz="2000" dirty="0"/>
              <a:t>Výuka</a:t>
            </a:r>
          </a:p>
          <a:p>
            <a:pPr lvl="1"/>
            <a:r>
              <a:rPr lang="cs-CZ" sz="2000" dirty="0"/>
              <a:t>Akustika (prostor, kázání)</a:t>
            </a:r>
          </a:p>
          <a:p>
            <a:pPr lvl="1"/>
            <a:r>
              <a:rPr lang="cs-CZ" sz="2000" dirty="0"/>
              <a:t>Manipulace pozorností, „čištění prostoru“</a:t>
            </a:r>
          </a:p>
          <a:p>
            <a:pPr lvl="1"/>
            <a:r>
              <a:rPr lang="cs-CZ" sz="2000" dirty="0"/>
              <a:t>Tištěné knihy v liturgii</a:t>
            </a:r>
          </a:p>
          <a:p>
            <a:endParaRPr lang="cs-CZ" sz="2000" dirty="0"/>
          </a:p>
        </p:txBody>
      </p:sp>
      <p:pic>
        <p:nvPicPr>
          <p:cNvPr id="7" name="Obrázek 6" descr="Obsah obrázku budova, staré, bílá, černá&#10;&#10;Popis byl vytvořen automaticky">
            <a:extLst>
              <a:ext uri="{FF2B5EF4-FFF2-40B4-BE49-F238E27FC236}">
                <a16:creationId xmlns:a16="http://schemas.microsoft.com/office/drawing/2014/main" id="{5B34539B-1684-C444-80CF-AAAE848B90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923" r="2" b="11291"/>
          <a:stretch/>
        </p:blipFill>
        <p:spPr>
          <a:xfrm>
            <a:off x="5010386" y="10"/>
            <a:ext cx="7181613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1384665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haltsplatzhalter 5" descr="chaeg_consistoire_r_1_00033.jpg">
            <a:extLst>
              <a:ext uri="{FF2B5EF4-FFF2-40B4-BE49-F238E27FC236}">
                <a16:creationId xmlns:a16="http://schemas.microsoft.com/office/drawing/2014/main" id="{77E5B4A2-C7E4-5243-BF85-BAADA5C0AD2D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3" r="15782" b="-1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pic>
        <p:nvPicPr>
          <p:cNvPr id="3" name="Bild 4" descr="Calvin before the Genevan Council, 1549..png">
            <a:extLst>
              <a:ext uri="{FF2B5EF4-FFF2-40B4-BE49-F238E27FC236}">
                <a16:creationId xmlns:a16="http://schemas.microsoft.com/office/drawing/2014/main" id="{C06A556D-3F9C-7C4D-8630-D9B2AB480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6" r="-1" b="-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solidFill>
            <a:srgbClr val="1D1D1D">
              <a:alpha val="70000"/>
            </a:srgbClr>
          </a:solidFill>
        </p:spPr>
      </p:pic>
    </p:spTree>
    <p:extLst>
      <p:ext uri="{BB962C8B-B14F-4D97-AF65-F5344CB8AC3E}">
        <p14:creationId xmlns:p14="http://schemas.microsoft.com/office/powerpoint/2010/main" val="465228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635226"/>
              </p:ext>
            </p:extLst>
          </p:nvPr>
        </p:nvGraphicFramePr>
        <p:xfrm>
          <a:off x="838200" y="1146876"/>
          <a:ext cx="10515600" cy="4091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22600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860933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 err="1">
                <a:ea typeface="Cambria" charset="0"/>
                <a:cs typeface="Cambria" charset="0"/>
              </a:rPr>
              <a:t>Dobrý</a:t>
            </a:r>
            <a:r>
              <a:rPr lang="en-US" sz="3000" b="1" dirty="0">
                <a:ea typeface="Cambria" charset="0"/>
                <a:cs typeface="Cambria" charset="0"/>
              </a:rPr>
              <a:t> vs. </a:t>
            </a:r>
            <a:r>
              <a:rPr lang="en-US" sz="3000" b="1" dirty="0" err="1">
                <a:ea typeface="Cambria" charset="0"/>
                <a:cs typeface="Cambria" charset="0"/>
              </a:rPr>
              <a:t>špatný</a:t>
            </a:r>
            <a:r>
              <a:rPr lang="en-US" sz="3000" b="1" dirty="0">
                <a:ea typeface="Cambria" charset="0"/>
                <a:cs typeface="Cambria" charset="0"/>
              </a:rPr>
              <a:t> </a:t>
            </a:r>
            <a:r>
              <a:rPr lang="en-US" sz="3000" b="1" dirty="0" err="1">
                <a:ea typeface="Cambria" charset="0"/>
                <a:cs typeface="Cambria" charset="0"/>
              </a:rPr>
              <a:t>sluch</a:t>
            </a:r>
            <a:endParaRPr lang="en-US" sz="3000" b="1" dirty="0">
              <a:ea typeface="Cambria" charset="0"/>
              <a:cs typeface="Cambria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335118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3624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 flipV="1">
            <a:off x="2971800" y="533400"/>
            <a:ext cx="4759325" cy="46038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23047068"/>
              </p:ext>
            </p:extLst>
          </p:nvPr>
        </p:nvGraphicFramePr>
        <p:xfrm>
          <a:off x="0" y="1425575"/>
          <a:ext cx="10026650" cy="334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373585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4294967295"/>
          </p:nvPr>
        </p:nvGraphicFramePr>
        <p:xfrm>
          <a:off x="2231136" y="2638044"/>
          <a:ext cx="7729728" cy="31019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01715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3909B-584A-5843-83F7-4465DA9F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262626"/>
                </a:solidFill>
              </a:rPr>
              <a:t>Antropologie smyslů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4D2AA9-BC81-1843-8EE8-057804112B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25375813"/>
              </p:ext>
            </p:extLst>
          </p:nvPr>
        </p:nvGraphicFramePr>
        <p:xfrm>
          <a:off x="965201" y="2638425"/>
          <a:ext cx="10261600" cy="3101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82776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BE5AD-FF7D-C040-82E2-5B27A79F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400" b="1" i="1" cap="none" dirty="0"/>
              <a:t>habitus</a:t>
            </a:r>
            <a:r>
              <a:rPr lang="cs-CZ" sz="2400" i="1" cap="none" dirty="0"/>
              <a:t> </a:t>
            </a:r>
            <a:r>
              <a:rPr lang="cs-CZ" sz="2400" cap="none" dirty="0"/>
              <a:t>&amp; smyslové vnímání</a:t>
            </a:r>
            <a:endParaRPr lang="cs-CZ" sz="2400" b="1" i="1" cap="none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80252E-3358-5041-BEFD-B3EFFC901F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Habitus (Pierre Bourdieu): „</a:t>
            </a:r>
            <a:r>
              <a:rPr lang="en-US" dirty="0" err="1"/>
              <a:t>schémata</a:t>
            </a:r>
            <a:r>
              <a:rPr lang="en-US" dirty="0"/>
              <a:t> </a:t>
            </a:r>
            <a:r>
              <a:rPr lang="en-US" dirty="0" err="1"/>
              <a:t>vnímání</a:t>
            </a:r>
            <a:r>
              <a:rPr lang="en-US" dirty="0"/>
              <a:t>, </a:t>
            </a:r>
            <a:r>
              <a:rPr lang="en-US" dirty="0" err="1"/>
              <a:t>myšlení</a:t>
            </a:r>
            <a:r>
              <a:rPr lang="en-US" dirty="0"/>
              <a:t> a </a:t>
            </a:r>
            <a:r>
              <a:rPr lang="en-US" dirty="0" err="1"/>
              <a:t>jednání</a:t>
            </a:r>
            <a:r>
              <a:rPr lang="en-US" dirty="0"/>
              <a:t>“, </a:t>
            </a:r>
            <a:r>
              <a:rPr lang="en-US" dirty="0" err="1"/>
              <a:t>která</a:t>
            </a:r>
            <a:r>
              <a:rPr lang="en-US" dirty="0"/>
              <a:t> </a:t>
            </a:r>
            <a:r>
              <a:rPr lang="en-US" dirty="0" err="1"/>
              <a:t>vytvářejí</a:t>
            </a:r>
            <a:r>
              <a:rPr lang="en-US" dirty="0"/>
              <a:t> </a:t>
            </a:r>
            <a:r>
              <a:rPr lang="en-US" dirty="0" err="1"/>
              <a:t>kolektivní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individuální</a:t>
            </a:r>
            <a:r>
              <a:rPr lang="en-US" dirty="0"/>
              <a:t> </a:t>
            </a:r>
            <a:r>
              <a:rPr lang="en-US" dirty="0" err="1"/>
              <a:t>praktiky</a:t>
            </a:r>
            <a:r>
              <a:rPr lang="en-US" dirty="0"/>
              <a:t> -&gt; </a:t>
            </a:r>
            <a:r>
              <a:rPr lang="en-US" dirty="0" err="1"/>
              <a:t>tímto</a:t>
            </a:r>
            <a:r>
              <a:rPr lang="en-US" dirty="0"/>
              <a:t> </a:t>
            </a:r>
            <a:r>
              <a:rPr lang="en-US" dirty="0" err="1"/>
              <a:t>jednáním</a:t>
            </a:r>
            <a:r>
              <a:rPr lang="en-US" dirty="0"/>
              <a:t> se </a:t>
            </a:r>
            <a:r>
              <a:rPr lang="en-US" dirty="0" err="1"/>
              <a:t>tato</a:t>
            </a:r>
            <a:r>
              <a:rPr lang="en-US" dirty="0"/>
              <a:t> </a:t>
            </a:r>
            <a:r>
              <a:rPr lang="en-US" dirty="0" err="1"/>
              <a:t>schémata</a:t>
            </a:r>
            <a:r>
              <a:rPr lang="en-US" dirty="0"/>
              <a:t> </a:t>
            </a:r>
            <a:r>
              <a:rPr lang="en-US" dirty="0" err="1"/>
              <a:t>znovu</a:t>
            </a:r>
            <a:r>
              <a:rPr lang="en-US" dirty="0"/>
              <a:t> </a:t>
            </a:r>
            <a:r>
              <a:rPr lang="en-US" dirty="0" err="1"/>
              <a:t>vytváří</a:t>
            </a:r>
            <a:r>
              <a:rPr lang="en-US" dirty="0"/>
              <a:t> a </a:t>
            </a:r>
            <a:r>
              <a:rPr lang="en-US" dirty="0" err="1"/>
              <a:t>udržují</a:t>
            </a:r>
            <a:endParaRPr lang="en-US" dirty="0"/>
          </a:p>
          <a:p>
            <a:r>
              <a:rPr lang="en-US" dirty="0" err="1"/>
              <a:t>Vysoká</a:t>
            </a:r>
            <a:r>
              <a:rPr lang="en-US" dirty="0"/>
              <a:t> </a:t>
            </a:r>
            <a:r>
              <a:rPr lang="en-US" dirty="0" err="1"/>
              <a:t>míra</a:t>
            </a:r>
            <a:r>
              <a:rPr lang="en-US" dirty="0"/>
              <a:t> </a:t>
            </a:r>
            <a:r>
              <a:rPr lang="en-US" b="1" dirty="0" err="1"/>
              <a:t>internalizace</a:t>
            </a:r>
            <a:endParaRPr lang="en-US" b="1" dirty="0"/>
          </a:p>
          <a:p>
            <a:r>
              <a:rPr lang="en-US" dirty="0" err="1"/>
              <a:t>Viditelnost</a:t>
            </a:r>
            <a:r>
              <a:rPr lang="en-US" dirty="0"/>
              <a:t> </a:t>
            </a:r>
            <a:r>
              <a:rPr lang="en-US" dirty="0" err="1"/>
              <a:t>během</a:t>
            </a:r>
            <a:r>
              <a:rPr lang="en-US" dirty="0"/>
              <a:t> </a:t>
            </a:r>
            <a:r>
              <a:rPr lang="en-US" b="1" dirty="0" err="1"/>
              <a:t>krize</a:t>
            </a:r>
            <a:r>
              <a:rPr lang="en-US" b="1" dirty="0"/>
              <a:t>/</a:t>
            </a:r>
            <a:r>
              <a:rPr lang="en-US" b="1" dirty="0" err="1"/>
              <a:t>změny</a:t>
            </a:r>
            <a:endParaRPr lang="en-US" b="1" dirty="0"/>
          </a:p>
          <a:p>
            <a:r>
              <a:rPr lang="en-US" b="1" dirty="0" err="1"/>
              <a:t>Percepce</a:t>
            </a:r>
            <a:r>
              <a:rPr lang="en-US" dirty="0"/>
              <a:t> </a:t>
            </a:r>
            <a:r>
              <a:rPr lang="en-US" dirty="0" err="1"/>
              <a:t>jako</a:t>
            </a:r>
            <a:r>
              <a:rPr lang="en-US" dirty="0"/>
              <a:t> </a:t>
            </a:r>
            <a:r>
              <a:rPr lang="en-US" b="1" dirty="0" err="1"/>
              <a:t>dovednost</a:t>
            </a:r>
            <a:r>
              <a:rPr lang="en-US" b="1" dirty="0"/>
              <a:t> </a:t>
            </a:r>
            <a:r>
              <a:rPr lang="en-US" dirty="0"/>
              <a:t>(</a:t>
            </a:r>
            <a:r>
              <a:rPr lang="en-US" dirty="0" err="1"/>
              <a:t>someliér</a:t>
            </a:r>
            <a:r>
              <a:rPr lang="en-US" dirty="0"/>
              <a:t>, </a:t>
            </a:r>
            <a:r>
              <a:rPr lang="en-US" dirty="0" err="1"/>
              <a:t>absolutní</a:t>
            </a:r>
            <a:r>
              <a:rPr lang="en-US" dirty="0"/>
              <a:t> </a:t>
            </a:r>
            <a:r>
              <a:rPr lang="en-US" dirty="0" err="1"/>
              <a:t>sluch</a:t>
            </a:r>
            <a:r>
              <a:rPr lang="en-US" dirty="0"/>
              <a:t>, </a:t>
            </a:r>
            <a:r>
              <a:rPr lang="en-US" dirty="0" err="1"/>
              <a:t>ornotologie</a:t>
            </a:r>
            <a:r>
              <a:rPr lang="en-US" dirty="0"/>
              <a:t>)</a:t>
            </a:r>
            <a:endParaRPr lang="en-US" b="1" dirty="0"/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4014389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E451A7-8BC8-5B46-8DBD-3A25F1EC0C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97" r="-3" b="1984"/>
          <a:stretch/>
        </p:blipFill>
        <p:spPr>
          <a:xfrm>
            <a:off x="321730" y="321732"/>
            <a:ext cx="5728548" cy="30791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75009-AB0D-2B46-9651-A5F6AFA180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5" r="-3" b="25921"/>
          <a:stretch/>
        </p:blipFill>
        <p:spPr>
          <a:xfrm>
            <a:off x="321730" y="3489158"/>
            <a:ext cx="5728548" cy="3047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74167-11E0-8C47-9955-3927F95DF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64" r="-1" b="16322"/>
          <a:stretch/>
        </p:blipFill>
        <p:spPr>
          <a:xfrm>
            <a:off x="6141723" y="321732"/>
            <a:ext cx="5728547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13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DEE58C7-2F07-934F-849A-1058794694CE}"/>
              </a:ext>
            </a:extLst>
          </p:cNvPr>
          <p:cNvSpPr/>
          <p:nvPr/>
        </p:nvSpPr>
        <p:spPr>
          <a:xfrm>
            <a:off x="1971675" y="844703"/>
            <a:ext cx="7172325" cy="5020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When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examine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meanings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associated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various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sensory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faculties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sensations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different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cultures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find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cornucopia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potent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sensory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symbolism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Sight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reason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witchcraft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taste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as a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metaphor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aesthetic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discrimination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sexual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experience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odour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signify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sanctity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sin,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political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social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exclusion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Together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these sensory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meanings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form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sensory model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espoused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by a society,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according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members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society 'make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sense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'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world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translate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sensory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perceptions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concepts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particular</a:t>
            </a:r>
            <a:r>
              <a:rPr lang="cs-CZ" sz="2000" b="1" dirty="0">
                <a:ea typeface="Times New Roman" panose="02020603050405020304" pitchFamily="18" charset="0"/>
                <a:cs typeface="Times New Roman" panose="02020603050405020304" pitchFamily="18" charset="0"/>
              </a:rPr>
              <a:t> '</a:t>
            </a:r>
            <a:r>
              <a:rPr lang="cs-CZ" sz="2000" b="1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worldview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.'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There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likely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challenges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within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society,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persons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groups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who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differ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certain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sensory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values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yet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will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provide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basic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perceptual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paradigm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followed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resisted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.“ (</a:t>
            </a:r>
            <a:r>
              <a:rPr lang="cs-CZ" sz="2000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Classen</a:t>
            </a:r>
            <a:r>
              <a:rPr lang="cs-CZ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 1997: 402, </a:t>
            </a:r>
            <a:r>
              <a:rPr lang="cs-CZ" sz="2000" i="1" dirty="0" err="1"/>
              <a:t>Foundations</a:t>
            </a:r>
            <a:r>
              <a:rPr lang="cs-CZ" sz="2000" i="1" dirty="0"/>
              <a:t> </a:t>
            </a:r>
            <a:r>
              <a:rPr lang="cs-CZ" sz="2000" i="1" dirty="0" err="1"/>
              <a:t>for</a:t>
            </a:r>
            <a:r>
              <a:rPr lang="cs-CZ" sz="2000" i="1" dirty="0"/>
              <a:t> </a:t>
            </a:r>
            <a:r>
              <a:rPr lang="cs-CZ" sz="2000" i="1" dirty="0" err="1"/>
              <a:t>an</a:t>
            </a:r>
            <a:r>
              <a:rPr lang="cs-CZ" sz="2000" i="1" dirty="0"/>
              <a:t> </a:t>
            </a:r>
            <a:r>
              <a:rPr lang="cs-CZ" sz="2000" i="1" dirty="0" err="1"/>
              <a:t>Anthropology</a:t>
            </a:r>
            <a:r>
              <a:rPr lang="cs-CZ" sz="2000" i="1" dirty="0"/>
              <a:t> </a:t>
            </a:r>
            <a:r>
              <a:rPr lang="cs-CZ" sz="2000" i="1" dirty="0" err="1"/>
              <a:t>of</a:t>
            </a:r>
            <a:r>
              <a:rPr lang="cs-CZ" sz="2000" i="1" dirty="0"/>
              <a:t> </a:t>
            </a:r>
            <a:r>
              <a:rPr lang="cs-CZ" sz="2000" i="1" dirty="0" err="1"/>
              <a:t>the</a:t>
            </a:r>
            <a:r>
              <a:rPr lang="cs-CZ" sz="2000" i="1" dirty="0"/>
              <a:t> </a:t>
            </a:r>
            <a:r>
              <a:rPr lang="cs-CZ" sz="2000" i="1" dirty="0" err="1"/>
              <a:t>Senses</a:t>
            </a:r>
            <a:r>
              <a:rPr lang="cs-CZ" sz="2000" dirty="0"/>
              <a:t>)</a:t>
            </a:r>
            <a:endParaRPr lang="cs-CZ" sz="2000" i="1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89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47C0DDA-0DF8-E64C-A753-B348AF447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68" y="1126940"/>
            <a:ext cx="3209544" cy="4301450"/>
          </a:xfrm>
          <a:prstGeom prst="rect">
            <a:avLst/>
          </a:prstGeom>
        </p:spPr>
      </p:pic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E7D91A49-6548-EF4C-A078-33DA80E30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7" b="23169"/>
          <a:stretch/>
        </p:blipFill>
        <p:spPr>
          <a:xfrm>
            <a:off x="4487333" y="2374990"/>
            <a:ext cx="3209544" cy="1805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BC832D-5BC1-3940-A74E-C3BE61AE8E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87" y="2075635"/>
            <a:ext cx="3209544" cy="240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343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8D2341-6544-604A-A88C-2E0DBF5E69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6947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8F55B5-11BF-0F49-B766-8D825C6FB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31" r="14278" b="1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B88D26-7F71-7D4C-BE70-8A64A6A263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70" r="-2" b="-2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62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C378AA83-C99E-C047-AAA0-9349D3A4BB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18" r="2" b="2"/>
          <a:stretch/>
        </p:blipFill>
        <p:spPr>
          <a:xfrm>
            <a:off x="471944" y="555217"/>
            <a:ext cx="4268712" cy="3339221"/>
          </a:xfrm>
          <a:prstGeom prst="rect">
            <a:avLst/>
          </a:prstGeom>
        </p:spPr>
      </p:pic>
      <p:pic>
        <p:nvPicPr>
          <p:cNvPr id="7" name="Obrázek 6" descr="Obsah obrázku text, kniha, interiér&#10;&#10;Popis byl vytvořen automaticky">
            <a:extLst>
              <a:ext uri="{FF2B5EF4-FFF2-40B4-BE49-F238E27FC236}">
                <a16:creationId xmlns:a16="http://schemas.microsoft.com/office/drawing/2014/main" id="{132128CA-7CB7-2947-B26F-40A1E6170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78" r="20778"/>
          <a:stretch/>
        </p:blipFill>
        <p:spPr>
          <a:xfrm>
            <a:off x="4933183" y="555218"/>
            <a:ext cx="6786873" cy="574558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44" y="4024863"/>
            <a:ext cx="4268711" cy="2356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541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avaggio: Doubting Thom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" y="966322"/>
            <a:ext cx="5880100" cy="42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charist (7): Application of the Fruits of the Sacrifice of the Cross -  FSSPX.Actualités / FSSPX.N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736" y="966322"/>
            <a:ext cx="7581239" cy="4264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9582443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{5388ED8E-627D-5043-A851-A61A36B3A04E}tf10001120</Template>
  <TotalTime>12</TotalTime>
  <Words>466</Words>
  <Application>Microsoft Macintosh PowerPoint</Application>
  <PresentationFormat>Širokoúhlá obrazovka</PresentationFormat>
  <Paragraphs>43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Cambria</vt:lpstr>
      <vt:lpstr>Gill Sans MT</vt:lpstr>
      <vt:lpstr>Parcel</vt:lpstr>
      <vt:lpstr>Náboženství a smysly CORE098</vt:lpstr>
      <vt:lpstr>Antropologie smyslů</vt:lpstr>
      <vt:lpstr>habitus &amp; smyslové vnímání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M. MCLuhan</vt:lpstr>
      <vt:lpstr>Prezentace aplikace PowerPoint</vt:lpstr>
      <vt:lpstr>Prezentace aplikace PowerPoint</vt:lpstr>
      <vt:lpstr>Prezentace aplikace PowerPoint</vt:lpstr>
      <vt:lpstr>Reformace jako kultura těla</vt:lpstr>
      <vt:lpstr>Prezentace aplikace PowerPoint</vt:lpstr>
      <vt:lpstr>Prezentace aplikace PowerPoint</vt:lpstr>
      <vt:lpstr>Dobrý vs. špatný sluch</vt:lpstr>
      <vt:lpstr> 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M. McLuhan</dc:title>
  <dc:creator>Anna Kvicalova</dc:creator>
  <cp:lastModifiedBy>Anna Michalík Kvíčalová</cp:lastModifiedBy>
  <cp:revision>16</cp:revision>
  <dcterms:created xsi:type="dcterms:W3CDTF">2019-12-09T15:27:54Z</dcterms:created>
  <dcterms:modified xsi:type="dcterms:W3CDTF">2024-12-02T16:28:22Z</dcterms:modified>
</cp:coreProperties>
</file>