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88" r:id="rId4"/>
    <p:sldId id="28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CFEBD-51FF-5CA6-C983-1E75798E0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E12E70-BC0B-9F40-E973-153EB5501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078A14-34E8-684C-21F7-F75FD5B67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11AE-D281-4B1C-810B-3A793AB407C6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2DDB72-3DD3-3C82-AE90-2E87CE73D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152D87-4B9B-E259-BA4F-F0D5C1A2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3834-7044-4D88-9283-4691B59470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14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D978A-A950-393D-D6FA-1ABC4CDF5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1904D6E-E235-001F-151C-1D682C00E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F39BF5-2B43-3845-E567-C98F385B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11AE-D281-4B1C-810B-3A793AB407C6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16E36C-6620-774B-3D76-F7CE0E0F4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D7B693-F02B-FF9C-D5B0-1EEEE458F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3834-7044-4D88-9283-4691B59470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74A6042-61CD-86A2-D42B-34A3FD759B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8CBEB1-336A-347F-A8F2-5CE87E8A6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B997FE-3A89-739B-8539-7B7002CE8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11AE-D281-4B1C-810B-3A793AB407C6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B77199-2B34-F8FF-B6D3-F03C7BB03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EBEC40-48D0-E6C8-7D5C-4B6C5231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3834-7044-4D88-9283-4691B59470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77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32D9AF-03BF-43E6-76BB-BAC12B643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9DDFF7-1725-7F13-63B1-7DEFD9E2C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A4FECF-BF6D-30AC-B391-00FA450C0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11AE-D281-4B1C-810B-3A793AB407C6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467A1F-C478-E394-167E-D13F93A6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201DFE-47B9-7A26-1B44-C4AF9BCD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3834-7044-4D88-9283-4691B59470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66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00B64-3A20-F0C7-2945-C625E6E2C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C09FAB-FFA3-2DD3-1E1C-8215C1833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B4CC57-2164-7246-9E2B-3807CF55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11AE-D281-4B1C-810B-3A793AB407C6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684F15-17D9-3E16-9051-D4549B56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DD28A0-1AF4-DD3C-2BF9-6ECAA8D4D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3834-7044-4D88-9283-4691B59470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57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791D3-0F5C-23E6-5A86-767BD881B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A97579-677B-98B5-8961-417D43080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66A072-26FE-E21B-89F6-C45B5BDB5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F501B7-6EA8-42D4-CDE5-15DE1E49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11AE-D281-4B1C-810B-3A793AB407C6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34E539-1E97-7290-5AA2-EC160878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B28EFE-F353-B64B-BB43-4C0AEF2C1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3834-7044-4D88-9283-4691B59470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41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09125-651D-EBA3-4A26-201021315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33FB36-4C9C-DF29-9ECA-9734496AF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451623-6C5A-1930-CA79-49627FD8E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1C9691F-1A02-251C-D235-E890C9E345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4ABCF1C-E43A-875C-05BE-4A2BAE8DA4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F54C4C8-57D4-960C-CDBC-F9B6BB5B5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11AE-D281-4B1C-810B-3A793AB407C6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9232E09-6EE8-5001-E1BA-9641C96C3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BA75410-1F59-8826-34EF-B3AABDB01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3834-7044-4D88-9283-4691B59470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66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F7BBC-62E4-AEDB-29F3-E8230581F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968000-632B-D256-D206-BBF344CCE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11AE-D281-4B1C-810B-3A793AB407C6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0077EC1-41CC-63C2-F57D-0D04E4C99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8BC2532-B9DD-A37A-CC14-B6F460DA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3834-7044-4D88-9283-4691B59470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71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0AB378B-1AB7-BF45-91B9-48B3560B4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11AE-D281-4B1C-810B-3A793AB407C6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454E3EF-1CAB-66AB-C720-12A01C246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72AA3B-CB0E-CFD0-7637-E33E75F94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3834-7044-4D88-9283-4691B59470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59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C31287-9EEB-01C0-927B-761887B0A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E8217C-883A-9418-2B16-A4861249F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DDB7312-B601-89B6-523D-8AF716ED6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EA18F4-E8FD-0781-1962-E6B04003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11AE-D281-4B1C-810B-3A793AB407C6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92A52A-65B5-C510-7ACE-4A9CAFA2A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EF208E-9C88-54D1-25FF-0A437F8D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3834-7044-4D88-9283-4691B59470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99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D5E394-AF7E-F64A-17C1-72757E58B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0BD525E-7654-2CDF-EAE5-4277A605DA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A42307-2D0A-66A2-E724-4C630DD6D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AA1B39-6D22-C67F-9A06-AAB4CAC29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11AE-D281-4B1C-810B-3A793AB407C6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FA8302-603E-AA36-591F-3B258EDFE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EA5999-41AD-39A2-44BE-DEFE00BD8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3834-7044-4D88-9283-4691B59470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0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FF9C80-28E1-EB78-2FB6-DBD966F30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B2983D-C95E-FF34-6CF7-731A678E9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903DC7-A06C-66C6-FB88-6171D98803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111AE-D281-4B1C-810B-3A793AB407C6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F92A84-22F8-907B-8A15-06A928C99F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E453EA-5428-5297-4891-5A93E3C66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73834-7044-4D88-9283-4691B59470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2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7F46D5-DF36-8B36-715E-ACE23AAC8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Gilgameš a </a:t>
            </a:r>
            <a:r>
              <a:rPr lang="cs-CZ" b="1" dirty="0" err="1"/>
              <a:t>Agga</a:t>
            </a:r>
            <a:r>
              <a:rPr lang="cs-CZ" b="1" dirty="0"/>
              <a:t>:</a:t>
            </a:r>
            <a:br>
              <a:rPr lang="cs-CZ" b="1" dirty="0"/>
            </a:br>
            <a:r>
              <a:rPr lang="cs-CZ" sz="3200" b="1" dirty="0"/>
              <a:t>raně dynastické období (3000–2334 př. n. l. 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1FD424-5D9E-B389-172C-E640C9EA1B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Městské státy</a:t>
            </a:r>
          </a:p>
          <a:p>
            <a:r>
              <a:rPr lang="cs-CZ" dirty="0"/>
              <a:t>Dědičné královské dynastie</a:t>
            </a:r>
          </a:p>
          <a:p>
            <a:r>
              <a:rPr lang="cs-CZ" dirty="0"/>
              <a:t>Konflikty a kontakty mezi státy</a:t>
            </a:r>
          </a:p>
          <a:p>
            <a:r>
              <a:rPr lang="cs-CZ" dirty="0"/>
              <a:t>Významné státy:</a:t>
            </a:r>
          </a:p>
          <a:p>
            <a:pPr lvl="1"/>
            <a:r>
              <a:rPr lang="cs-CZ" dirty="0"/>
              <a:t>Ur</a:t>
            </a:r>
          </a:p>
          <a:p>
            <a:pPr lvl="1"/>
            <a:r>
              <a:rPr lang="cs-CZ" dirty="0" err="1"/>
              <a:t>Uruk</a:t>
            </a:r>
            <a:endParaRPr lang="cs-CZ" dirty="0"/>
          </a:p>
          <a:p>
            <a:pPr lvl="1"/>
            <a:r>
              <a:rPr lang="cs-CZ" dirty="0" err="1"/>
              <a:t>Lagaš</a:t>
            </a:r>
            <a:r>
              <a:rPr lang="cs-CZ" dirty="0"/>
              <a:t> – </a:t>
            </a:r>
            <a:r>
              <a:rPr lang="cs-CZ" dirty="0" err="1"/>
              <a:t>Girsu</a:t>
            </a:r>
            <a:endParaRPr lang="cs-CZ" dirty="0"/>
          </a:p>
          <a:p>
            <a:pPr lvl="1"/>
            <a:r>
              <a:rPr lang="cs-CZ" dirty="0" err="1"/>
              <a:t>Nippur</a:t>
            </a:r>
            <a:endParaRPr lang="cs-CZ" dirty="0"/>
          </a:p>
          <a:p>
            <a:pPr lvl="1"/>
            <a:r>
              <a:rPr lang="cs-CZ" dirty="0" err="1"/>
              <a:t>Kiš</a:t>
            </a:r>
            <a:endParaRPr lang="cs-CZ" dirty="0"/>
          </a:p>
        </p:txBody>
      </p:sp>
      <p:pic>
        <p:nvPicPr>
          <p:cNvPr id="5" name="Zástupný obsah 5" descr="Obsah obrázku kámen, hrnek&#10;&#10;Popis byl vytvořen automaticky">
            <a:extLst>
              <a:ext uri="{FF2B5EF4-FFF2-40B4-BE49-F238E27FC236}">
                <a16:creationId xmlns:a16="http://schemas.microsoft.com/office/drawing/2014/main" id="{2EC88196-DF30-FADC-E68A-E14E710F990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026" y="1825625"/>
            <a:ext cx="2987948" cy="4351338"/>
          </a:xfrm>
        </p:spPr>
      </p:pic>
    </p:spTree>
    <p:extLst>
      <p:ext uri="{BB962C8B-B14F-4D97-AF65-F5344CB8AC3E}">
        <p14:creationId xmlns:p14="http://schemas.microsoft.com/office/powerpoint/2010/main" val="279964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FCED686-EE9C-FB20-3B89-F697ED891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 descr="Obsah obrázku mapa&#10;&#10;Popis byl vytvořen automaticky">
            <a:extLst>
              <a:ext uri="{FF2B5EF4-FFF2-40B4-BE49-F238E27FC236}">
                <a16:creationId xmlns:a16="http://schemas.microsoft.com/office/drawing/2014/main" id="{17C5B7D3-13A6-2624-4E96-17FA0E6B40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923" y="365125"/>
            <a:ext cx="6868633" cy="6134938"/>
          </a:xfrm>
        </p:spPr>
      </p:pic>
    </p:spTree>
    <p:extLst>
      <p:ext uri="{BB962C8B-B14F-4D97-AF65-F5344CB8AC3E}">
        <p14:creationId xmlns:p14="http://schemas.microsoft.com/office/powerpoint/2010/main" val="268148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29A1F-4B0E-54AD-FB37-ADFD2BF7D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Gilgameš a </a:t>
            </a:r>
            <a:r>
              <a:rPr lang="cs-CZ" b="1" dirty="0" err="1"/>
              <a:t>Agga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797786-5F59-BE88-7D64-E67B1B64AD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skladba v sumerštině </a:t>
            </a:r>
          </a:p>
          <a:p>
            <a:r>
              <a:rPr lang="cs-CZ" dirty="0"/>
              <a:t>vznik: ve 3. tis. př. n. l. (nejpozději za vlády III. dynastie z Uru; 2112–2004 př. n. l.)</a:t>
            </a:r>
          </a:p>
          <a:p>
            <a:r>
              <a:rPr lang="cs-CZ" dirty="0"/>
              <a:t>dochované rukopisy: starobabylonské období (18. stol. př. n. l.)</a:t>
            </a:r>
          </a:p>
          <a:p>
            <a:endParaRPr lang="cs-CZ" dirty="0"/>
          </a:p>
        </p:txBody>
      </p:sp>
      <p:pic>
        <p:nvPicPr>
          <p:cNvPr id="5" name="Zástupný obsah 6" descr="Obsah obrázku text, kámen, stavební materiál&#10;&#10;Popis byl vytvořen automaticky">
            <a:extLst>
              <a:ext uri="{FF2B5EF4-FFF2-40B4-BE49-F238E27FC236}">
                <a16:creationId xmlns:a16="http://schemas.microsoft.com/office/drawing/2014/main" id="{AA8BD2AB-14B3-70C9-F6CE-32E32724641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402" y="1825625"/>
            <a:ext cx="2729196" cy="4351338"/>
          </a:xfrm>
        </p:spPr>
      </p:pic>
    </p:spTree>
    <p:extLst>
      <p:ext uri="{BB962C8B-B14F-4D97-AF65-F5344CB8AC3E}">
        <p14:creationId xmlns:p14="http://schemas.microsoft.com/office/powerpoint/2010/main" val="104580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19C7F-D3D6-BF29-4160-3CC9B9BD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Gilgameš </a:t>
            </a:r>
            <a:r>
              <a:rPr lang="cs-CZ" b="1" dirty="0"/>
              <a:t>a </a:t>
            </a:r>
            <a:r>
              <a:rPr lang="cs-CZ" b="1" dirty="0" err="1"/>
              <a:t>Agga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2D340D-7A8A-C0EA-155A-1128048231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Naleziště: </a:t>
            </a:r>
            <a:r>
              <a:rPr lang="cs-CZ" dirty="0" err="1"/>
              <a:t>Nippur</a:t>
            </a:r>
            <a:endParaRPr lang="cs-CZ" dirty="0"/>
          </a:p>
          <a:p>
            <a:r>
              <a:rPr lang="cs-CZ" dirty="0"/>
              <a:t>Děj:</a:t>
            </a:r>
          </a:p>
          <a:p>
            <a:r>
              <a:rPr lang="cs-CZ" dirty="0" err="1"/>
              <a:t>Agga</a:t>
            </a:r>
            <a:r>
              <a:rPr lang="cs-CZ" dirty="0"/>
              <a:t> (vládce </a:t>
            </a:r>
            <a:r>
              <a:rPr lang="cs-CZ" dirty="0" err="1"/>
              <a:t>Kiše</a:t>
            </a:r>
            <a:r>
              <a:rPr lang="cs-CZ" dirty="0"/>
              <a:t>, syn </a:t>
            </a:r>
            <a:r>
              <a:rPr lang="cs-CZ" dirty="0" err="1"/>
              <a:t>Enmebaragesiho</a:t>
            </a:r>
            <a:r>
              <a:rPr lang="cs-CZ" dirty="0"/>
              <a:t> – oba uvedeni v Sumerském seznamu králů, </a:t>
            </a:r>
            <a:r>
              <a:rPr lang="cs-CZ" dirty="0" err="1"/>
              <a:t>Enmebaragesi</a:t>
            </a:r>
            <a:r>
              <a:rPr lang="cs-CZ" dirty="0"/>
              <a:t> doložen vlastními nápisy)</a:t>
            </a:r>
          </a:p>
          <a:p>
            <a:r>
              <a:rPr lang="cs-CZ" dirty="0" err="1"/>
              <a:t>Agga</a:t>
            </a:r>
            <a:r>
              <a:rPr lang="cs-CZ" dirty="0"/>
              <a:t> – požadavky vůči </a:t>
            </a:r>
            <a:r>
              <a:rPr lang="cs-CZ" dirty="0" err="1"/>
              <a:t>Uruku</a:t>
            </a:r>
            <a:endParaRPr lang="cs-CZ" dirty="0"/>
          </a:p>
          <a:p>
            <a:r>
              <a:rPr lang="cs-CZ" dirty="0"/>
              <a:t>Gilgameš – 1) rada starších, 2) sněm bojovníků</a:t>
            </a:r>
          </a:p>
          <a:p>
            <a:r>
              <a:rPr lang="cs-CZ" dirty="0"/>
              <a:t>Válka – </a:t>
            </a:r>
            <a:r>
              <a:rPr lang="cs-CZ" dirty="0" err="1"/>
              <a:t>Agga</a:t>
            </a:r>
            <a:r>
              <a:rPr lang="cs-CZ" dirty="0"/>
              <a:t> poražen</a:t>
            </a:r>
          </a:p>
          <a:p>
            <a:endParaRPr lang="cs-CZ" dirty="0"/>
          </a:p>
        </p:txBody>
      </p:sp>
      <p:pic>
        <p:nvPicPr>
          <p:cNvPr id="6" name="Zástupný obsah 5" descr="Obsah obrázku umění, text, obraz, muzeum&#10;&#10;Popis byl vytvořen automaticky">
            <a:extLst>
              <a:ext uri="{FF2B5EF4-FFF2-40B4-BE49-F238E27FC236}">
                <a16:creationId xmlns:a16="http://schemas.microsoft.com/office/drawing/2014/main" id="{318A8B2D-6058-32DA-B506-C674E8FF91F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694" y="1689667"/>
            <a:ext cx="3590817" cy="4633312"/>
          </a:xfrm>
        </p:spPr>
      </p:pic>
    </p:spTree>
    <p:extLst>
      <p:ext uri="{BB962C8B-B14F-4D97-AF65-F5344CB8AC3E}">
        <p14:creationId xmlns:p14="http://schemas.microsoft.com/office/powerpoint/2010/main" val="32365745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Gilgameš a Agga: raně dynastické období (3000–2334 př. n. l. )</vt:lpstr>
      <vt:lpstr>Prezentace aplikace PowerPoint</vt:lpstr>
      <vt:lpstr>Gilgameš a Agga</vt:lpstr>
      <vt:lpstr>Gilgameš a Agga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Gilgameš a Agga</dc:title>
  <dc:creator>Lukáš Pecha</dc:creator>
  <cp:lastModifiedBy>Lukáš Pecha</cp:lastModifiedBy>
  <cp:revision>5</cp:revision>
  <dcterms:created xsi:type="dcterms:W3CDTF">2024-10-04T05:54:56Z</dcterms:created>
  <dcterms:modified xsi:type="dcterms:W3CDTF">2024-10-04T07:44:56Z</dcterms:modified>
</cp:coreProperties>
</file>