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2" r:id="rId4"/>
    <p:sldId id="259" r:id="rId5"/>
    <p:sldId id="258" r:id="rId6"/>
    <p:sldId id="260" r:id="rId7"/>
    <p:sldId id="261" r:id="rId8"/>
    <p:sldId id="263" r:id="rId9"/>
    <p:sldId id="264" r:id="rId10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3657" autoAdjust="0"/>
  </p:normalViewPr>
  <p:slideViewPr>
    <p:cSldViewPr snapToGrid="0" showGuides="1">
      <p:cViewPr varScale="1">
        <p:scale>
          <a:sx n="63" d="100"/>
          <a:sy n="63" d="100"/>
        </p:scale>
        <p:origin x="80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F6127F-3D92-8CD8-2CDB-42CC16BB3D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ADC79B-BF48-6F29-2488-C8C8BBBF8E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cs-C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A9CB33-3D2B-3B59-6A07-AA27721713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0332B-58A9-4F16-A6A4-68E2DE353079}" type="datetimeFigureOut">
              <a:rPr lang="cs-CZ" smtClean="0"/>
              <a:t>22.12.2023</a:t>
            </a:fld>
            <a:endParaRPr lang="cs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81C943-F58C-539D-F336-9297DC168E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EEB7F8-DB18-4230-CC15-95233A285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6938B-37C5-4704-AB91-6932B0DE26E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164284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4FC5DF-6B07-8A5C-C35C-56D8D35FC4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B238632-EF9A-04F9-682D-F0A6E887C7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558B54-6A58-BE65-44FF-6CEA76A197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0332B-58A9-4F16-A6A4-68E2DE353079}" type="datetimeFigureOut">
              <a:rPr lang="cs-CZ" smtClean="0"/>
              <a:t>22.12.2023</a:t>
            </a:fld>
            <a:endParaRPr lang="cs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863D9A-C618-EEF8-0B37-DB7276629E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C63558-9700-294F-1872-0F6BC833ED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6938B-37C5-4704-AB91-6932B0DE26E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427400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C884A85-E410-A1EA-C86A-48FA9A691E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C0D6FF7-2A6D-C836-CAAA-21076E3AB7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4A8F60-0E73-7181-A4AE-17DC1C0100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0332B-58A9-4F16-A6A4-68E2DE353079}" type="datetimeFigureOut">
              <a:rPr lang="cs-CZ" smtClean="0"/>
              <a:t>22.12.2023</a:t>
            </a:fld>
            <a:endParaRPr lang="cs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D173F8-9B3B-D5AB-7468-B69E3598AE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BB4A8A-D01E-214A-18C6-3D0E0CEB1B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6938B-37C5-4704-AB91-6932B0DE26E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979097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A514EA-2090-86C6-23C2-98471B45A4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A84D65-EC5F-9948-6C19-2DE8B9A3BB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DB8D45-111D-4E54-BD34-569A0BD1E0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0332B-58A9-4F16-A6A4-68E2DE353079}" type="datetimeFigureOut">
              <a:rPr lang="cs-CZ" smtClean="0"/>
              <a:t>22.12.2023</a:t>
            </a:fld>
            <a:endParaRPr lang="cs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1FB1A7-DB77-906F-7404-FFA5A04E9C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C4C7FC-9638-D55A-D17D-87C171402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6938B-37C5-4704-AB91-6932B0DE26E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075018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5347D6-133A-9F1D-C00C-641428077F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231B97-4069-3F35-927D-2C4AD66AD2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5C00D0-477F-44BC-0022-1C50A4D18A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0332B-58A9-4F16-A6A4-68E2DE353079}" type="datetimeFigureOut">
              <a:rPr lang="cs-CZ" smtClean="0"/>
              <a:t>22.12.2023</a:t>
            </a:fld>
            <a:endParaRPr lang="cs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5B9313-0C41-AF18-27F6-CCE0AD2861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05B7BE-27D2-65DE-6084-15F3BC633E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6938B-37C5-4704-AB91-6932B0DE26E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391147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C59425-74E4-3234-827A-AE2487F51B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E803EB-36E5-1A11-E357-9083481BF1F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6897C6-9F62-0FCC-A0A5-C4FC7522C1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AAC78C-F631-31EF-15B4-0A88945898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0332B-58A9-4F16-A6A4-68E2DE353079}" type="datetimeFigureOut">
              <a:rPr lang="cs-CZ" smtClean="0"/>
              <a:t>22.12.2023</a:t>
            </a:fld>
            <a:endParaRPr lang="cs-C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9B8E1C-F58D-C77F-33D8-108D0DA7AF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BDF6AA-41B8-47C5-482B-33172D0814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6938B-37C5-4704-AB91-6932B0DE26E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362006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EE7689-299A-224A-7F6A-A0C0CF24C1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764E60-CEAD-D9B9-8E09-B7421B1A4F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5260ED0-FE90-0444-5454-6BBA956173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C26CFFC-A4FC-4F7C-B2AF-639EBDF6659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3356FEE-350D-2C63-E9BE-CF4D1A1B20E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DA32884-C6FF-68D5-5A05-94BDDAD134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0332B-58A9-4F16-A6A4-68E2DE353079}" type="datetimeFigureOut">
              <a:rPr lang="cs-CZ" smtClean="0"/>
              <a:t>22.12.2023</a:t>
            </a:fld>
            <a:endParaRPr lang="cs-CZ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14E1994-AAAC-59C5-8670-27A4EA0E67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76EFE2D-6626-A5E6-7D1B-D80729F73B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6938B-37C5-4704-AB91-6932B0DE26E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86762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489D7B-1149-34AB-1DF4-1EF63F4E95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5CDD07C-F008-24EA-8E11-DD331F0990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0332B-58A9-4F16-A6A4-68E2DE353079}" type="datetimeFigureOut">
              <a:rPr lang="cs-CZ" smtClean="0"/>
              <a:t>22.12.2023</a:t>
            </a:fld>
            <a:endParaRPr lang="cs-CZ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D5DB17E-0316-4562-A70C-C1FD5D8542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4ED6755-2EE4-199E-6582-EAF04F6FB2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6938B-37C5-4704-AB91-6932B0DE26E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057440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22BA1A7-45D4-51FE-6A36-E4AAB51601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0332B-58A9-4F16-A6A4-68E2DE353079}" type="datetimeFigureOut">
              <a:rPr lang="cs-CZ" smtClean="0"/>
              <a:t>22.12.2023</a:t>
            </a:fld>
            <a:endParaRPr lang="cs-CZ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D4A24EE-796F-406A-EA67-A7981F552A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69C8FC-7214-8FF9-D9D3-7EBF6170AF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6938B-37C5-4704-AB91-6932B0DE26E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252697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3FEE42-00F7-0563-EBBC-A749ED2E8D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FC84D2-BC0B-4AC2-32D5-20E1F25C25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F31A068-5364-4D49-6106-73606B50ED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27E4C1-6599-894A-A513-8BAB5FCE97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0332B-58A9-4F16-A6A4-68E2DE353079}" type="datetimeFigureOut">
              <a:rPr lang="cs-CZ" smtClean="0"/>
              <a:t>22.12.2023</a:t>
            </a:fld>
            <a:endParaRPr lang="cs-C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AFC847-494A-1612-5573-1E65262A1F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5DEA08-9E96-8873-1E07-128AE274BC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6938B-37C5-4704-AB91-6932B0DE26E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383876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7BFB19-9ABE-4977-35F0-9307F529C5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9B837DD-EFB6-0545-347B-9EB3631F07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4DA1DD-A3DA-6217-CC8C-23BDCF9CE2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DD4430-D040-6E46-81CE-FC5C4F73B7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0332B-58A9-4F16-A6A4-68E2DE353079}" type="datetimeFigureOut">
              <a:rPr lang="cs-CZ" smtClean="0"/>
              <a:t>22.12.2023</a:t>
            </a:fld>
            <a:endParaRPr lang="cs-C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0456D6-48AC-52BD-A7DE-00A9DAD7C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3F5BEA-7ECB-951B-937B-0741302DE2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6938B-37C5-4704-AB91-6932B0DE26E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107595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BA655E6-58AE-63E2-2A90-2E90D00E66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4A5F96-267F-D9E0-DC3B-BD955CAC82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742FFE-DB63-F70D-696A-1B490F44F09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C0332B-58A9-4F16-A6A4-68E2DE353079}" type="datetimeFigureOut">
              <a:rPr lang="cs-CZ" smtClean="0"/>
              <a:t>22.12.2023</a:t>
            </a:fld>
            <a:endParaRPr lang="cs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2C7D8A-59D1-F5BC-73CD-BA6D8C5BC1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0FD4E9-A58D-9855-B81F-D03AA0DB7F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F6938B-37C5-4704-AB91-6932B0DE26E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325497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0AED9-8B0E-4981-23F6-7493035831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56480" y="-1011237"/>
            <a:ext cx="9144000" cy="2387600"/>
          </a:xfrm>
        </p:spPr>
        <p:txBody>
          <a:bodyPr/>
          <a:lstStyle/>
          <a:p>
            <a:r>
              <a:rPr lang="en-US" dirty="0" err="1"/>
              <a:t>Říše</a:t>
            </a:r>
            <a:r>
              <a:rPr lang="en-US" dirty="0"/>
              <a:t> </a:t>
            </a:r>
            <a:r>
              <a:rPr lang="en-US" dirty="0" err="1"/>
              <a:t>Seleukovců</a:t>
            </a:r>
            <a:endParaRPr lang="cs-CZ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DC6604-8EC4-5222-F21A-215931B308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04080" y="1376363"/>
            <a:ext cx="9144000" cy="1655762"/>
          </a:xfrm>
        </p:spPr>
        <p:txBody>
          <a:bodyPr/>
          <a:lstStyle/>
          <a:p>
            <a:r>
              <a:rPr lang="cs-CZ" dirty="0"/>
              <a:t>Hmotná kultura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1E42B32E-7C78-D918-D73D-5683522E7089}"/>
              </a:ext>
            </a:extLst>
          </p:cNvPr>
          <p:cNvSpPr txBox="1">
            <a:spLocks/>
          </p:cNvSpPr>
          <p:nvPr/>
        </p:nvSpPr>
        <p:spPr>
          <a:xfrm>
            <a:off x="-1591945" y="6253163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Blackadder ITC" panose="04020505051007020D02" pitchFamily="82" charset="0"/>
              </a:rPr>
              <a:t>Art by </a:t>
            </a:r>
            <a:r>
              <a:rPr lang="en-US" dirty="0" err="1">
                <a:latin typeface="Blackadder ITC" panose="04020505051007020D02" pitchFamily="82" charset="0"/>
              </a:rPr>
              <a:t>foojer</a:t>
            </a:r>
            <a:endParaRPr lang="cs-CZ" dirty="0">
              <a:latin typeface="Blackadder ITC" panose="04020505051007020D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50933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EDCE10-E473-F559-E9C9-D640842D1F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8362" y="6261724"/>
            <a:ext cx="7080804" cy="318500"/>
          </a:xfrm>
        </p:spPr>
        <p:txBody>
          <a:bodyPr>
            <a:noAutofit/>
          </a:bodyPr>
          <a:lstStyle/>
          <a:p>
            <a:r>
              <a:rPr lang="cs-CZ" sz="2800" dirty="0" err="1"/>
              <a:t>Jebel</a:t>
            </a:r>
            <a:r>
              <a:rPr lang="cs-CZ" sz="2800" dirty="0"/>
              <a:t> Khalid (Sýrie) – rekonstrukce </a:t>
            </a:r>
            <a:r>
              <a:rPr lang="cs-CZ" sz="2800" dirty="0" err="1"/>
              <a:t>seleukovského</a:t>
            </a:r>
            <a:r>
              <a:rPr lang="cs-CZ" sz="2800" dirty="0"/>
              <a:t> chrámu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CD2117-7D94-85FF-A595-2F5943C510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C137B9C-3419-6C11-95B4-79A286E227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1588" y="10159"/>
            <a:ext cx="6998834" cy="32155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08AFB08-6B6B-8C36-514F-D681B23FFF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74487"/>
            <a:ext cx="5092288" cy="692232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610B57F-4022-4C0E-CAB6-DBB76869C3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38521" y="3354513"/>
            <a:ext cx="5044967" cy="2466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7231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190389-D8A0-2082-661E-428C830574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2039" y="5337425"/>
            <a:ext cx="10515600" cy="1325563"/>
          </a:xfrm>
        </p:spPr>
        <p:txBody>
          <a:bodyPr/>
          <a:lstStyle/>
          <a:p>
            <a:r>
              <a:rPr lang="cs-CZ" dirty="0"/>
              <a:t>Chrám Apollóna v </a:t>
            </a:r>
            <a:r>
              <a:rPr lang="cs-CZ" dirty="0" err="1"/>
              <a:t>Didymě</a:t>
            </a:r>
            <a:endParaRPr lang="cs-CZ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F2A367-20BF-B25A-714D-AEFA412C38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3DD7CE1-5D11-3A79-1E7B-FBB8E89D71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5876" y="-64213"/>
            <a:ext cx="9602912" cy="5401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1278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E3DC64-1D6F-CC9B-B773-974377D4AE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1242" y="6092456"/>
            <a:ext cx="10515600" cy="542372"/>
          </a:xfrm>
        </p:spPr>
        <p:txBody>
          <a:bodyPr>
            <a:normAutofit fontScale="90000"/>
          </a:bodyPr>
          <a:lstStyle/>
          <a:p>
            <a:r>
              <a:rPr lang="cs-CZ" sz="2800" dirty="0"/>
              <a:t>Chrám Bit </a:t>
            </a:r>
            <a:r>
              <a:rPr lang="cs-CZ" sz="2800" dirty="0" err="1"/>
              <a:t>Reš</a:t>
            </a:r>
            <a:r>
              <a:rPr lang="cs-CZ" sz="2800" dirty="0"/>
              <a:t> a </a:t>
            </a:r>
            <a:r>
              <a:rPr lang="cs-CZ" sz="2800" dirty="0" err="1"/>
              <a:t>ziggurat</a:t>
            </a:r>
            <a:r>
              <a:rPr lang="cs-CZ" sz="2800" dirty="0"/>
              <a:t> božstev Anu a </a:t>
            </a:r>
            <a:r>
              <a:rPr lang="cs-CZ" sz="2800" dirty="0" err="1"/>
              <a:t>Antum</a:t>
            </a:r>
            <a:r>
              <a:rPr lang="cs-CZ" sz="2800" dirty="0"/>
              <a:t> (3.-2. stol . Př. L.) - rekonstrukce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8032E6-BAB1-AD59-E55F-6E63FBC0D1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Chrám B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F462B27-46E6-954D-8869-D2094765C6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596486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A5721E0-B032-E1E9-D92F-496EB8B530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5847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3096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84D0D1-5509-C9E3-4438-43773B989B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3708" y="6135161"/>
            <a:ext cx="3016301" cy="517356"/>
          </a:xfrm>
        </p:spPr>
        <p:txBody>
          <a:bodyPr>
            <a:noAutofit/>
          </a:bodyPr>
          <a:lstStyle/>
          <a:p>
            <a:r>
              <a:rPr lang="cs-CZ" sz="1600" dirty="0"/>
              <a:t>Soška bohyně (</a:t>
            </a:r>
            <a:r>
              <a:rPr lang="cs-CZ" sz="1600" dirty="0" err="1"/>
              <a:t>Nanaya</a:t>
            </a:r>
            <a:r>
              <a:rPr lang="cs-CZ" sz="1600" dirty="0"/>
              <a:t>? </a:t>
            </a:r>
            <a:r>
              <a:rPr lang="cs-CZ" sz="1600" dirty="0" err="1"/>
              <a:t>Innana</a:t>
            </a:r>
            <a:r>
              <a:rPr lang="cs-CZ" sz="1600" dirty="0"/>
              <a:t>?) z Babylónu, 3 stol. Př. L.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073E9E-B7FE-BC4A-A299-82EDAD46D4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DEEA7AB-2E8A-34E5-2F4F-B639AEEF6122}"/>
              </a:ext>
            </a:extLst>
          </p:cNvPr>
          <p:cNvSpPr txBox="1">
            <a:spLocks/>
          </p:cNvSpPr>
          <p:nvPr/>
        </p:nvSpPr>
        <p:spPr>
          <a:xfrm>
            <a:off x="8317247" y="6253247"/>
            <a:ext cx="3874753" cy="5173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800" dirty="0"/>
              <a:t>Soška </a:t>
            </a:r>
            <a:r>
              <a:rPr lang="cs-CZ" sz="2800" dirty="0" err="1"/>
              <a:t>Európy</a:t>
            </a:r>
            <a:r>
              <a:rPr lang="cs-CZ" sz="2800" dirty="0"/>
              <a:t> a Dia v býčí podobě, 3.-2. stol. Př. L.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04E25AB-2EF5-CCC9-FF95-90B54F767B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234" y="156052"/>
            <a:ext cx="11091531" cy="5715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B63E572-4BDD-AFA2-636B-80AB74CF8A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435" y="446297"/>
            <a:ext cx="3318673" cy="542475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0BD0314-768A-4300-C7B6-52E24D05B7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29520" y="986948"/>
            <a:ext cx="4036737" cy="4053213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EBF89CD0-ED41-65BE-365F-54476ACE6C7E}"/>
              </a:ext>
            </a:extLst>
          </p:cNvPr>
          <p:cNvSpPr txBox="1">
            <a:spLocks/>
          </p:cNvSpPr>
          <p:nvPr/>
        </p:nvSpPr>
        <p:spPr>
          <a:xfrm>
            <a:off x="4403491" y="6414288"/>
            <a:ext cx="3874753" cy="5173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800" dirty="0"/>
              <a:t>Soška ženy v řeckém oděvu, Babylón, 3. stol. Př. L.</a:t>
            </a:r>
          </a:p>
        </p:txBody>
      </p:sp>
    </p:spTree>
    <p:extLst>
      <p:ext uri="{BB962C8B-B14F-4D97-AF65-F5344CB8AC3E}">
        <p14:creationId xmlns:p14="http://schemas.microsoft.com/office/powerpoint/2010/main" val="24221147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A5C12B-0ACE-AAC4-8202-B77E439EF2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85" y="6017474"/>
            <a:ext cx="5794745" cy="574822"/>
          </a:xfrm>
        </p:spPr>
        <p:txBody>
          <a:bodyPr>
            <a:noAutofit/>
          </a:bodyPr>
          <a:lstStyle/>
          <a:p>
            <a:r>
              <a:rPr lang="cs-CZ" sz="2800" dirty="0"/>
              <a:t>Soška válečného slona zadupávajícího </a:t>
            </a:r>
            <a:r>
              <a:rPr lang="cs-CZ" sz="2800" dirty="0" err="1"/>
              <a:t>galatského</a:t>
            </a:r>
            <a:r>
              <a:rPr lang="cs-CZ" sz="2800" dirty="0"/>
              <a:t> válečníka, 3. stol. Př. L.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33A266-4E8A-AD3C-256F-BA7422E7EF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901778-3427-79BB-314E-58A20659AC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585" y="265704"/>
            <a:ext cx="4597049" cy="547653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E54B9BA-A5CA-3D85-A564-01148AEB9A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6368" y="37723"/>
            <a:ext cx="3600229" cy="5380904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8CD9F81F-8F2A-84B3-4FC7-4517A3842AFE}"/>
              </a:ext>
            </a:extLst>
          </p:cNvPr>
          <p:cNvSpPr txBox="1">
            <a:spLocks/>
          </p:cNvSpPr>
          <p:nvPr/>
        </p:nvSpPr>
        <p:spPr>
          <a:xfrm>
            <a:off x="6443330" y="6017474"/>
            <a:ext cx="5352608" cy="5748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800" dirty="0"/>
              <a:t>Soška </a:t>
            </a:r>
            <a:r>
              <a:rPr lang="cs-CZ" sz="2800" dirty="0" err="1"/>
              <a:t>seleukovského</a:t>
            </a:r>
            <a:r>
              <a:rPr lang="cs-CZ" sz="2800" dirty="0"/>
              <a:t> (</a:t>
            </a:r>
            <a:r>
              <a:rPr lang="cs-CZ" sz="2800" dirty="0" err="1"/>
              <a:t>parthského</a:t>
            </a:r>
            <a:r>
              <a:rPr lang="cs-CZ" sz="2800" dirty="0"/>
              <a:t>?) </a:t>
            </a:r>
            <a:r>
              <a:rPr lang="cs-CZ" sz="2800" dirty="0" err="1"/>
              <a:t>katafrakta</a:t>
            </a: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13852203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C12B5E-0A81-4376-CDA9-E9D1CEFBE2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0186" y="5858540"/>
            <a:ext cx="9408042" cy="921526"/>
          </a:xfrm>
        </p:spPr>
        <p:txBody>
          <a:bodyPr>
            <a:normAutofit/>
          </a:bodyPr>
          <a:lstStyle/>
          <a:p>
            <a:r>
              <a:rPr lang="cs-CZ" sz="2800" dirty="0"/>
              <a:t>Mince uzurpátora </a:t>
            </a:r>
            <a:r>
              <a:rPr lang="cs-CZ" sz="2800" dirty="0" err="1"/>
              <a:t>Trýfóna</a:t>
            </a:r>
            <a:r>
              <a:rPr lang="cs-CZ" sz="2800" dirty="0"/>
              <a:t>, kolem poloviny 2. stol. Př. L.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46CF76-B341-9158-E23E-C88D10E9D5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cs-CZ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C4CD85F-A5AE-3FAC-7793-07879F283F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7875" y="78834"/>
            <a:ext cx="6156250" cy="5375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413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2F4A5C-C244-C0F3-7042-1FE55F4549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2455" y="6327704"/>
            <a:ext cx="9091345" cy="301482"/>
          </a:xfrm>
        </p:spPr>
        <p:txBody>
          <a:bodyPr>
            <a:noAutofit/>
          </a:bodyPr>
          <a:lstStyle/>
          <a:p>
            <a:r>
              <a:rPr lang="cs-CZ" sz="2800" dirty="0"/>
              <a:t>Hliněná ozdoba na zeď, Babylon, </a:t>
            </a:r>
            <a:r>
              <a:rPr lang="cs-CZ" sz="2800" dirty="0" err="1"/>
              <a:t>Seleukovské</a:t>
            </a:r>
            <a:r>
              <a:rPr lang="cs-CZ" sz="2800" dirty="0"/>
              <a:t> období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52C648-71F4-C160-7EC0-A14894D294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395298C-691C-70A2-DD48-D7EE1D187D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12" y="379555"/>
            <a:ext cx="12144375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6698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21BA98-216D-1CF4-7BCB-798D3CF2FF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367168"/>
            <a:ext cx="10515600" cy="1325563"/>
          </a:xfrm>
        </p:spPr>
        <p:txBody>
          <a:bodyPr/>
          <a:lstStyle/>
          <a:p>
            <a:r>
              <a:rPr lang="cs-CZ" dirty="0"/>
              <a:t>Zlaté náušnice, Antiochie, 4.-3. stol. Př. L.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8F4FCF-772E-F054-CE97-19D40ECEA0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214659B-02B6-05C3-976E-B34E2798D7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575" y="328443"/>
            <a:ext cx="11372850" cy="5038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1203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Metadata/LabelInfo.xml><?xml version="1.0" encoding="utf-8"?>
<clbl:labelList xmlns:clbl="http://schemas.microsoft.com/office/2020/mipLabelMetadata">
  <clbl:label id="{11904f23-f0db-4cdc-96f7-390bd55fcee8}" enabled="0" method="" siteId="{11904f23-f0db-4cdc-96f7-390bd55fcee8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2222</TotalTime>
  <Words>154</Words>
  <Application>Microsoft Office PowerPoint</Application>
  <PresentationFormat>Widescreen</PresentationFormat>
  <Paragraphs>15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Blackadder ITC</vt:lpstr>
      <vt:lpstr>Calibri</vt:lpstr>
      <vt:lpstr>Calibri Light</vt:lpstr>
      <vt:lpstr>Office Theme</vt:lpstr>
      <vt:lpstr>Říše Seleukovců</vt:lpstr>
      <vt:lpstr>Jebel Khalid (Sýrie) – rekonstrukce seleukovského chrámu</vt:lpstr>
      <vt:lpstr>Chrám Apollóna v Didymě</vt:lpstr>
      <vt:lpstr>Chrám Bit Reš a ziggurat božstev Anu a Antum (3.-2. stol . Př. L.) - rekonstrukce</vt:lpstr>
      <vt:lpstr>Soška bohyně (Nanaya? Innana?) z Babylónu, 3 stol. Př. L.</vt:lpstr>
      <vt:lpstr>Soška válečného slona zadupávajícího galatského válečníka, 3. stol. Př. L.</vt:lpstr>
      <vt:lpstr>Mince uzurpátora Trýfóna, kolem poloviny 2. stol. Př. L.</vt:lpstr>
      <vt:lpstr>Hliněná ozdoba na zeď, Babylon, Seleukovské období</vt:lpstr>
      <vt:lpstr>Zlaté náušnice, Antiochie, 4.-3. stol. Př. L.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Ondřej Kvapil</dc:creator>
  <cp:lastModifiedBy>Ondřej Kvapil</cp:lastModifiedBy>
  <cp:revision>20</cp:revision>
  <dcterms:created xsi:type="dcterms:W3CDTF">2023-09-06T08:15:35Z</dcterms:created>
  <dcterms:modified xsi:type="dcterms:W3CDTF">2023-12-22T11:21:51Z</dcterms:modified>
</cp:coreProperties>
</file>