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7" r:id="rId1"/>
  </p:sldMasterIdLst>
  <p:notesMasterIdLst>
    <p:notesMasterId r:id="rId12"/>
  </p:notesMasterIdLst>
  <p:sldIdLst>
    <p:sldId id="256" r:id="rId2"/>
    <p:sldId id="265" r:id="rId3"/>
    <p:sldId id="299" r:id="rId4"/>
    <p:sldId id="264" r:id="rId5"/>
    <p:sldId id="266" r:id="rId6"/>
    <p:sldId id="267" r:id="rId7"/>
    <p:sldId id="298" r:id="rId8"/>
    <p:sldId id="300" r:id="rId9"/>
    <p:sldId id="271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6"/>
    <p:restoredTop sz="74674"/>
  </p:normalViewPr>
  <p:slideViewPr>
    <p:cSldViewPr snapToGrid="0" snapToObjects="1">
      <p:cViewPr varScale="1">
        <p:scale>
          <a:sx n="98" d="100"/>
          <a:sy n="98" d="100"/>
        </p:scale>
        <p:origin x="1512" y="192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26B2A-A7B7-D748-8ADE-9F8FBEBD2FD4}" type="datetimeFigureOut">
              <a:rPr lang="en-CZ" smtClean="0"/>
              <a:t>07.12.2024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809D8-B005-734D-B332-F0A0B534CB4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39262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809D8-B005-734D-B332-F0A0B534CB4D}" type="slidenum">
              <a:rPr lang="en-CZ" smtClean="0"/>
              <a:t>1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86166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809D8-B005-734D-B332-F0A0B534CB4D}" type="slidenum">
              <a:rPr lang="en-CZ" smtClean="0"/>
              <a:t>10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1682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809D8-B005-734D-B332-F0A0B534CB4D}" type="slidenum">
              <a:rPr lang="en-CZ" smtClean="0"/>
              <a:t>2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274814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809D8-B005-734D-B332-F0A0B534CB4D}" type="slidenum">
              <a:rPr lang="en-CZ" smtClean="0"/>
              <a:t>3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55269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809D8-B005-734D-B332-F0A0B534CB4D}" type="slidenum">
              <a:rPr lang="en-CZ" smtClean="0"/>
              <a:t>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08888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809D8-B005-734D-B332-F0A0B534CB4D}" type="slidenum">
              <a:rPr lang="en-CZ" smtClean="0"/>
              <a:t>5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07326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809D8-B005-734D-B332-F0A0B534CB4D}" type="slidenum">
              <a:rPr lang="en-CZ" smtClean="0"/>
              <a:t>6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48848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809D8-B005-734D-B332-F0A0B534CB4D}" type="slidenum">
              <a:rPr lang="en-CZ" smtClean="0"/>
              <a:t>7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548637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809D8-B005-734D-B332-F0A0B534CB4D}" type="slidenum">
              <a:rPr lang="en-CZ" smtClean="0"/>
              <a:t>8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084612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809D8-B005-734D-B332-F0A0B534CB4D}" type="slidenum">
              <a:rPr lang="en-CZ" smtClean="0"/>
              <a:t>9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4497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585F4F1-D6C0-3B4B-BF50-9F58C29EAC61}" type="datetimeFigureOut">
              <a:rPr lang="en-CZ" smtClean="0"/>
              <a:t>07.12.2024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F1AEDFF-3DF9-F946-B353-B76842396E2D}" type="slidenum">
              <a:rPr lang="en-CZ" smtClean="0"/>
              <a:t>‹#›</a:t>
            </a:fld>
            <a:endParaRPr lang="en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8716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F4F1-D6C0-3B4B-BF50-9F58C29EAC61}" type="datetimeFigureOut">
              <a:rPr lang="en-CZ" smtClean="0"/>
              <a:t>07.12.2024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EDFF-3DF9-F946-B353-B76842396E2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53543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F4F1-D6C0-3B4B-BF50-9F58C29EAC61}" type="datetimeFigureOut">
              <a:rPr lang="en-CZ" smtClean="0"/>
              <a:t>07.12.2024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EDFF-3DF9-F946-B353-B76842396E2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4404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F4F1-D6C0-3B4B-BF50-9F58C29EAC61}" type="datetimeFigureOut">
              <a:rPr lang="en-CZ" smtClean="0"/>
              <a:t>07.12.2024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EDFF-3DF9-F946-B353-B76842396E2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1287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585F4F1-D6C0-3B4B-BF50-9F58C29EAC61}" type="datetimeFigureOut">
              <a:rPr lang="en-CZ" smtClean="0"/>
              <a:t>07.12.2024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F1AEDFF-3DF9-F946-B353-B76842396E2D}" type="slidenum">
              <a:rPr lang="en-CZ" smtClean="0"/>
              <a:t>‹#›</a:t>
            </a:fld>
            <a:endParaRPr lang="en-CZ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59826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F4F1-D6C0-3B4B-BF50-9F58C29EAC61}" type="datetimeFigureOut">
              <a:rPr lang="en-CZ" smtClean="0"/>
              <a:t>07.12.2024</a:t>
            </a:fld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EDFF-3DF9-F946-B353-B76842396E2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63277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F4F1-D6C0-3B4B-BF50-9F58C29EAC61}" type="datetimeFigureOut">
              <a:rPr lang="en-CZ" smtClean="0"/>
              <a:t>07.12.2024</a:t>
            </a:fld>
            <a:endParaRPr lang="en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EDFF-3DF9-F946-B353-B76842396E2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39782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F4F1-D6C0-3B4B-BF50-9F58C29EAC61}" type="datetimeFigureOut">
              <a:rPr lang="en-CZ" smtClean="0"/>
              <a:t>07.12.2024</a:t>
            </a:fld>
            <a:endParaRPr lang="en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EDFF-3DF9-F946-B353-B76842396E2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04452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F4F1-D6C0-3B4B-BF50-9F58C29EAC61}" type="datetimeFigureOut">
              <a:rPr lang="en-CZ" smtClean="0"/>
              <a:t>07.12.2024</a:t>
            </a:fld>
            <a:endParaRPr lang="en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AEDFF-3DF9-F946-B353-B76842396E2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970345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585F4F1-D6C0-3B4B-BF50-9F58C29EAC61}" type="datetimeFigureOut">
              <a:rPr lang="en-CZ" smtClean="0"/>
              <a:t>07.12.2024</a:t>
            </a:fld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EF1AEDFF-3DF9-F946-B353-B76842396E2D}" type="slidenum">
              <a:rPr lang="en-CZ" smtClean="0"/>
              <a:t>‹#›</a:t>
            </a:fld>
            <a:endParaRPr lang="en-CZ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1904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585F4F1-D6C0-3B4B-BF50-9F58C29EAC61}" type="datetimeFigureOut">
              <a:rPr lang="en-CZ" smtClean="0"/>
              <a:t>07.12.2024</a:t>
            </a:fld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EF1AEDFF-3DF9-F946-B353-B76842396E2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64319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585F4F1-D6C0-3B4B-BF50-9F58C29EAC61}" type="datetimeFigureOut">
              <a:rPr lang="en-CZ" smtClean="0"/>
              <a:t>07.12.2024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F1AEDFF-3DF9-F946-B353-B76842396E2D}" type="slidenum">
              <a:rPr lang="en-CZ" smtClean="0"/>
              <a:t>‹#›</a:t>
            </a:fld>
            <a:endParaRPr lang="en-CZ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27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odcast.utb.c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repistedejiny.cz/2023/11/01/skola-zaklad-zivota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oundcloud.com/umenipromesto/plav?utm_source=www.ghmp.cz&amp;utm_campaign=wtshare&amp;utm_medium=widget&amp;utm_content=https%253A%252F%252Fsoundcloud.com%252Fumenipromesto%252Fplav" TargetMode="External"/><Relationship Id="rId4" Type="http://schemas.openxmlformats.org/officeDocument/2006/relationships/hyperlink" Target="https://podcastbalast.podbean.com/page/2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2.xml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1.png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.spotify.com/show/1mkyUC4irorR5yk9L5vg9S" TargetMode="External"/><Relationship Id="rId3" Type="http://schemas.openxmlformats.org/officeDocument/2006/relationships/hyperlink" Target="https://prepistedejiny.cz/2023/11/01/skola-zaklad-zivota/" TargetMode="External"/><Relationship Id="rId7" Type="http://schemas.openxmlformats.org/officeDocument/2006/relationships/hyperlink" Target="https://soundcloud.com/umenipromesto/plav?utm_source=www.ghmp.cz&amp;utm_campaign=wtshare&amp;utm_medium=widget&amp;utm_content=https%253A%252F%252Fsoundcloud.com%252Fumenipromesto%252Fplav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tterof.art/cz/podcast/raut-3-essential-workers" TargetMode="External"/><Relationship Id="rId5" Type="http://schemas.openxmlformats.org/officeDocument/2006/relationships/hyperlink" Target="https://open.spotify.com/show/1yCQmF2gdNvW1pyvIRbw1I" TargetMode="External"/><Relationship Id="rId4" Type="http://schemas.openxmlformats.org/officeDocument/2006/relationships/hyperlink" Target="https://podcastbalast.podbean.com/page/2/" TargetMode="External"/><Relationship Id="rId9" Type="http://schemas.openxmlformats.org/officeDocument/2006/relationships/hyperlink" Target="https://podcast.utb.cz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0A880-2F4F-0E35-5AD2-4A7F67B81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6251" y="1231506"/>
            <a:ext cx="6338958" cy="4394988"/>
          </a:xfrm>
        </p:spPr>
        <p:txBody>
          <a:bodyPr>
            <a:normAutofit/>
          </a:bodyPr>
          <a:lstStyle/>
          <a:p>
            <a:r>
              <a:rPr lang="en-CZ" sz="6600"/>
              <a:t>Komunikace vědy </a:t>
            </a:r>
          </a:p>
        </p:txBody>
      </p:sp>
    </p:spTree>
    <p:extLst>
      <p:ext uri="{BB962C8B-B14F-4D97-AF65-F5344CB8AC3E}">
        <p14:creationId xmlns:p14="http://schemas.microsoft.com/office/powerpoint/2010/main" val="3916328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475D8-13A2-0D2A-D027-FF1FFE9E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úkol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61730-F704-E40E-A61B-E11154DF0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567543"/>
            <a:ext cx="9159419" cy="4312049"/>
          </a:xfrm>
        </p:spPr>
        <p:txBody>
          <a:bodyPr/>
          <a:lstStyle/>
          <a:p>
            <a:r>
              <a:rPr lang="cs-CZ" dirty="0"/>
              <a:t>Vytvořit max. 20 minutový </a:t>
            </a:r>
            <a:r>
              <a:rPr lang="cs-CZ" dirty="0" err="1"/>
              <a:t>podcast</a:t>
            </a:r>
            <a:r>
              <a:rPr lang="cs-CZ" dirty="0"/>
              <a:t> na téma kultura/studium na Semináři dějin umění v Brně/dějiny umění. Poslat finální verzi i s ikonou </a:t>
            </a:r>
            <a:r>
              <a:rPr lang="cs-CZ" dirty="0" err="1"/>
              <a:t>podcastu</a:t>
            </a:r>
            <a:r>
              <a:rPr lang="cs-CZ" dirty="0"/>
              <a:t> do 31. 1. 2025. </a:t>
            </a:r>
          </a:p>
          <a:p>
            <a:endParaRPr lang="cs-CZ" dirty="0"/>
          </a:p>
          <a:p>
            <a:pPr marL="457200" lvl="1" indent="0">
              <a:buNone/>
            </a:pPr>
            <a:r>
              <a:rPr lang="en-CZ" dirty="0"/>
              <a:t>1/ Poslat do úterý </a:t>
            </a:r>
            <a:r>
              <a:rPr lang="en-CZ" b="1" dirty="0"/>
              <a:t>10.12. 2024</a:t>
            </a:r>
            <a:r>
              <a:rPr lang="en-CZ" dirty="0"/>
              <a:t>: název celého podcastu, stručný popis podcastové série, název dílů (který budete připravovat), klíčová slova pro celou sérii </a:t>
            </a:r>
          </a:p>
          <a:p>
            <a:pPr marL="457200" lvl="1" indent="0">
              <a:buNone/>
            </a:pPr>
            <a:r>
              <a:rPr lang="en-GB" dirty="0"/>
              <a:t>II/ V</a:t>
            </a:r>
            <a:r>
              <a:rPr lang="en-CZ" dirty="0"/>
              <a:t>ytvořit scénář (za použití struktury) pro jeden díl podcastu a poslat do </a:t>
            </a:r>
            <a:r>
              <a:rPr lang="en-CZ" b="1" dirty="0"/>
              <a:t>17.12.2024. </a:t>
            </a:r>
          </a:p>
          <a:p>
            <a:pPr marL="457200" lvl="1" indent="0">
              <a:buNone/>
            </a:pPr>
            <a:r>
              <a:rPr lang="en-CZ" dirty="0"/>
              <a:t>III/ Nahrávání podcastu </a:t>
            </a:r>
            <a:r>
              <a:rPr lang="en-CZ" b="1" dirty="0"/>
              <a:t>19.12.2024</a:t>
            </a:r>
          </a:p>
          <a:p>
            <a:pPr lvl="2"/>
            <a:r>
              <a:rPr lang="en-CZ" dirty="0"/>
              <a:t>1. Skupina: 16:00–16:45</a:t>
            </a:r>
          </a:p>
          <a:p>
            <a:pPr lvl="2"/>
            <a:r>
              <a:rPr lang="en-CZ" dirty="0"/>
              <a:t>II. </a:t>
            </a:r>
            <a:r>
              <a:rPr lang="en-GB" dirty="0"/>
              <a:t>S</a:t>
            </a:r>
            <a:r>
              <a:rPr lang="en-CZ" dirty="0"/>
              <a:t>kupina: 16:45–17:30</a:t>
            </a:r>
          </a:p>
          <a:p>
            <a:pPr lvl="2"/>
            <a:r>
              <a:rPr lang="en-CZ" dirty="0"/>
              <a:t>III.Skupina: 17:30–18:15</a:t>
            </a:r>
          </a:p>
          <a:p>
            <a:pPr lvl="2"/>
            <a:r>
              <a:rPr lang="en-CZ" dirty="0"/>
              <a:t>IV. </a:t>
            </a:r>
            <a:r>
              <a:rPr lang="en-GB" dirty="0"/>
              <a:t>S</a:t>
            </a:r>
            <a:r>
              <a:rPr lang="en-CZ" dirty="0"/>
              <a:t>kupina: 18:15–19:00</a:t>
            </a:r>
          </a:p>
        </p:txBody>
      </p:sp>
    </p:spTree>
    <p:extLst>
      <p:ext uri="{BB962C8B-B14F-4D97-AF65-F5344CB8AC3E}">
        <p14:creationId xmlns:p14="http://schemas.microsoft.com/office/powerpoint/2010/main" val="2800109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CZ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Z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3AECD97-688D-4AE7-9838-616620200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AF5C1-BE13-0A56-B1B6-CBB45155B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251" y="1231506"/>
            <a:ext cx="633895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spc="800"/>
              <a:t>Komunikace </a:t>
            </a:r>
            <a:br>
              <a:rPr lang="en-US" sz="6600" spc="800"/>
            </a:br>
            <a:r>
              <a:rPr lang="en-US" sz="6600" spc="800"/>
              <a:t>s veřejností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047FB3A-C0F9-4DD9-A4E0-B203F96AA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C86D1-C96D-4190-0959-0A2E51BC9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9" y="1565556"/>
            <a:ext cx="3112442" cy="37268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cap="all" spc="400" dirty="0">
                <a:solidFill>
                  <a:schemeClr val="tx2"/>
                </a:solidFill>
              </a:rPr>
              <a:t>PODCAST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FCFD1D-1E9C-4E30-A7D3-F7C247FDC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90067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9CEBB-269B-4765-CD8F-F7880F836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CZ" dirty="0"/>
              <a:t>ílová skupina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F2FB2-B3C5-7831-8517-DC315F221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268570"/>
            <a:ext cx="10178322" cy="4745864"/>
          </a:xfrm>
        </p:spPr>
        <p:txBody>
          <a:bodyPr>
            <a:normAutofit/>
          </a:bodyPr>
          <a:lstStyle/>
          <a:p>
            <a:r>
              <a:rPr lang="cs-CZ" dirty="0"/>
              <a:t>Koho chcete vaším </a:t>
            </a:r>
            <a:r>
              <a:rPr lang="cs-CZ" dirty="0" err="1"/>
              <a:t>podcastem</a:t>
            </a:r>
            <a:r>
              <a:rPr lang="cs-CZ" dirty="0"/>
              <a:t> oslovit? Kdo by jej měl poslouchat? Koho by téma, které chcete zpracovat, mohlo zajímat?</a:t>
            </a:r>
          </a:p>
          <a:p>
            <a:pPr lvl="1"/>
            <a:r>
              <a:rPr lang="en-GB" dirty="0"/>
              <a:t>S</a:t>
            </a:r>
            <a:r>
              <a:rPr lang="en-CZ" dirty="0"/>
              <a:t>tudenti (</a:t>
            </a:r>
            <a:r>
              <a:rPr lang="en-GB" dirty="0">
                <a:hlinkClick r:id="rId3"/>
              </a:rPr>
              <a:t>https://</a:t>
            </a:r>
            <a:r>
              <a:rPr lang="en-GB" dirty="0" err="1">
                <a:hlinkClick r:id="rId3"/>
              </a:rPr>
              <a:t>podcast.utb.cz</a:t>
            </a:r>
            <a:r>
              <a:rPr lang="en-GB" dirty="0">
                <a:hlinkClick r:id="rId3"/>
              </a:rPr>
              <a:t> </a:t>
            </a:r>
            <a:r>
              <a:rPr lang="en-GB" dirty="0"/>
              <a:t>)</a:t>
            </a:r>
            <a:endParaRPr lang="en-CZ" dirty="0"/>
          </a:p>
          <a:p>
            <a:pPr lvl="2"/>
            <a:r>
              <a:rPr lang="en-GB" dirty="0" err="1"/>
              <a:t>Zájemci</a:t>
            </a:r>
            <a:r>
              <a:rPr lang="en-GB" dirty="0"/>
              <a:t> o </a:t>
            </a:r>
            <a:r>
              <a:rPr lang="en-GB" dirty="0" err="1"/>
              <a:t>studium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univerzitě</a:t>
            </a:r>
            <a:endParaRPr lang="en-GB" dirty="0"/>
          </a:p>
          <a:p>
            <a:pPr lvl="2"/>
            <a:r>
              <a:rPr lang="en-GB" dirty="0" err="1"/>
              <a:t>První</a:t>
            </a:r>
            <a:r>
              <a:rPr lang="en-GB" dirty="0"/>
              <a:t> </a:t>
            </a:r>
            <a:r>
              <a:rPr lang="en-GB" dirty="0" err="1"/>
              <a:t>ročník</a:t>
            </a:r>
            <a:endParaRPr lang="en-GB" dirty="0"/>
          </a:p>
          <a:p>
            <a:pPr lvl="2"/>
            <a:r>
              <a:rPr lang="en-GB" dirty="0" err="1"/>
              <a:t>Absolventi</a:t>
            </a:r>
            <a:endParaRPr lang="en-GB" dirty="0"/>
          </a:p>
          <a:p>
            <a:pPr lvl="2"/>
            <a:r>
              <a:rPr lang="en-GB" dirty="0" err="1"/>
              <a:t>Studenti</a:t>
            </a:r>
            <a:r>
              <a:rPr lang="en-GB" dirty="0"/>
              <a:t> ze </a:t>
            </a:r>
            <a:r>
              <a:rPr lang="en-GB" dirty="0" err="1"/>
              <a:t>stejného</a:t>
            </a:r>
            <a:r>
              <a:rPr lang="en-GB" dirty="0"/>
              <a:t> </a:t>
            </a:r>
            <a:r>
              <a:rPr lang="en-GB" dirty="0" err="1"/>
              <a:t>oboru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jiných</a:t>
            </a:r>
            <a:r>
              <a:rPr lang="en-GB" dirty="0"/>
              <a:t> </a:t>
            </a:r>
            <a:r>
              <a:rPr lang="en-GB" dirty="0" err="1"/>
              <a:t>oborů</a:t>
            </a:r>
            <a:endParaRPr lang="en-CZ" dirty="0"/>
          </a:p>
          <a:p>
            <a:pPr lvl="1"/>
            <a:r>
              <a:rPr lang="en-CZ" dirty="0"/>
              <a:t>Laická veřejnost</a:t>
            </a:r>
          </a:p>
          <a:p>
            <a:pPr lvl="1"/>
            <a:r>
              <a:rPr lang="en-CZ" dirty="0"/>
              <a:t>Odborná veřejnost</a:t>
            </a:r>
          </a:p>
        </p:txBody>
      </p:sp>
    </p:spTree>
    <p:extLst>
      <p:ext uri="{BB962C8B-B14F-4D97-AF65-F5344CB8AC3E}">
        <p14:creationId xmlns:p14="http://schemas.microsoft.com/office/powerpoint/2010/main" val="362476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82FB-800E-8944-E19F-6F0362080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628045"/>
            <a:ext cx="10178322" cy="1492132"/>
          </a:xfrm>
        </p:spPr>
        <p:txBody>
          <a:bodyPr/>
          <a:lstStyle/>
          <a:p>
            <a:r>
              <a:rPr lang="en-CZ" dirty="0"/>
              <a:t>Komunikace s veřejností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D1FE7-8BED-BF95-B236-C4F3505CE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2376151"/>
          </a:xfrm>
        </p:spPr>
        <p:txBody>
          <a:bodyPr/>
          <a:lstStyle/>
          <a:p>
            <a:r>
              <a:rPr lang="cs-CZ" dirty="0"/>
              <a:t>Zjednodušit jazyk</a:t>
            </a:r>
            <a:endParaRPr lang="en-CZ" dirty="0"/>
          </a:p>
          <a:p>
            <a:r>
              <a:rPr lang="en-GB" dirty="0"/>
              <a:t>O</a:t>
            </a:r>
            <a:r>
              <a:rPr lang="en-CZ" dirty="0"/>
              <a:t>mezit terminologii (pokud musíte použít odborný termín, je zapotřebí ho vysvětlit)</a:t>
            </a:r>
          </a:p>
          <a:p>
            <a:r>
              <a:rPr lang="en-GB" dirty="0"/>
              <a:t>N</a:t>
            </a:r>
            <a:r>
              <a:rPr lang="en-CZ" dirty="0"/>
              <a:t>eformální jazyk</a:t>
            </a:r>
          </a:p>
          <a:p>
            <a:r>
              <a:rPr lang="en-GB" dirty="0"/>
              <a:t>P</a:t>
            </a:r>
            <a:r>
              <a:rPr lang="en-CZ" dirty="0"/>
              <a:t>říběhy/storytelling</a:t>
            </a:r>
          </a:p>
        </p:txBody>
      </p:sp>
    </p:spTree>
    <p:extLst>
      <p:ext uri="{BB962C8B-B14F-4D97-AF65-F5344CB8AC3E}">
        <p14:creationId xmlns:p14="http://schemas.microsoft.com/office/powerpoint/2010/main" val="3391182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1CD0E-4E0E-EAFF-BBE6-15BFFCABC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Z" dirty="0"/>
              <a:t>Jeden mluvčí – vysvětluje vybrané téma (</a:t>
            </a:r>
            <a:r>
              <a:rPr lang="en-CZ" i="1" dirty="0"/>
              <a:t>V chapadlech murmuru</a:t>
            </a:r>
            <a:r>
              <a:rPr lang="en-CZ" dirty="0"/>
              <a:t>)</a:t>
            </a:r>
          </a:p>
          <a:p>
            <a:r>
              <a:rPr lang="en-CZ" dirty="0"/>
              <a:t>Dva a více mluvčí </a:t>
            </a:r>
          </a:p>
          <a:p>
            <a:pPr lvl="1"/>
            <a:r>
              <a:rPr lang="en-GB" dirty="0"/>
              <a:t>D</a:t>
            </a:r>
            <a:r>
              <a:rPr lang="en-CZ" dirty="0"/>
              <a:t>iskuze – </a:t>
            </a:r>
            <a:r>
              <a:rPr lang="en-CZ" i="1" dirty="0">
                <a:hlinkClick r:id="rId3"/>
              </a:rPr>
              <a:t>Přepište dějiny</a:t>
            </a:r>
            <a:r>
              <a:rPr lang="en-CZ" dirty="0"/>
              <a:t>, </a:t>
            </a:r>
            <a:r>
              <a:rPr lang="en-GB" i="1" dirty="0"/>
              <a:t>Poster Boys</a:t>
            </a:r>
            <a:endParaRPr lang="en-CZ" i="1" dirty="0"/>
          </a:p>
          <a:p>
            <a:pPr lvl="1"/>
            <a:r>
              <a:rPr lang="en-CZ" dirty="0"/>
              <a:t>Host/Rozhovor –  </a:t>
            </a:r>
            <a:r>
              <a:rPr lang="en-CZ" i="1" dirty="0"/>
              <a:t>Středovek (jinak) trvá, </a:t>
            </a:r>
            <a:r>
              <a:rPr lang="en-CZ" i="1" dirty="0">
                <a:hlinkClick r:id="rId4"/>
              </a:rPr>
              <a:t>Balast</a:t>
            </a:r>
            <a:r>
              <a:rPr lang="en-CZ" i="1" dirty="0"/>
              <a:t>, </a:t>
            </a:r>
            <a:r>
              <a:rPr lang="en-GB" i="1" dirty="0"/>
              <a:t>UTB </a:t>
            </a:r>
            <a:r>
              <a:rPr lang="en-GB" i="1" dirty="0" err="1"/>
              <a:t>utebe</a:t>
            </a:r>
            <a:r>
              <a:rPr lang="en-GB" i="1" dirty="0"/>
              <a:t>, </a:t>
            </a:r>
            <a:r>
              <a:rPr lang="en-GB" i="1" dirty="0" err="1"/>
              <a:t>UHKaFFé</a:t>
            </a:r>
            <a:r>
              <a:rPr lang="en-GB" i="1" dirty="0"/>
              <a:t>, Poster Boys, </a:t>
            </a:r>
            <a:r>
              <a:rPr lang="en-GB" i="1" dirty="0">
                <a:hlinkClick r:id="rId5"/>
              </a:rPr>
              <a:t>GHMP</a:t>
            </a:r>
            <a:endParaRPr lang="en-GB" dirty="0"/>
          </a:p>
          <a:p>
            <a:r>
              <a:rPr lang="en-CZ" dirty="0"/>
              <a:t>Rekapitulace událostí dne (</a:t>
            </a:r>
            <a:r>
              <a:rPr lang="en-CZ" i="1" dirty="0"/>
              <a:t>Deník N</a:t>
            </a:r>
            <a:r>
              <a:rPr lang="en-CZ" dirty="0"/>
              <a:t>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ABE313-C11A-3BE8-CEF2-EC0FDF7D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forma</a:t>
            </a:r>
          </a:p>
        </p:txBody>
      </p:sp>
    </p:spTree>
    <p:extLst>
      <p:ext uri="{BB962C8B-B14F-4D97-AF65-F5344CB8AC3E}">
        <p14:creationId xmlns:p14="http://schemas.microsoft.com/office/powerpoint/2010/main" val="1387666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C250-10CF-C7F9-C172-E1E894B12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CZ" dirty="0"/>
              <a:t>truktura podcastu: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EC3A6-95D3-23C2-1F50-EEF4420E8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3593591"/>
          </a:xfrm>
        </p:spPr>
        <p:txBody>
          <a:bodyPr>
            <a:normAutofit fontScale="92500" lnSpcReduction="10000"/>
          </a:bodyPr>
          <a:lstStyle/>
          <a:p>
            <a:r>
              <a:rPr lang="en-CZ" dirty="0"/>
              <a:t>Úvodní část (představení celé podcastové série)</a:t>
            </a:r>
          </a:p>
          <a:p>
            <a:pPr lvl="1"/>
            <a:r>
              <a:rPr lang="en-CZ" dirty="0"/>
              <a:t>Znělka + název</a:t>
            </a:r>
          </a:p>
          <a:p>
            <a:pPr lvl="1"/>
            <a:r>
              <a:rPr lang="en-GB" dirty="0"/>
              <a:t>K</a:t>
            </a:r>
            <a:r>
              <a:rPr lang="en-CZ" dirty="0"/>
              <a:t>rátké shrnutí podcastové série, představení moderátorů</a:t>
            </a:r>
          </a:p>
          <a:p>
            <a:r>
              <a:rPr lang="en-CZ" dirty="0"/>
              <a:t>Hlavní část jednoho dílu podcastu</a:t>
            </a:r>
          </a:p>
          <a:p>
            <a:pPr lvl="1"/>
            <a:r>
              <a:rPr lang="en-CZ" dirty="0"/>
              <a:t>Začátek: představení a nalákání na téma, o kterém díl bude; představit hosta (co získají tím, že si díl poslechnou?) </a:t>
            </a:r>
          </a:p>
          <a:p>
            <a:pPr lvl="1"/>
            <a:r>
              <a:rPr lang="en-CZ" dirty="0"/>
              <a:t>Střed: hlavní obsah dílu (taktéž může mít strukturu příběhu – úvod, střed, závěr)</a:t>
            </a:r>
          </a:p>
          <a:p>
            <a:pPr lvl="1"/>
            <a:r>
              <a:rPr lang="en-CZ" dirty="0"/>
              <a:t>Závěr: shrnutí, co se posluchači dozvěděli a jaký význam to pro ně má</a:t>
            </a:r>
          </a:p>
          <a:p>
            <a:r>
              <a:rPr lang="en-CZ" dirty="0"/>
              <a:t>Doplňující informace </a:t>
            </a:r>
          </a:p>
          <a:p>
            <a:r>
              <a:rPr lang="en-CZ" dirty="0"/>
              <a:t>Závěrečné kredity </a:t>
            </a:r>
          </a:p>
          <a:p>
            <a:pPr marL="457200" lvl="1" indent="0">
              <a:buNone/>
            </a:pPr>
            <a:endParaRPr lang="en-CZ" dirty="0"/>
          </a:p>
          <a:p>
            <a:pPr lvl="1"/>
            <a:endParaRPr lang="en-CZ" dirty="0"/>
          </a:p>
          <a:p>
            <a:pPr lvl="1"/>
            <a:endParaRPr lang="en-CZ" dirty="0"/>
          </a:p>
          <a:p>
            <a:pPr lvl="1"/>
            <a:endParaRPr lang="en-CZ" dirty="0"/>
          </a:p>
        </p:txBody>
      </p:sp>
      <p:pic>
        <p:nvPicPr>
          <p:cNvPr id="4" name="KUDY K.A.M. představení podcastu, dil, znelka">
            <a:hlinkClick r:id="" action="ppaction://media"/>
            <a:extLst>
              <a:ext uri="{FF2B5EF4-FFF2-40B4-BE49-F238E27FC236}">
                <a16:creationId xmlns:a16="http://schemas.microsoft.com/office/drawing/2014/main" id="{C82FEB58-A0C7-2953-7D6E-80C00CC77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4408" y="1874517"/>
            <a:ext cx="432003" cy="432003"/>
          </a:xfrm>
          <a:prstGeom prst="rect">
            <a:avLst/>
          </a:prstGeom>
        </p:spPr>
      </p:pic>
      <p:pic>
        <p:nvPicPr>
          <p:cNvPr id="5" name="KUDY K.A.M. (Zrnko kultúry)_kabinet muz">
            <a:hlinkClick r:id="" action="ppaction://media"/>
            <a:extLst>
              <a:ext uri="{FF2B5EF4-FFF2-40B4-BE49-F238E27FC236}">
                <a16:creationId xmlns:a16="http://schemas.microsoft.com/office/drawing/2014/main" id="{DA3C3879-ED66-CEAC-DC13-6B0FD871EA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7462" y="3219733"/>
            <a:ext cx="501796" cy="501796"/>
          </a:xfrm>
          <a:prstGeom prst="rect">
            <a:avLst/>
          </a:prstGeom>
        </p:spPr>
      </p:pic>
      <p:pic>
        <p:nvPicPr>
          <p:cNvPr id="6" name="KUDY K.A.M. (Zrnko kultúry) uzavření dílu">
            <a:hlinkClick r:id="" action="ppaction://media"/>
            <a:extLst>
              <a:ext uri="{FF2B5EF4-FFF2-40B4-BE49-F238E27FC236}">
                <a16:creationId xmlns:a16="http://schemas.microsoft.com/office/drawing/2014/main" id="{30FCC733-665B-D06E-795E-F9F6B69589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2358" y="3972294"/>
            <a:ext cx="432003" cy="432003"/>
          </a:xfrm>
          <a:prstGeom prst="rect">
            <a:avLst/>
          </a:prstGeom>
        </p:spPr>
      </p:pic>
      <p:pic>
        <p:nvPicPr>
          <p:cNvPr id="7" name="KUDY K.A.M. (Zrnko kultúry) kredity">
            <a:hlinkClick r:id="" action="ppaction://media"/>
            <a:extLst>
              <a:ext uri="{FF2B5EF4-FFF2-40B4-BE49-F238E27FC236}">
                <a16:creationId xmlns:a16="http://schemas.microsoft.com/office/drawing/2014/main" id="{3A3494AF-2852-C9BE-C25B-D2B4F9896B9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9303" y="5268770"/>
            <a:ext cx="459955" cy="459955"/>
          </a:xfrm>
          <a:prstGeom prst="rect">
            <a:avLst/>
          </a:prstGeom>
        </p:spPr>
      </p:pic>
      <p:pic>
        <p:nvPicPr>
          <p:cNvPr id="8" name="Za hranice fakulty_znělka, uvedení podcastu, dílu">
            <a:hlinkClick r:id="" action="ppaction://media"/>
            <a:extLst>
              <a:ext uri="{FF2B5EF4-FFF2-40B4-BE49-F238E27FC236}">
                <a16:creationId xmlns:a16="http://schemas.microsoft.com/office/drawing/2014/main" id="{A2F29DBB-FBB2-5F65-1EC1-B85B9173565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9303" y="2365964"/>
            <a:ext cx="432003" cy="432003"/>
          </a:xfrm>
          <a:prstGeom prst="rect">
            <a:avLst/>
          </a:prstGeom>
        </p:spPr>
      </p:pic>
      <p:pic>
        <p:nvPicPr>
          <p:cNvPr id="9" name="KUDY K.A.M. (Zrnko kultúry) doplňující informace">
            <a:hlinkClick r:id="" action="ppaction://media"/>
            <a:extLst>
              <a:ext uri="{FF2B5EF4-FFF2-40B4-BE49-F238E27FC236}">
                <a16:creationId xmlns:a16="http://schemas.microsoft.com/office/drawing/2014/main" id="{0E14686C-F572-192B-A2E2-0E19FEBCC99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9303" y="4705976"/>
            <a:ext cx="501796" cy="5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9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2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59AD-CD1E-F0E7-EF9C-E1AAB613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Jak se podcast publikuje: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D0445-168D-B27F-9779-7ED40F211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 err="1"/>
              <a:t>Vytvořit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profil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jedné</a:t>
            </a:r>
            <a:r>
              <a:rPr lang="en-GB" dirty="0"/>
              <a:t> z </a:t>
            </a:r>
            <a:r>
              <a:rPr lang="en-GB" dirty="0" err="1"/>
              <a:t>mnoha</a:t>
            </a:r>
            <a:r>
              <a:rPr lang="en-GB" dirty="0"/>
              <a:t> podcast hosting </a:t>
            </a:r>
            <a:r>
              <a:rPr lang="en-GB" dirty="0" err="1"/>
              <a:t>stránek</a:t>
            </a:r>
            <a:r>
              <a:rPr lang="en-GB" dirty="0"/>
              <a:t>:</a:t>
            </a:r>
          </a:p>
          <a:p>
            <a:pPr lvl="2"/>
            <a:r>
              <a:rPr lang="en-GB" dirty="0" err="1"/>
              <a:t>buzzsprout.com</a:t>
            </a:r>
            <a:endParaRPr lang="en-GB" dirty="0"/>
          </a:p>
          <a:p>
            <a:pPr lvl="2"/>
            <a:r>
              <a:rPr lang="en-GB" dirty="0" err="1"/>
              <a:t>anchor.com</a:t>
            </a:r>
            <a:endParaRPr lang="en-GB" dirty="0"/>
          </a:p>
          <a:p>
            <a:pPr lvl="2"/>
            <a:r>
              <a:rPr lang="en-GB" dirty="0" err="1"/>
              <a:t>soundcloud.com</a:t>
            </a:r>
            <a:endParaRPr lang="en-GB" dirty="0"/>
          </a:p>
          <a:p>
            <a:pPr lvl="2"/>
            <a:r>
              <a:rPr lang="en-GB" dirty="0" err="1"/>
              <a:t>acast.com</a:t>
            </a:r>
            <a:endParaRPr lang="en-GB" dirty="0"/>
          </a:p>
          <a:p>
            <a:pPr lvl="2"/>
            <a:r>
              <a:rPr lang="en-GB" dirty="0"/>
              <a:t>...</a:t>
            </a:r>
          </a:p>
          <a:p>
            <a:pPr lvl="1"/>
            <a:endParaRPr lang="en-GB" dirty="0"/>
          </a:p>
          <a:p>
            <a:pPr lvl="1"/>
            <a:r>
              <a:rPr lang="en-GB" dirty="0" err="1"/>
              <a:t>Vygenerovaný</a:t>
            </a:r>
            <a:r>
              <a:rPr lang="en-GB" dirty="0"/>
              <a:t> </a:t>
            </a:r>
            <a:r>
              <a:rPr lang="en-GB" dirty="0" err="1"/>
              <a:t>odkaz</a:t>
            </a:r>
            <a:r>
              <a:rPr lang="en-GB" dirty="0"/>
              <a:t> </a:t>
            </a:r>
            <a:r>
              <a:rPr lang="en-GB" dirty="0" err="1"/>
              <a:t>zkopírujete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platformu</a:t>
            </a:r>
            <a:r>
              <a:rPr lang="en-GB" dirty="0"/>
              <a:t>, </a:t>
            </a:r>
            <a:r>
              <a:rPr lang="en-GB" dirty="0" err="1"/>
              <a:t>přes</a:t>
            </a:r>
            <a:r>
              <a:rPr lang="en-GB" dirty="0"/>
              <a:t> </a:t>
            </a:r>
            <a:r>
              <a:rPr lang="en-GB" dirty="0" err="1"/>
              <a:t>kterou</a:t>
            </a:r>
            <a:r>
              <a:rPr lang="en-GB" dirty="0"/>
              <a:t> </a:t>
            </a:r>
            <a:r>
              <a:rPr lang="en-GB" dirty="0" err="1"/>
              <a:t>lidé</a:t>
            </a:r>
            <a:r>
              <a:rPr lang="en-GB" dirty="0"/>
              <a:t> </a:t>
            </a:r>
            <a:r>
              <a:rPr lang="en-GB" dirty="0" err="1"/>
              <a:t>poslouchají</a:t>
            </a:r>
            <a:r>
              <a:rPr lang="en-GB" dirty="0"/>
              <a:t> </a:t>
            </a:r>
            <a:r>
              <a:rPr lang="en-GB" dirty="0" err="1"/>
              <a:t>podcasty</a:t>
            </a:r>
            <a:r>
              <a:rPr lang="en-GB" dirty="0"/>
              <a:t>: </a:t>
            </a:r>
            <a:r>
              <a:rPr lang="en-GB" dirty="0" err="1"/>
              <a:t>spotify</a:t>
            </a:r>
            <a:r>
              <a:rPr lang="en-GB" dirty="0"/>
              <a:t>, apple podcast,…</a:t>
            </a:r>
          </a:p>
          <a:p>
            <a:pPr lvl="1"/>
            <a:endParaRPr lang="en-GB" dirty="0"/>
          </a:p>
          <a:p>
            <a:pPr lvl="1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81267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C6F59-8792-694F-3DE5-89688DEB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Příklady</a:t>
            </a:r>
            <a:r>
              <a:rPr lang="en-GB" dirty="0"/>
              <a:t>: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594E4-B466-EAAC-4DB2-0EDF3EC9C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i="1" dirty="0">
                <a:hlinkClick r:id="rId3"/>
              </a:rPr>
              <a:t>Přepište dějiny</a:t>
            </a:r>
            <a:endParaRPr lang="en-CZ" i="1" dirty="0"/>
          </a:p>
          <a:p>
            <a:r>
              <a:rPr lang="en-CZ" i="1" dirty="0">
                <a:hlinkClick r:id="rId4"/>
              </a:rPr>
              <a:t>Balast</a:t>
            </a:r>
            <a:endParaRPr lang="en-CZ" i="1" dirty="0"/>
          </a:p>
          <a:p>
            <a:r>
              <a:rPr lang="en-GB" i="1" dirty="0">
                <a:hlinkClick r:id="rId5"/>
              </a:rPr>
              <a:t>Studio UHK</a:t>
            </a:r>
            <a:endParaRPr lang="en-GB" i="1" dirty="0"/>
          </a:p>
          <a:p>
            <a:r>
              <a:rPr lang="en-GB" i="1" dirty="0">
                <a:hlinkClick r:id="rId6"/>
              </a:rPr>
              <a:t>Raut</a:t>
            </a:r>
            <a:endParaRPr lang="en-GB" i="1" dirty="0"/>
          </a:p>
          <a:p>
            <a:r>
              <a:rPr lang="en-GB" i="1" dirty="0">
                <a:hlinkClick r:id="rId7"/>
              </a:rPr>
              <a:t>GHMP</a:t>
            </a:r>
            <a:endParaRPr lang="en-GB" i="1" dirty="0"/>
          </a:p>
          <a:p>
            <a:r>
              <a:rPr lang="en-GB" i="1" dirty="0">
                <a:hlinkClick r:id="rId8"/>
              </a:rPr>
              <a:t>Středověk (jinak) trvá</a:t>
            </a:r>
            <a:endParaRPr lang="en-GB" i="1" dirty="0"/>
          </a:p>
          <a:p>
            <a:r>
              <a:rPr lang="en-GB" i="1" dirty="0">
                <a:hlinkClick r:id="rId9"/>
              </a:rPr>
              <a:t>UTB utebe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194661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D8B03-56C6-9105-C5B3-33EFDE09F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CZ" dirty="0"/>
              <a:t>éma (okruh kultura, dějiny umění, Seminář dějin umění)? </a:t>
            </a:r>
          </a:p>
          <a:p>
            <a:r>
              <a:rPr lang="en-CZ" dirty="0"/>
              <a:t>Cílové publikum? Jaké konkrétní téma by skupinu mohl zajímat?</a:t>
            </a:r>
          </a:p>
          <a:p>
            <a:r>
              <a:rPr lang="en-CZ" dirty="0"/>
              <a:t>Jakým způsobem této skupině nejlépe předat informace? (kdo s kým? - odborník s odborníkem / laik s odborníkem / laik s laikem; student s profesorem / student se studentem / profesor s profesorem…atd)</a:t>
            </a:r>
          </a:p>
        </p:txBody>
      </p:sp>
    </p:spTree>
    <p:extLst>
      <p:ext uri="{BB962C8B-B14F-4D97-AF65-F5344CB8AC3E}">
        <p14:creationId xmlns:p14="http://schemas.microsoft.com/office/powerpoint/2010/main" val="3316134364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{42A7F2DB-74C6-154E-9762-5893E5D3D20C}tf10001071_mac</Template>
  <TotalTime>53316</TotalTime>
  <Words>480</Words>
  <Application>Microsoft Macintosh PowerPoint</Application>
  <PresentationFormat>Widescreen</PresentationFormat>
  <Paragraphs>75</Paragraphs>
  <Slides>10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Gill Sans MT</vt:lpstr>
      <vt:lpstr>Impact</vt:lpstr>
      <vt:lpstr>Badge</vt:lpstr>
      <vt:lpstr>Komunikace vědy </vt:lpstr>
      <vt:lpstr>Komunikace  s veřejností</vt:lpstr>
      <vt:lpstr>Cílová skupina</vt:lpstr>
      <vt:lpstr>Komunikace s veřejností</vt:lpstr>
      <vt:lpstr>forma</vt:lpstr>
      <vt:lpstr>Struktura podcastu:</vt:lpstr>
      <vt:lpstr>Jak se podcast publikuje:</vt:lpstr>
      <vt:lpstr>Příklady:</vt:lpstr>
      <vt:lpstr>PowerPoint Presentation</vt:lpstr>
      <vt:lpstr>úkol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Komunikace vědy </dc:title>
  <dc:creator>Anna Kelblová</dc:creator>
  <cp:lastModifiedBy>Anna Lešák Kelblová</cp:lastModifiedBy>
  <cp:revision>68</cp:revision>
  <dcterms:created xsi:type="dcterms:W3CDTF">2022-08-25T14:56:47Z</dcterms:created>
  <dcterms:modified xsi:type="dcterms:W3CDTF">2024-12-09T18:46:48Z</dcterms:modified>
</cp:coreProperties>
</file>