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7"/>
    <p:restoredTop sz="95853"/>
  </p:normalViewPr>
  <p:slideViewPr>
    <p:cSldViewPr snapToGrid="0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9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4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8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2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5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P_i1xk07o4g?si=G97HIbME0xgR5ZoV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59" name="Group 1058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61" name="Straight Connector 1060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5" name="Oval 1059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Freeform: Shape 1067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Obsah obrázku hudební nástroj, hudba, strunný nástroj, oblečení&#10;&#10;Popis byl vytvořen automaticky">
            <a:extLst>
              <a:ext uri="{FF2B5EF4-FFF2-40B4-BE49-F238E27FC236}">
                <a16:creationId xmlns:a16="http://schemas.microsoft.com/office/drawing/2014/main" id="{E33A6AD3-B9F8-608E-56BF-CFF0F7A3A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16755" b="-2"/>
          <a:stretch/>
        </p:blipFill>
        <p:spPr bwMode="auto">
          <a:xfrm rot="86286">
            <a:off x="449514" y="282459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D0B1F8-CD31-CB7D-C83C-35D5D0E3E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393" y="688770"/>
            <a:ext cx="4984750" cy="18973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Wes Anderson: </a:t>
            </a:r>
            <a:br>
              <a:rPr lang="en-US" sz="4000" dirty="0"/>
            </a:br>
            <a:r>
              <a:rPr lang="en-US" sz="4000"/>
              <a:t>Quirky estetika</a:t>
            </a:r>
            <a:endParaRPr lang="en-US" sz="4000" dirty="0"/>
          </a:p>
        </p:txBody>
      </p:sp>
      <p:sp>
        <p:nvSpPr>
          <p:cNvPr id="1070" name="Freeform: Shape 1069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24AD7E-14DF-0480-916F-3E4802757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197" y="3162209"/>
            <a:ext cx="3448050" cy="322605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FAVh061 Wes Anderson</a:t>
            </a:r>
            <a:b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druhá</a:t>
            </a:r>
            <a:r>
              <a:rPr lang="en-US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hodina</a:t>
            </a:r>
            <a:endParaRPr lang="en-US" sz="20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0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ondrej.pavlik@mail.muni.cz</a:t>
            </a:r>
            <a:endParaRPr lang="en-US" sz="20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indent="-228600"/>
            <a:endParaRPr lang="en-US" dirty="0"/>
          </a:p>
        </p:txBody>
      </p: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73" name="Group 1072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75" name="Straight Connector 1074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Connector 1075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6" name="Oval 1073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95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922F7359-1863-4822-93A7-799CF04B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F81B3E-0499-429F-34F2-7D9156BB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5800"/>
            <a:ext cx="5127523" cy="12521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3400" err="1"/>
              <a:t>quirky</a:t>
            </a:r>
            <a:r>
              <a:rPr lang="cs-CZ" sz="3400"/>
              <a:t> v audiovizuální kultuře</a:t>
            </a:r>
          </a:p>
        </p:txBody>
      </p:sp>
      <p:sp>
        <p:nvSpPr>
          <p:cNvPr id="10253" name="Freeform: Shape 10252">
            <a:extLst>
              <a:ext uri="{FF2B5EF4-FFF2-40B4-BE49-F238E27FC236}">
                <a16:creationId xmlns:a16="http://schemas.microsoft.com/office/drawing/2014/main" id="{1517C5DB-67FF-4533-82A8-808A327A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1821" y="1"/>
            <a:ext cx="3700657" cy="2536937"/>
          </a:xfrm>
          <a:custGeom>
            <a:avLst/>
            <a:gdLst>
              <a:gd name="connsiteX0" fmla="*/ 135020 w 3853233"/>
              <a:gd name="connsiteY0" fmla="*/ 0 h 2536937"/>
              <a:gd name="connsiteX1" fmla="*/ 3853233 w 3853233"/>
              <a:gd name="connsiteY1" fmla="*/ 0 h 2536937"/>
              <a:gd name="connsiteX2" fmla="*/ 3705676 w 3853233"/>
              <a:gd name="connsiteY2" fmla="*/ 2536937 h 2536937"/>
              <a:gd name="connsiteX3" fmla="*/ 0 w 3853233"/>
              <a:gd name="connsiteY3" fmla="*/ 2321402 h 253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233" h="2536937">
                <a:moveTo>
                  <a:pt x="135020" y="0"/>
                </a:moveTo>
                <a:lnTo>
                  <a:pt x="3853233" y="0"/>
                </a:lnTo>
                <a:lnTo>
                  <a:pt x="3705676" y="2536937"/>
                </a:lnTo>
                <a:lnTo>
                  <a:pt x="0" y="2321402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Freeform: Shape 10254">
            <a:extLst>
              <a:ext uri="{FF2B5EF4-FFF2-40B4-BE49-F238E27FC236}">
                <a16:creationId xmlns:a16="http://schemas.microsoft.com/office/drawing/2014/main" id="{0ED3CBEA-284B-4C3B-B645-69B1C0A1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0473" y="0"/>
            <a:ext cx="3465634" cy="2440996"/>
          </a:xfrm>
          <a:custGeom>
            <a:avLst/>
            <a:gdLst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433429 w 3608520"/>
              <a:gd name="connsiteY4" fmla="*/ 2432629 h 2440970"/>
              <a:gd name="connsiteX5" fmla="*/ 3392970 w 3608520"/>
              <a:gd name="connsiteY5" fmla="*/ 2430048 h 2440970"/>
              <a:gd name="connsiteX6" fmla="*/ 3390918 w 3608520"/>
              <a:gd name="connsiteY6" fmla="*/ 2432584 h 2440970"/>
              <a:gd name="connsiteX7" fmla="*/ 3367505 w 3608520"/>
              <a:gd name="connsiteY7" fmla="*/ 2440955 h 2440970"/>
              <a:gd name="connsiteX8" fmla="*/ 3303082 w 3608520"/>
              <a:gd name="connsiteY8" fmla="*/ 2431880 h 2440970"/>
              <a:gd name="connsiteX9" fmla="*/ 3281120 w 3608520"/>
              <a:gd name="connsiteY9" fmla="*/ 2427256 h 2440970"/>
              <a:gd name="connsiteX10" fmla="*/ 3257834 w 3608520"/>
              <a:gd name="connsiteY10" fmla="*/ 2421430 h 2440970"/>
              <a:gd name="connsiteX11" fmla="*/ 2196000 w 3608520"/>
              <a:gd name="connsiteY11" fmla="*/ 2353738 h 2440970"/>
              <a:gd name="connsiteX12" fmla="*/ 2090448 w 3608520"/>
              <a:gd name="connsiteY12" fmla="*/ 2348237 h 2440970"/>
              <a:gd name="connsiteX13" fmla="*/ 1926199 w 3608520"/>
              <a:gd name="connsiteY13" fmla="*/ 2337021 h 2440970"/>
              <a:gd name="connsiteX14" fmla="*/ 1241985 w 3608520"/>
              <a:gd name="connsiteY14" fmla="*/ 2291971 h 2440970"/>
              <a:gd name="connsiteX15" fmla="*/ 1209553 w 3608520"/>
              <a:gd name="connsiteY15" fmla="*/ 2292621 h 2440970"/>
              <a:gd name="connsiteX16" fmla="*/ 1176511 w 3608520"/>
              <a:gd name="connsiteY16" fmla="*/ 2294898 h 2440970"/>
              <a:gd name="connsiteX17" fmla="*/ 1169373 w 3608520"/>
              <a:gd name="connsiteY17" fmla="*/ 2296904 h 2440970"/>
              <a:gd name="connsiteX18" fmla="*/ 1161308 w 3608520"/>
              <a:gd name="connsiteY18" fmla="*/ 2294287 h 2440970"/>
              <a:gd name="connsiteX19" fmla="*/ 1158988 w 3608520"/>
              <a:gd name="connsiteY19" fmla="*/ 2292076 h 2440970"/>
              <a:gd name="connsiteX20" fmla="*/ 1132672 w 3608520"/>
              <a:gd name="connsiteY20" fmla="*/ 2294491 h 2440970"/>
              <a:gd name="connsiteX21" fmla="*/ 1129511 w 3608520"/>
              <a:gd name="connsiteY21" fmla="*/ 2294404 h 2440970"/>
              <a:gd name="connsiteX22" fmla="*/ 1107789 w 3608520"/>
              <a:gd name="connsiteY22" fmla="*/ 2292438 h 2440970"/>
              <a:gd name="connsiteX23" fmla="*/ 1075594 w 3608520"/>
              <a:gd name="connsiteY23" fmla="*/ 2287389 h 2440970"/>
              <a:gd name="connsiteX24" fmla="*/ 1060617 w 3608520"/>
              <a:gd name="connsiteY24" fmla="*/ 2280493 h 2440970"/>
              <a:gd name="connsiteX25" fmla="*/ 962078 w 3608520"/>
              <a:gd name="connsiteY25" fmla="*/ 2274257 h 2440970"/>
              <a:gd name="connsiteX26" fmla="*/ 961858 w 3608520"/>
              <a:gd name="connsiteY26" fmla="*/ 2275459 h 2440970"/>
              <a:gd name="connsiteX27" fmla="*/ 938608 w 3608520"/>
              <a:gd name="connsiteY27" fmla="*/ 2279626 h 2440970"/>
              <a:gd name="connsiteX28" fmla="*/ 927467 w 3608520"/>
              <a:gd name="connsiteY28" fmla="*/ 2277449 h 2440970"/>
              <a:gd name="connsiteX29" fmla="*/ 925525 w 3608520"/>
              <a:gd name="connsiteY29" fmla="*/ 2276981 h 2440970"/>
              <a:gd name="connsiteX30" fmla="*/ 918200 w 3608520"/>
              <a:gd name="connsiteY30" fmla="*/ 2277124 h 2440970"/>
              <a:gd name="connsiteX31" fmla="*/ 915577 w 3608520"/>
              <a:gd name="connsiteY31" fmla="*/ 2274643 h 2440970"/>
              <a:gd name="connsiteX32" fmla="*/ 890829 w 3608520"/>
              <a:gd name="connsiteY32" fmla="*/ 2274017 h 2440970"/>
              <a:gd name="connsiteX33" fmla="*/ 843430 w 3608520"/>
              <a:gd name="connsiteY33" fmla="*/ 2277177 h 2440970"/>
              <a:gd name="connsiteX34" fmla="*/ 836042 w 3608520"/>
              <a:gd name="connsiteY34" fmla="*/ 2279238 h 2440970"/>
              <a:gd name="connsiteX35" fmla="*/ 787832 w 3608520"/>
              <a:gd name="connsiteY35" fmla="*/ 2280202 h 2440970"/>
              <a:gd name="connsiteX36" fmla="*/ 754791 w 3608520"/>
              <a:gd name="connsiteY36" fmla="*/ 2282480 h 2440970"/>
              <a:gd name="connsiteX37" fmla="*/ 747654 w 3608520"/>
              <a:gd name="connsiteY37" fmla="*/ 2284487 h 2440970"/>
              <a:gd name="connsiteX38" fmla="*/ 739589 w 3608520"/>
              <a:gd name="connsiteY38" fmla="*/ 2281869 h 2440970"/>
              <a:gd name="connsiteX39" fmla="*/ 737268 w 3608520"/>
              <a:gd name="connsiteY39" fmla="*/ 2279657 h 2440970"/>
              <a:gd name="connsiteX40" fmla="*/ 710953 w 3608520"/>
              <a:gd name="connsiteY40" fmla="*/ 2282072 h 2440970"/>
              <a:gd name="connsiteX41" fmla="*/ 707792 w 3608520"/>
              <a:gd name="connsiteY41" fmla="*/ 2281986 h 2440970"/>
              <a:gd name="connsiteX42" fmla="*/ 686070 w 3608520"/>
              <a:gd name="connsiteY42" fmla="*/ 2280019 h 2440970"/>
              <a:gd name="connsiteX43" fmla="*/ 653876 w 3608520"/>
              <a:gd name="connsiteY43" fmla="*/ 2274972 h 2440970"/>
              <a:gd name="connsiteX44" fmla="*/ 620673 w 3608520"/>
              <a:gd name="connsiteY44" fmla="*/ 2265911 h 2440970"/>
              <a:gd name="connsiteX45" fmla="*/ 601439 w 3608520"/>
              <a:gd name="connsiteY45" fmla="*/ 2261864 h 2440970"/>
              <a:gd name="connsiteX46" fmla="*/ 588127 w 3608520"/>
              <a:gd name="connsiteY46" fmla="*/ 2257774 h 2440970"/>
              <a:gd name="connsiteX47" fmla="*/ 550569 w 3608520"/>
              <a:gd name="connsiteY47" fmla="*/ 2253530 h 2440970"/>
              <a:gd name="connsiteX48" fmla="*/ 486780 w 3608520"/>
              <a:gd name="connsiteY48" fmla="*/ 2249073 h 2440970"/>
              <a:gd name="connsiteX49" fmla="*/ 463752 w 3608520"/>
              <a:gd name="connsiteY49" fmla="*/ 2243978 h 2440970"/>
              <a:gd name="connsiteX50" fmla="*/ 463312 w 3608520"/>
              <a:gd name="connsiteY50" fmla="*/ 2242691 h 2440970"/>
              <a:gd name="connsiteX51" fmla="*/ 390985 w 3608520"/>
              <a:gd name="connsiteY51" fmla="*/ 2238113 h 2440970"/>
              <a:gd name="connsiteX52" fmla="*/ 385863 w 3608520"/>
              <a:gd name="connsiteY52" fmla="*/ 2238480 h 2440970"/>
              <a:gd name="connsiteX53" fmla="*/ 370367 w 3608520"/>
              <a:gd name="connsiteY53" fmla="*/ 2237984 h 2440970"/>
              <a:gd name="connsiteX54" fmla="*/ 367369 w 3608520"/>
              <a:gd name="connsiteY54" fmla="*/ 2236619 h 2440970"/>
              <a:gd name="connsiteX55" fmla="*/ 217367 w 3608520"/>
              <a:gd name="connsiteY55" fmla="*/ 2227126 h 2440970"/>
              <a:gd name="connsiteX56" fmla="*/ 214629 w 3608520"/>
              <a:gd name="connsiteY56" fmla="*/ 2227210 h 2440970"/>
              <a:gd name="connsiteX57" fmla="*/ 196085 w 3608520"/>
              <a:gd name="connsiteY57" fmla="*/ 2226930 h 2440970"/>
              <a:gd name="connsiteX58" fmla="*/ 166142 w 3608520"/>
              <a:gd name="connsiteY58" fmla="*/ 2223884 h 2440970"/>
              <a:gd name="connsiteX59" fmla="*/ 106962 w 3608520"/>
              <a:gd name="connsiteY59" fmla="*/ 2220138 h 2440970"/>
              <a:gd name="connsiteX60" fmla="*/ 91511 w 3608520"/>
              <a:gd name="connsiteY60" fmla="*/ 2220444 h 2440970"/>
              <a:gd name="connsiteX61" fmla="*/ 52878 w 3608520"/>
              <a:gd name="connsiteY61" fmla="*/ 2229276 h 2440970"/>
              <a:gd name="connsiteX62" fmla="*/ 33646 w 3608520"/>
              <a:gd name="connsiteY62" fmla="*/ 2217285 h 2440970"/>
              <a:gd name="connsiteX63" fmla="*/ 32738 w 3608520"/>
              <a:gd name="connsiteY63" fmla="*/ 2215441 h 2440970"/>
              <a:gd name="connsiteX64" fmla="*/ 12165 w 3608520"/>
              <a:gd name="connsiteY64" fmla="*/ 2214139 h 2440970"/>
              <a:gd name="connsiteX65" fmla="*/ 0 w 3608520"/>
              <a:gd name="connsiteY65" fmla="*/ 2196134 h 2440970"/>
              <a:gd name="connsiteX66" fmla="*/ 12009 w 3608520"/>
              <a:gd name="connsiteY66" fmla="*/ 1975176 h 2440970"/>
              <a:gd name="connsiteX67" fmla="*/ 32399 w 3608520"/>
              <a:gd name="connsiteY67" fmla="*/ 1483741 h 2440970"/>
              <a:gd name="connsiteX68" fmla="*/ 111686 w 3608520"/>
              <a:gd name="connsiteY68" fmla="*/ 11843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392970 w 3608520"/>
              <a:gd name="connsiteY4" fmla="*/ 2430048 h 2440970"/>
              <a:gd name="connsiteX5" fmla="*/ 3390918 w 3608520"/>
              <a:gd name="connsiteY5" fmla="*/ 2432584 h 2440970"/>
              <a:gd name="connsiteX6" fmla="*/ 3367505 w 3608520"/>
              <a:gd name="connsiteY6" fmla="*/ 2440955 h 2440970"/>
              <a:gd name="connsiteX7" fmla="*/ 3303082 w 3608520"/>
              <a:gd name="connsiteY7" fmla="*/ 2431880 h 2440970"/>
              <a:gd name="connsiteX8" fmla="*/ 3281120 w 3608520"/>
              <a:gd name="connsiteY8" fmla="*/ 2427256 h 2440970"/>
              <a:gd name="connsiteX9" fmla="*/ 3257834 w 3608520"/>
              <a:gd name="connsiteY9" fmla="*/ 2421430 h 2440970"/>
              <a:gd name="connsiteX10" fmla="*/ 2196000 w 3608520"/>
              <a:gd name="connsiteY10" fmla="*/ 2353738 h 2440970"/>
              <a:gd name="connsiteX11" fmla="*/ 2090448 w 3608520"/>
              <a:gd name="connsiteY11" fmla="*/ 2348237 h 2440970"/>
              <a:gd name="connsiteX12" fmla="*/ 1926199 w 3608520"/>
              <a:gd name="connsiteY12" fmla="*/ 2337021 h 2440970"/>
              <a:gd name="connsiteX13" fmla="*/ 1241985 w 3608520"/>
              <a:gd name="connsiteY13" fmla="*/ 2291971 h 2440970"/>
              <a:gd name="connsiteX14" fmla="*/ 1209553 w 3608520"/>
              <a:gd name="connsiteY14" fmla="*/ 2292621 h 2440970"/>
              <a:gd name="connsiteX15" fmla="*/ 1176511 w 3608520"/>
              <a:gd name="connsiteY15" fmla="*/ 2294898 h 2440970"/>
              <a:gd name="connsiteX16" fmla="*/ 1169373 w 3608520"/>
              <a:gd name="connsiteY16" fmla="*/ 2296904 h 2440970"/>
              <a:gd name="connsiteX17" fmla="*/ 1161308 w 3608520"/>
              <a:gd name="connsiteY17" fmla="*/ 2294287 h 2440970"/>
              <a:gd name="connsiteX18" fmla="*/ 1158988 w 3608520"/>
              <a:gd name="connsiteY18" fmla="*/ 2292076 h 2440970"/>
              <a:gd name="connsiteX19" fmla="*/ 1132672 w 3608520"/>
              <a:gd name="connsiteY19" fmla="*/ 2294491 h 2440970"/>
              <a:gd name="connsiteX20" fmla="*/ 1129511 w 3608520"/>
              <a:gd name="connsiteY20" fmla="*/ 2294404 h 2440970"/>
              <a:gd name="connsiteX21" fmla="*/ 1107789 w 3608520"/>
              <a:gd name="connsiteY21" fmla="*/ 2292438 h 2440970"/>
              <a:gd name="connsiteX22" fmla="*/ 1075594 w 3608520"/>
              <a:gd name="connsiteY22" fmla="*/ 2287389 h 2440970"/>
              <a:gd name="connsiteX23" fmla="*/ 1060617 w 3608520"/>
              <a:gd name="connsiteY23" fmla="*/ 2280493 h 2440970"/>
              <a:gd name="connsiteX24" fmla="*/ 962078 w 3608520"/>
              <a:gd name="connsiteY24" fmla="*/ 2274257 h 2440970"/>
              <a:gd name="connsiteX25" fmla="*/ 961858 w 3608520"/>
              <a:gd name="connsiteY25" fmla="*/ 2275459 h 2440970"/>
              <a:gd name="connsiteX26" fmla="*/ 938608 w 3608520"/>
              <a:gd name="connsiteY26" fmla="*/ 2279626 h 2440970"/>
              <a:gd name="connsiteX27" fmla="*/ 927467 w 3608520"/>
              <a:gd name="connsiteY27" fmla="*/ 2277449 h 2440970"/>
              <a:gd name="connsiteX28" fmla="*/ 925525 w 3608520"/>
              <a:gd name="connsiteY28" fmla="*/ 2276981 h 2440970"/>
              <a:gd name="connsiteX29" fmla="*/ 918200 w 3608520"/>
              <a:gd name="connsiteY29" fmla="*/ 2277124 h 2440970"/>
              <a:gd name="connsiteX30" fmla="*/ 915577 w 3608520"/>
              <a:gd name="connsiteY30" fmla="*/ 2274643 h 2440970"/>
              <a:gd name="connsiteX31" fmla="*/ 890829 w 3608520"/>
              <a:gd name="connsiteY31" fmla="*/ 2274017 h 2440970"/>
              <a:gd name="connsiteX32" fmla="*/ 843430 w 3608520"/>
              <a:gd name="connsiteY32" fmla="*/ 2277177 h 2440970"/>
              <a:gd name="connsiteX33" fmla="*/ 836042 w 3608520"/>
              <a:gd name="connsiteY33" fmla="*/ 2279238 h 2440970"/>
              <a:gd name="connsiteX34" fmla="*/ 787832 w 3608520"/>
              <a:gd name="connsiteY34" fmla="*/ 2280202 h 2440970"/>
              <a:gd name="connsiteX35" fmla="*/ 754791 w 3608520"/>
              <a:gd name="connsiteY35" fmla="*/ 2282480 h 2440970"/>
              <a:gd name="connsiteX36" fmla="*/ 747654 w 3608520"/>
              <a:gd name="connsiteY36" fmla="*/ 2284487 h 2440970"/>
              <a:gd name="connsiteX37" fmla="*/ 739589 w 3608520"/>
              <a:gd name="connsiteY37" fmla="*/ 2281869 h 2440970"/>
              <a:gd name="connsiteX38" fmla="*/ 737268 w 3608520"/>
              <a:gd name="connsiteY38" fmla="*/ 2279657 h 2440970"/>
              <a:gd name="connsiteX39" fmla="*/ 710953 w 3608520"/>
              <a:gd name="connsiteY39" fmla="*/ 2282072 h 2440970"/>
              <a:gd name="connsiteX40" fmla="*/ 707792 w 3608520"/>
              <a:gd name="connsiteY40" fmla="*/ 2281986 h 2440970"/>
              <a:gd name="connsiteX41" fmla="*/ 686070 w 3608520"/>
              <a:gd name="connsiteY41" fmla="*/ 2280019 h 2440970"/>
              <a:gd name="connsiteX42" fmla="*/ 653876 w 3608520"/>
              <a:gd name="connsiteY42" fmla="*/ 2274972 h 2440970"/>
              <a:gd name="connsiteX43" fmla="*/ 620673 w 3608520"/>
              <a:gd name="connsiteY43" fmla="*/ 2265911 h 2440970"/>
              <a:gd name="connsiteX44" fmla="*/ 601439 w 3608520"/>
              <a:gd name="connsiteY44" fmla="*/ 2261864 h 2440970"/>
              <a:gd name="connsiteX45" fmla="*/ 588127 w 3608520"/>
              <a:gd name="connsiteY45" fmla="*/ 2257774 h 2440970"/>
              <a:gd name="connsiteX46" fmla="*/ 550569 w 3608520"/>
              <a:gd name="connsiteY46" fmla="*/ 2253530 h 2440970"/>
              <a:gd name="connsiteX47" fmla="*/ 486780 w 3608520"/>
              <a:gd name="connsiteY47" fmla="*/ 2249073 h 2440970"/>
              <a:gd name="connsiteX48" fmla="*/ 463752 w 3608520"/>
              <a:gd name="connsiteY48" fmla="*/ 2243978 h 2440970"/>
              <a:gd name="connsiteX49" fmla="*/ 463312 w 3608520"/>
              <a:gd name="connsiteY49" fmla="*/ 2242691 h 2440970"/>
              <a:gd name="connsiteX50" fmla="*/ 390985 w 3608520"/>
              <a:gd name="connsiteY50" fmla="*/ 2238113 h 2440970"/>
              <a:gd name="connsiteX51" fmla="*/ 385863 w 3608520"/>
              <a:gd name="connsiteY51" fmla="*/ 2238480 h 2440970"/>
              <a:gd name="connsiteX52" fmla="*/ 370367 w 3608520"/>
              <a:gd name="connsiteY52" fmla="*/ 2237984 h 2440970"/>
              <a:gd name="connsiteX53" fmla="*/ 367369 w 3608520"/>
              <a:gd name="connsiteY53" fmla="*/ 2236619 h 2440970"/>
              <a:gd name="connsiteX54" fmla="*/ 217367 w 3608520"/>
              <a:gd name="connsiteY54" fmla="*/ 2227126 h 2440970"/>
              <a:gd name="connsiteX55" fmla="*/ 214629 w 3608520"/>
              <a:gd name="connsiteY55" fmla="*/ 2227210 h 2440970"/>
              <a:gd name="connsiteX56" fmla="*/ 196085 w 3608520"/>
              <a:gd name="connsiteY56" fmla="*/ 2226930 h 2440970"/>
              <a:gd name="connsiteX57" fmla="*/ 166142 w 3608520"/>
              <a:gd name="connsiteY57" fmla="*/ 2223884 h 2440970"/>
              <a:gd name="connsiteX58" fmla="*/ 106962 w 3608520"/>
              <a:gd name="connsiteY58" fmla="*/ 2220138 h 2440970"/>
              <a:gd name="connsiteX59" fmla="*/ 91511 w 3608520"/>
              <a:gd name="connsiteY59" fmla="*/ 2220444 h 2440970"/>
              <a:gd name="connsiteX60" fmla="*/ 52878 w 3608520"/>
              <a:gd name="connsiteY60" fmla="*/ 2229276 h 2440970"/>
              <a:gd name="connsiteX61" fmla="*/ 33646 w 3608520"/>
              <a:gd name="connsiteY61" fmla="*/ 2217285 h 2440970"/>
              <a:gd name="connsiteX62" fmla="*/ 32738 w 3608520"/>
              <a:gd name="connsiteY62" fmla="*/ 2215441 h 2440970"/>
              <a:gd name="connsiteX63" fmla="*/ 12165 w 3608520"/>
              <a:gd name="connsiteY63" fmla="*/ 2214139 h 2440970"/>
              <a:gd name="connsiteX64" fmla="*/ 0 w 3608520"/>
              <a:gd name="connsiteY64" fmla="*/ 2196134 h 2440970"/>
              <a:gd name="connsiteX65" fmla="*/ 12009 w 3608520"/>
              <a:gd name="connsiteY65" fmla="*/ 1975176 h 2440970"/>
              <a:gd name="connsiteX66" fmla="*/ 32399 w 3608520"/>
              <a:gd name="connsiteY66" fmla="*/ 1483741 h 2440970"/>
              <a:gd name="connsiteX67" fmla="*/ 111686 w 3608520"/>
              <a:gd name="connsiteY67" fmla="*/ 11843 h 2440970"/>
              <a:gd name="connsiteX68" fmla="*/ 112254 w 3608520"/>
              <a:gd name="connsiteY68" fmla="*/ 0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392970 w 3608520"/>
              <a:gd name="connsiteY3" fmla="*/ 2430048 h 2440970"/>
              <a:gd name="connsiteX4" fmla="*/ 3390918 w 3608520"/>
              <a:gd name="connsiteY4" fmla="*/ 2432584 h 2440970"/>
              <a:gd name="connsiteX5" fmla="*/ 3367505 w 3608520"/>
              <a:gd name="connsiteY5" fmla="*/ 2440955 h 2440970"/>
              <a:gd name="connsiteX6" fmla="*/ 3303082 w 3608520"/>
              <a:gd name="connsiteY6" fmla="*/ 2431880 h 2440970"/>
              <a:gd name="connsiteX7" fmla="*/ 3281120 w 3608520"/>
              <a:gd name="connsiteY7" fmla="*/ 2427256 h 2440970"/>
              <a:gd name="connsiteX8" fmla="*/ 3257834 w 3608520"/>
              <a:gd name="connsiteY8" fmla="*/ 2421430 h 2440970"/>
              <a:gd name="connsiteX9" fmla="*/ 2196000 w 3608520"/>
              <a:gd name="connsiteY9" fmla="*/ 2353738 h 2440970"/>
              <a:gd name="connsiteX10" fmla="*/ 2090448 w 3608520"/>
              <a:gd name="connsiteY10" fmla="*/ 2348237 h 2440970"/>
              <a:gd name="connsiteX11" fmla="*/ 1926199 w 3608520"/>
              <a:gd name="connsiteY11" fmla="*/ 2337021 h 2440970"/>
              <a:gd name="connsiteX12" fmla="*/ 1241985 w 3608520"/>
              <a:gd name="connsiteY12" fmla="*/ 2291971 h 2440970"/>
              <a:gd name="connsiteX13" fmla="*/ 1209553 w 3608520"/>
              <a:gd name="connsiteY13" fmla="*/ 2292621 h 2440970"/>
              <a:gd name="connsiteX14" fmla="*/ 1176511 w 3608520"/>
              <a:gd name="connsiteY14" fmla="*/ 2294898 h 2440970"/>
              <a:gd name="connsiteX15" fmla="*/ 1169373 w 3608520"/>
              <a:gd name="connsiteY15" fmla="*/ 2296904 h 2440970"/>
              <a:gd name="connsiteX16" fmla="*/ 1161308 w 3608520"/>
              <a:gd name="connsiteY16" fmla="*/ 2294287 h 2440970"/>
              <a:gd name="connsiteX17" fmla="*/ 1158988 w 3608520"/>
              <a:gd name="connsiteY17" fmla="*/ 2292076 h 2440970"/>
              <a:gd name="connsiteX18" fmla="*/ 1132672 w 3608520"/>
              <a:gd name="connsiteY18" fmla="*/ 2294491 h 2440970"/>
              <a:gd name="connsiteX19" fmla="*/ 1129511 w 3608520"/>
              <a:gd name="connsiteY19" fmla="*/ 2294404 h 2440970"/>
              <a:gd name="connsiteX20" fmla="*/ 1107789 w 3608520"/>
              <a:gd name="connsiteY20" fmla="*/ 2292438 h 2440970"/>
              <a:gd name="connsiteX21" fmla="*/ 1075594 w 3608520"/>
              <a:gd name="connsiteY21" fmla="*/ 2287389 h 2440970"/>
              <a:gd name="connsiteX22" fmla="*/ 1060617 w 3608520"/>
              <a:gd name="connsiteY22" fmla="*/ 2280493 h 2440970"/>
              <a:gd name="connsiteX23" fmla="*/ 962078 w 3608520"/>
              <a:gd name="connsiteY23" fmla="*/ 2274257 h 2440970"/>
              <a:gd name="connsiteX24" fmla="*/ 961858 w 3608520"/>
              <a:gd name="connsiteY24" fmla="*/ 2275459 h 2440970"/>
              <a:gd name="connsiteX25" fmla="*/ 938608 w 3608520"/>
              <a:gd name="connsiteY25" fmla="*/ 2279626 h 2440970"/>
              <a:gd name="connsiteX26" fmla="*/ 927467 w 3608520"/>
              <a:gd name="connsiteY26" fmla="*/ 2277449 h 2440970"/>
              <a:gd name="connsiteX27" fmla="*/ 925525 w 3608520"/>
              <a:gd name="connsiteY27" fmla="*/ 2276981 h 2440970"/>
              <a:gd name="connsiteX28" fmla="*/ 918200 w 3608520"/>
              <a:gd name="connsiteY28" fmla="*/ 2277124 h 2440970"/>
              <a:gd name="connsiteX29" fmla="*/ 915577 w 3608520"/>
              <a:gd name="connsiteY29" fmla="*/ 2274643 h 2440970"/>
              <a:gd name="connsiteX30" fmla="*/ 890829 w 3608520"/>
              <a:gd name="connsiteY30" fmla="*/ 2274017 h 2440970"/>
              <a:gd name="connsiteX31" fmla="*/ 843430 w 3608520"/>
              <a:gd name="connsiteY31" fmla="*/ 2277177 h 2440970"/>
              <a:gd name="connsiteX32" fmla="*/ 836042 w 3608520"/>
              <a:gd name="connsiteY32" fmla="*/ 2279238 h 2440970"/>
              <a:gd name="connsiteX33" fmla="*/ 787832 w 3608520"/>
              <a:gd name="connsiteY33" fmla="*/ 2280202 h 2440970"/>
              <a:gd name="connsiteX34" fmla="*/ 754791 w 3608520"/>
              <a:gd name="connsiteY34" fmla="*/ 2282480 h 2440970"/>
              <a:gd name="connsiteX35" fmla="*/ 747654 w 3608520"/>
              <a:gd name="connsiteY35" fmla="*/ 2284487 h 2440970"/>
              <a:gd name="connsiteX36" fmla="*/ 739589 w 3608520"/>
              <a:gd name="connsiteY36" fmla="*/ 2281869 h 2440970"/>
              <a:gd name="connsiteX37" fmla="*/ 737268 w 3608520"/>
              <a:gd name="connsiteY37" fmla="*/ 2279657 h 2440970"/>
              <a:gd name="connsiteX38" fmla="*/ 710953 w 3608520"/>
              <a:gd name="connsiteY38" fmla="*/ 2282072 h 2440970"/>
              <a:gd name="connsiteX39" fmla="*/ 707792 w 3608520"/>
              <a:gd name="connsiteY39" fmla="*/ 2281986 h 2440970"/>
              <a:gd name="connsiteX40" fmla="*/ 686070 w 3608520"/>
              <a:gd name="connsiteY40" fmla="*/ 2280019 h 2440970"/>
              <a:gd name="connsiteX41" fmla="*/ 653876 w 3608520"/>
              <a:gd name="connsiteY41" fmla="*/ 2274972 h 2440970"/>
              <a:gd name="connsiteX42" fmla="*/ 620673 w 3608520"/>
              <a:gd name="connsiteY42" fmla="*/ 2265911 h 2440970"/>
              <a:gd name="connsiteX43" fmla="*/ 601439 w 3608520"/>
              <a:gd name="connsiteY43" fmla="*/ 2261864 h 2440970"/>
              <a:gd name="connsiteX44" fmla="*/ 588127 w 3608520"/>
              <a:gd name="connsiteY44" fmla="*/ 2257774 h 2440970"/>
              <a:gd name="connsiteX45" fmla="*/ 550569 w 3608520"/>
              <a:gd name="connsiteY45" fmla="*/ 2253530 h 2440970"/>
              <a:gd name="connsiteX46" fmla="*/ 486780 w 3608520"/>
              <a:gd name="connsiteY46" fmla="*/ 2249073 h 2440970"/>
              <a:gd name="connsiteX47" fmla="*/ 463752 w 3608520"/>
              <a:gd name="connsiteY47" fmla="*/ 2243978 h 2440970"/>
              <a:gd name="connsiteX48" fmla="*/ 463312 w 3608520"/>
              <a:gd name="connsiteY48" fmla="*/ 2242691 h 2440970"/>
              <a:gd name="connsiteX49" fmla="*/ 390985 w 3608520"/>
              <a:gd name="connsiteY49" fmla="*/ 2238113 h 2440970"/>
              <a:gd name="connsiteX50" fmla="*/ 385863 w 3608520"/>
              <a:gd name="connsiteY50" fmla="*/ 2238480 h 2440970"/>
              <a:gd name="connsiteX51" fmla="*/ 370367 w 3608520"/>
              <a:gd name="connsiteY51" fmla="*/ 2237984 h 2440970"/>
              <a:gd name="connsiteX52" fmla="*/ 367369 w 3608520"/>
              <a:gd name="connsiteY52" fmla="*/ 2236619 h 2440970"/>
              <a:gd name="connsiteX53" fmla="*/ 217367 w 3608520"/>
              <a:gd name="connsiteY53" fmla="*/ 2227126 h 2440970"/>
              <a:gd name="connsiteX54" fmla="*/ 214629 w 3608520"/>
              <a:gd name="connsiteY54" fmla="*/ 2227210 h 2440970"/>
              <a:gd name="connsiteX55" fmla="*/ 196085 w 3608520"/>
              <a:gd name="connsiteY55" fmla="*/ 2226930 h 2440970"/>
              <a:gd name="connsiteX56" fmla="*/ 166142 w 3608520"/>
              <a:gd name="connsiteY56" fmla="*/ 2223884 h 2440970"/>
              <a:gd name="connsiteX57" fmla="*/ 106962 w 3608520"/>
              <a:gd name="connsiteY57" fmla="*/ 2220138 h 2440970"/>
              <a:gd name="connsiteX58" fmla="*/ 91511 w 3608520"/>
              <a:gd name="connsiteY58" fmla="*/ 2220444 h 2440970"/>
              <a:gd name="connsiteX59" fmla="*/ 52878 w 3608520"/>
              <a:gd name="connsiteY59" fmla="*/ 2229276 h 2440970"/>
              <a:gd name="connsiteX60" fmla="*/ 33646 w 3608520"/>
              <a:gd name="connsiteY60" fmla="*/ 2217285 h 2440970"/>
              <a:gd name="connsiteX61" fmla="*/ 32738 w 3608520"/>
              <a:gd name="connsiteY61" fmla="*/ 2215441 h 2440970"/>
              <a:gd name="connsiteX62" fmla="*/ 12165 w 3608520"/>
              <a:gd name="connsiteY62" fmla="*/ 2214139 h 2440970"/>
              <a:gd name="connsiteX63" fmla="*/ 0 w 3608520"/>
              <a:gd name="connsiteY63" fmla="*/ 2196134 h 2440970"/>
              <a:gd name="connsiteX64" fmla="*/ 12009 w 3608520"/>
              <a:gd name="connsiteY64" fmla="*/ 1975176 h 2440970"/>
              <a:gd name="connsiteX65" fmla="*/ 32399 w 3608520"/>
              <a:gd name="connsiteY65" fmla="*/ 1483741 h 2440970"/>
              <a:gd name="connsiteX66" fmla="*/ 111686 w 3608520"/>
              <a:gd name="connsiteY66" fmla="*/ 11843 h 2440970"/>
              <a:gd name="connsiteX67" fmla="*/ 112254 w 3608520"/>
              <a:gd name="connsiteY67" fmla="*/ 0 h 2440970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392970 w 3608520"/>
              <a:gd name="connsiteY3" fmla="*/ 2430048 h 2440996"/>
              <a:gd name="connsiteX4" fmla="*/ 3446603 w 3608520"/>
              <a:gd name="connsiteY4" fmla="*/ 2435515 h 2440996"/>
              <a:gd name="connsiteX5" fmla="*/ 3367505 w 3608520"/>
              <a:gd name="connsiteY5" fmla="*/ 2440955 h 2440996"/>
              <a:gd name="connsiteX6" fmla="*/ 3303082 w 3608520"/>
              <a:gd name="connsiteY6" fmla="*/ 2431880 h 2440996"/>
              <a:gd name="connsiteX7" fmla="*/ 3281120 w 3608520"/>
              <a:gd name="connsiteY7" fmla="*/ 2427256 h 2440996"/>
              <a:gd name="connsiteX8" fmla="*/ 3257834 w 3608520"/>
              <a:gd name="connsiteY8" fmla="*/ 2421430 h 2440996"/>
              <a:gd name="connsiteX9" fmla="*/ 2196000 w 3608520"/>
              <a:gd name="connsiteY9" fmla="*/ 2353738 h 2440996"/>
              <a:gd name="connsiteX10" fmla="*/ 2090448 w 3608520"/>
              <a:gd name="connsiteY10" fmla="*/ 2348237 h 2440996"/>
              <a:gd name="connsiteX11" fmla="*/ 1926199 w 3608520"/>
              <a:gd name="connsiteY11" fmla="*/ 2337021 h 2440996"/>
              <a:gd name="connsiteX12" fmla="*/ 1241985 w 3608520"/>
              <a:gd name="connsiteY12" fmla="*/ 2291971 h 2440996"/>
              <a:gd name="connsiteX13" fmla="*/ 1209553 w 3608520"/>
              <a:gd name="connsiteY13" fmla="*/ 2292621 h 2440996"/>
              <a:gd name="connsiteX14" fmla="*/ 1176511 w 3608520"/>
              <a:gd name="connsiteY14" fmla="*/ 2294898 h 2440996"/>
              <a:gd name="connsiteX15" fmla="*/ 1169373 w 3608520"/>
              <a:gd name="connsiteY15" fmla="*/ 2296904 h 2440996"/>
              <a:gd name="connsiteX16" fmla="*/ 1161308 w 3608520"/>
              <a:gd name="connsiteY16" fmla="*/ 2294287 h 2440996"/>
              <a:gd name="connsiteX17" fmla="*/ 1158988 w 3608520"/>
              <a:gd name="connsiteY17" fmla="*/ 2292076 h 2440996"/>
              <a:gd name="connsiteX18" fmla="*/ 1132672 w 3608520"/>
              <a:gd name="connsiteY18" fmla="*/ 2294491 h 2440996"/>
              <a:gd name="connsiteX19" fmla="*/ 1129511 w 3608520"/>
              <a:gd name="connsiteY19" fmla="*/ 2294404 h 2440996"/>
              <a:gd name="connsiteX20" fmla="*/ 1107789 w 3608520"/>
              <a:gd name="connsiteY20" fmla="*/ 2292438 h 2440996"/>
              <a:gd name="connsiteX21" fmla="*/ 1075594 w 3608520"/>
              <a:gd name="connsiteY21" fmla="*/ 2287389 h 2440996"/>
              <a:gd name="connsiteX22" fmla="*/ 1060617 w 3608520"/>
              <a:gd name="connsiteY22" fmla="*/ 2280493 h 2440996"/>
              <a:gd name="connsiteX23" fmla="*/ 962078 w 3608520"/>
              <a:gd name="connsiteY23" fmla="*/ 2274257 h 2440996"/>
              <a:gd name="connsiteX24" fmla="*/ 961858 w 3608520"/>
              <a:gd name="connsiteY24" fmla="*/ 2275459 h 2440996"/>
              <a:gd name="connsiteX25" fmla="*/ 938608 w 3608520"/>
              <a:gd name="connsiteY25" fmla="*/ 2279626 h 2440996"/>
              <a:gd name="connsiteX26" fmla="*/ 927467 w 3608520"/>
              <a:gd name="connsiteY26" fmla="*/ 2277449 h 2440996"/>
              <a:gd name="connsiteX27" fmla="*/ 925525 w 3608520"/>
              <a:gd name="connsiteY27" fmla="*/ 2276981 h 2440996"/>
              <a:gd name="connsiteX28" fmla="*/ 918200 w 3608520"/>
              <a:gd name="connsiteY28" fmla="*/ 2277124 h 2440996"/>
              <a:gd name="connsiteX29" fmla="*/ 915577 w 3608520"/>
              <a:gd name="connsiteY29" fmla="*/ 2274643 h 2440996"/>
              <a:gd name="connsiteX30" fmla="*/ 890829 w 3608520"/>
              <a:gd name="connsiteY30" fmla="*/ 2274017 h 2440996"/>
              <a:gd name="connsiteX31" fmla="*/ 843430 w 3608520"/>
              <a:gd name="connsiteY31" fmla="*/ 2277177 h 2440996"/>
              <a:gd name="connsiteX32" fmla="*/ 836042 w 3608520"/>
              <a:gd name="connsiteY32" fmla="*/ 2279238 h 2440996"/>
              <a:gd name="connsiteX33" fmla="*/ 787832 w 3608520"/>
              <a:gd name="connsiteY33" fmla="*/ 2280202 h 2440996"/>
              <a:gd name="connsiteX34" fmla="*/ 754791 w 3608520"/>
              <a:gd name="connsiteY34" fmla="*/ 2282480 h 2440996"/>
              <a:gd name="connsiteX35" fmla="*/ 747654 w 3608520"/>
              <a:gd name="connsiteY35" fmla="*/ 2284487 h 2440996"/>
              <a:gd name="connsiteX36" fmla="*/ 739589 w 3608520"/>
              <a:gd name="connsiteY36" fmla="*/ 2281869 h 2440996"/>
              <a:gd name="connsiteX37" fmla="*/ 737268 w 3608520"/>
              <a:gd name="connsiteY37" fmla="*/ 2279657 h 2440996"/>
              <a:gd name="connsiteX38" fmla="*/ 710953 w 3608520"/>
              <a:gd name="connsiteY38" fmla="*/ 2282072 h 2440996"/>
              <a:gd name="connsiteX39" fmla="*/ 707792 w 3608520"/>
              <a:gd name="connsiteY39" fmla="*/ 2281986 h 2440996"/>
              <a:gd name="connsiteX40" fmla="*/ 686070 w 3608520"/>
              <a:gd name="connsiteY40" fmla="*/ 2280019 h 2440996"/>
              <a:gd name="connsiteX41" fmla="*/ 653876 w 3608520"/>
              <a:gd name="connsiteY41" fmla="*/ 2274972 h 2440996"/>
              <a:gd name="connsiteX42" fmla="*/ 620673 w 3608520"/>
              <a:gd name="connsiteY42" fmla="*/ 2265911 h 2440996"/>
              <a:gd name="connsiteX43" fmla="*/ 601439 w 3608520"/>
              <a:gd name="connsiteY43" fmla="*/ 2261864 h 2440996"/>
              <a:gd name="connsiteX44" fmla="*/ 588127 w 3608520"/>
              <a:gd name="connsiteY44" fmla="*/ 2257774 h 2440996"/>
              <a:gd name="connsiteX45" fmla="*/ 550569 w 3608520"/>
              <a:gd name="connsiteY45" fmla="*/ 2253530 h 2440996"/>
              <a:gd name="connsiteX46" fmla="*/ 486780 w 3608520"/>
              <a:gd name="connsiteY46" fmla="*/ 2249073 h 2440996"/>
              <a:gd name="connsiteX47" fmla="*/ 463752 w 3608520"/>
              <a:gd name="connsiteY47" fmla="*/ 2243978 h 2440996"/>
              <a:gd name="connsiteX48" fmla="*/ 463312 w 3608520"/>
              <a:gd name="connsiteY48" fmla="*/ 2242691 h 2440996"/>
              <a:gd name="connsiteX49" fmla="*/ 390985 w 3608520"/>
              <a:gd name="connsiteY49" fmla="*/ 2238113 h 2440996"/>
              <a:gd name="connsiteX50" fmla="*/ 385863 w 3608520"/>
              <a:gd name="connsiteY50" fmla="*/ 2238480 h 2440996"/>
              <a:gd name="connsiteX51" fmla="*/ 370367 w 3608520"/>
              <a:gd name="connsiteY51" fmla="*/ 2237984 h 2440996"/>
              <a:gd name="connsiteX52" fmla="*/ 367369 w 3608520"/>
              <a:gd name="connsiteY52" fmla="*/ 2236619 h 2440996"/>
              <a:gd name="connsiteX53" fmla="*/ 217367 w 3608520"/>
              <a:gd name="connsiteY53" fmla="*/ 2227126 h 2440996"/>
              <a:gd name="connsiteX54" fmla="*/ 214629 w 3608520"/>
              <a:gd name="connsiteY54" fmla="*/ 2227210 h 2440996"/>
              <a:gd name="connsiteX55" fmla="*/ 196085 w 3608520"/>
              <a:gd name="connsiteY55" fmla="*/ 2226930 h 2440996"/>
              <a:gd name="connsiteX56" fmla="*/ 166142 w 3608520"/>
              <a:gd name="connsiteY56" fmla="*/ 2223884 h 2440996"/>
              <a:gd name="connsiteX57" fmla="*/ 106962 w 3608520"/>
              <a:gd name="connsiteY57" fmla="*/ 2220138 h 2440996"/>
              <a:gd name="connsiteX58" fmla="*/ 91511 w 3608520"/>
              <a:gd name="connsiteY58" fmla="*/ 2220444 h 2440996"/>
              <a:gd name="connsiteX59" fmla="*/ 52878 w 3608520"/>
              <a:gd name="connsiteY59" fmla="*/ 2229276 h 2440996"/>
              <a:gd name="connsiteX60" fmla="*/ 33646 w 3608520"/>
              <a:gd name="connsiteY60" fmla="*/ 2217285 h 2440996"/>
              <a:gd name="connsiteX61" fmla="*/ 32738 w 3608520"/>
              <a:gd name="connsiteY61" fmla="*/ 2215441 h 2440996"/>
              <a:gd name="connsiteX62" fmla="*/ 12165 w 3608520"/>
              <a:gd name="connsiteY62" fmla="*/ 2214139 h 2440996"/>
              <a:gd name="connsiteX63" fmla="*/ 0 w 3608520"/>
              <a:gd name="connsiteY63" fmla="*/ 2196134 h 2440996"/>
              <a:gd name="connsiteX64" fmla="*/ 12009 w 3608520"/>
              <a:gd name="connsiteY64" fmla="*/ 1975176 h 2440996"/>
              <a:gd name="connsiteX65" fmla="*/ 32399 w 3608520"/>
              <a:gd name="connsiteY65" fmla="*/ 1483741 h 2440996"/>
              <a:gd name="connsiteX66" fmla="*/ 111686 w 3608520"/>
              <a:gd name="connsiteY66" fmla="*/ 11843 h 2440996"/>
              <a:gd name="connsiteX67" fmla="*/ 112254 w 3608520"/>
              <a:gd name="connsiteY67" fmla="*/ 0 h 2440996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446603 w 3608520"/>
              <a:gd name="connsiteY3" fmla="*/ 2435515 h 2440996"/>
              <a:gd name="connsiteX4" fmla="*/ 3367505 w 3608520"/>
              <a:gd name="connsiteY4" fmla="*/ 2440955 h 2440996"/>
              <a:gd name="connsiteX5" fmla="*/ 3303082 w 3608520"/>
              <a:gd name="connsiteY5" fmla="*/ 2431880 h 2440996"/>
              <a:gd name="connsiteX6" fmla="*/ 3281120 w 3608520"/>
              <a:gd name="connsiteY6" fmla="*/ 2427256 h 2440996"/>
              <a:gd name="connsiteX7" fmla="*/ 3257834 w 3608520"/>
              <a:gd name="connsiteY7" fmla="*/ 2421430 h 2440996"/>
              <a:gd name="connsiteX8" fmla="*/ 2196000 w 3608520"/>
              <a:gd name="connsiteY8" fmla="*/ 2353738 h 2440996"/>
              <a:gd name="connsiteX9" fmla="*/ 2090448 w 3608520"/>
              <a:gd name="connsiteY9" fmla="*/ 2348237 h 2440996"/>
              <a:gd name="connsiteX10" fmla="*/ 1926199 w 3608520"/>
              <a:gd name="connsiteY10" fmla="*/ 2337021 h 2440996"/>
              <a:gd name="connsiteX11" fmla="*/ 1241985 w 3608520"/>
              <a:gd name="connsiteY11" fmla="*/ 2291971 h 2440996"/>
              <a:gd name="connsiteX12" fmla="*/ 1209553 w 3608520"/>
              <a:gd name="connsiteY12" fmla="*/ 2292621 h 2440996"/>
              <a:gd name="connsiteX13" fmla="*/ 1176511 w 3608520"/>
              <a:gd name="connsiteY13" fmla="*/ 2294898 h 2440996"/>
              <a:gd name="connsiteX14" fmla="*/ 1169373 w 3608520"/>
              <a:gd name="connsiteY14" fmla="*/ 2296904 h 2440996"/>
              <a:gd name="connsiteX15" fmla="*/ 1161308 w 3608520"/>
              <a:gd name="connsiteY15" fmla="*/ 2294287 h 2440996"/>
              <a:gd name="connsiteX16" fmla="*/ 1158988 w 3608520"/>
              <a:gd name="connsiteY16" fmla="*/ 2292076 h 2440996"/>
              <a:gd name="connsiteX17" fmla="*/ 1132672 w 3608520"/>
              <a:gd name="connsiteY17" fmla="*/ 2294491 h 2440996"/>
              <a:gd name="connsiteX18" fmla="*/ 1129511 w 3608520"/>
              <a:gd name="connsiteY18" fmla="*/ 2294404 h 2440996"/>
              <a:gd name="connsiteX19" fmla="*/ 1107789 w 3608520"/>
              <a:gd name="connsiteY19" fmla="*/ 2292438 h 2440996"/>
              <a:gd name="connsiteX20" fmla="*/ 1075594 w 3608520"/>
              <a:gd name="connsiteY20" fmla="*/ 2287389 h 2440996"/>
              <a:gd name="connsiteX21" fmla="*/ 1060617 w 3608520"/>
              <a:gd name="connsiteY21" fmla="*/ 2280493 h 2440996"/>
              <a:gd name="connsiteX22" fmla="*/ 962078 w 3608520"/>
              <a:gd name="connsiteY22" fmla="*/ 2274257 h 2440996"/>
              <a:gd name="connsiteX23" fmla="*/ 961858 w 3608520"/>
              <a:gd name="connsiteY23" fmla="*/ 2275459 h 2440996"/>
              <a:gd name="connsiteX24" fmla="*/ 938608 w 3608520"/>
              <a:gd name="connsiteY24" fmla="*/ 2279626 h 2440996"/>
              <a:gd name="connsiteX25" fmla="*/ 927467 w 3608520"/>
              <a:gd name="connsiteY25" fmla="*/ 2277449 h 2440996"/>
              <a:gd name="connsiteX26" fmla="*/ 925525 w 3608520"/>
              <a:gd name="connsiteY26" fmla="*/ 2276981 h 2440996"/>
              <a:gd name="connsiteX27" fmla="*/ 918200 w 3608520"/>
              <a:gd name="connsiteY27" fmla="*/ 2277124 h 2440996"/>
              <a:gd name="connsiteX28" fmla="*/ 915577 w 3608520"/>
              <a:gd name="connsiteY28" fmla="*/ 2274643 h 2440996"/>
              <a:gd name="connsiteX29" fmla="*/ 890829 w 3608520"/>
              <a:gd name="connsiteY29" fmla="*/ 2274017 h 2440996"/>
              <a:gd name="connsiteX30" fmla="*/ 843430 w 3608520"/>
              <a:gd name="connsiteY30" fmla="*/ 2277177 h 2440996"/>
              <a:gd name="connsiteX31" fmla="*/ 836042 w 3608520"/>
              <a:gd name="connsiteY31" fmla="*/ 2279238 h 2440996"/>
              <a:gd name="connsiteX32" fmla="*/ 787832 w 3608520"/>
              <a:gd name="connsiteY32" fmla="*/ 2280202 h 2440996"/>
              <a:gd name="connsiteX33" fmla="*/ 754791 w 3608520"/>
              <a:gd name="connsiteY33" fmla="*/ 2282480 h 2440996"/>
              <a:gd name="connsiteX34" fmla="*/ 747654 w 3608520"/>
              <a:gd name="connsiteY34" fmla="*/ 2284487 h 2440996"/>
              <a:gd name="connsiteX35" fmla="*/ 739589 w 3608520"/>
              <a:gd name="connsiteY35" fmla="*/ 2281869 h 2440996"/>
              <a:gd name="connsiteX36" fmla="*/ 737268 w 3608520"/>
              <a:gd name="connsiteY36" fmla="*/ 2279657 h 2440996"/>
              <a:gd name="connsiteX37" fmla="*/ 710953 w 3608520"/>
              <a:gd name="connsiteY37" fmla="*/ 2282072 h 2440996"/>
              <a:gd name="connsiteX38" fmla="*/ 707792 w 3608520"/>
              <a:gd name="connsiteY38" fmla="*/ 2281986 h 2440996"/>
              <a:gd name="connsiteX39" fmla="*/ 686070 w 3608520"/>
              <a:gd name="connsiteY39" fmla="*/ 2280019 h 2440996"/>
              <a:gd name="connsiteX40" fmla="*/ 653876 w 3608520"/>
              <a:gd name="connsiteY40" fmla="*/ 2274972 h 2440996"/>
              <a:gd name="connsiteX41" fmla="*/ 620673 w 3608520"/>
              <a:gd name="connsiteY41" fmla="*/ 2265911 h 2440996"/>
              <a:gd name="connsiteX42" fmla="*/ 601439 w 3608520"/>
              <a:gd name="connsiteY42" fmla="*/ 2261864 h 2440996"/>
              <a:gd name="connsiteX43" fmla="*/ 588127 w 3608520"/>
              <a:gd name="connsiteY43" fmla="*/ 2257774 h 2440996"/>
              <a:gd name="connsiteX44" fmla="*/ 550569 w 3608520"/>
              <a:gd name="connsiteY44" fmla="*/ 2253530 h 2440996"/>
              <a:gd name="connsiteX45" fmla="*/ 486780 w 3608520"/>
              <a:gd name="connsiteY45" fmla="*/ 2249073 h 2440996"/>
              <a:gd name="connsiteX46" fmla="*/ 463752 w 3608520"/>
              <a:gd name="connsiteY46" fmla="*/ 2243978 h 2440996"/>
              <a:gd name="connsiteX47" fmla="*/ 463312 w 3608520"/>
              <a:gd name="connsiteY47" fmla="*/ 2242691 h 2440996"/>
              <a:gd name="connsiteX48" fmla="*/ 390985 w 3608520"/>
              <a:gd name="connsiteY48" fmla="*/ 2238113 h 2440996"/>
              <a:gd name="connsiteX49" fmla="*/ 385863 w 3608520"/>
              <a:gd name="connsiteY49" fmla="*/ 2238480 h 2440996"/>
              <a:gd name="connsiteX50" fmla="*/ 370367 w 3608520"/>
              <a:gd name="connsiteY50" fmla="*/ 2237984 h 2440996"/>
              <a:gd name="connsiteX51" fmla="*/ 367369 w 3608520"/>
              <a:gd name="connsiteY51" fmla="*/ 2236619 h 2440996"/>
              <a:gd name="connsiteX52" fmla="*/ 217367 w 3608520"/>
              <a:gd name="connsiteY52" fmla="*/ 2227126 h 2440996"/>
              <a:gd name="connsiteX53" fmla="*/ 214629 w 3608520"/>
              <a:gd name="connsiteY53" fmla="*/ 2227210 h 2440996"/>
              <a:gd name="connsiteX54" fmla="*/ 196085 w 3608520"/>
              <a:gd name="connsiteY54" fmla="*/ 2226930 h 2440996"/>
              <a:gd name="connsiteX55" fmla="*/ 166142 w 3608520"/>
              <a:gd name="connsiteY55" fmla="*/ 2223884 h 2440996"/>
              <a:gd name="connsiteX56" fmla="*/ 106962 w 3608520"/>
              <a:gd name="connsiteY56" fmla="*/ 2220138 h 2440996"/>
              <a:gd name="connsiteX57" fmla="*/ 91511 w 3608520"/>
              <a:gd name="connsiteY57" fmla="*/ 2220444 h 2440996"/>
              <a:gd name="connsiteX58" fmla="*/ 52878 w 3608520"/>
              <a:gd name="connsiteY58" fmla="*/ 2229276 h 2440996"/>
              <a:gd name="connsiteX59" fmla="*/ 33646 w 3608520"/>
              <a:gd name="connsiteY59" fmla="*/ 2217285 h 2440996"/>
              <a:gd name="connsiteX60" fmla="*/ 32738 w 3608520"/>
              <a:gd name="connsiteY60" fmla="*/ 2215441 h 2440996"/>
              <a:gd name="connsiteX61" fmla="*/ 12165 w 3608520"/>
              <a:gd name="connsiteY61" fmla="*/ 2214139 h 2440996"/>
              <a:gd name="connsiteX62" fmla="*/ 0 w 3608520"/>
              <a:gd name="connsiteY62" fmla="*/ 2196134 h 2440996"/>
              <a:gd name="connsiteX63" fmla="*/ 12009 w 3608520"/>
              <a:gd name="connsiteY63" fmla="*/ 1975176 h 2440996"/>
              <a:gd name="connsiteX64" fmla="*/ 32399 w 3608520"/>
              <a:gd name="connsiteY64" fmla="*/ 1483741 h 2440996"/>
              <a:gd name="connsiteX65" fmla="*/ 111686 w 3608520"/>
              <a:gd name="connsiteY65" fmla="*/ 11843 h 2440996"/>
              <a:gd name="connsiteX66" fmla="*/ 112254 w 3608520"/>
              <a:gd name="connsiteY66" fmla="*/ 0 h 244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08520" h="2440996">
                <a:moveTo>
                  <a:pt x="112254" y="0"/>
                </a:moveTo>
                <a:lnTo>
                  <a:pt x="3608520" y="0"/>
                </a:lnTo>
                <a:lnTo>
                  <a:pt x="3467976" y="2416375"/>
                </a:lnTo>
                <a:lnTo>
                  <a:pt x="3446603" y="2435515"/>
                </a:lnTo>
                <a:cubicBezTo>
                  <a:pt x="3440559" y="2439862"/>
                  <a:pt x="3372406" y="2441268"/>
                  <a:pt x="3367505" y="2440955"/>
                </a:cubicBezTo>
                <a:cubicBezTo>
                  <a:pt x="3340295" y="2426815"/>
                  <a:pt x="3317479" y="2434163"/>
                  <a:pt x="3303082" y="2431880"/>
                </a:cubicBezTo>
                <a:cubicBezTo>
                  <a:pt x="3288684" y="2429597"/>
                  <a:pt x="3285826" y="2431244"/>
                  <a:pt x="3281120" y="2427256"/>
                </a:cubicBezTo>
                <a:lnTo>
                  <a:pt x="3257834" y="2421430"/>
                </a:lnTo>
                <a:lnTo>
                  <a:pt x="2196000" y="2353738"/>
                </a:lnTo>
                <a:cubicBezTo>
                  <a:pt x="2183629" y="2356669"/>
                  <a:pt x="2086191" y="2351687"/>
                  <a:pt x="2090448" y="2348237"/>
                </a:cubicBezTo>
                <a:cubicBezTo>
                  <a:pt x="2039552" y="2344159"/>
                  <a:pt x="1977094" y="2341098"/>
                  <a:pt x="1926199" y="2337021"/>
                </a:cubicBezTo>
                <a:cubicBezTo>
                  <a:pt x="1702420" y="2313512"/>
                  <a:pt x="1470056" y="2306988"/>
                  <a:pt x="1241985" y="2291971"/>
                </a:cubicBezTo>
                <a:lnTo>
                  <a:pt x="1209553" y="2292621"/>
                </a:lnTo>
                <a:lnTo>
                  <a:pt x="1176511" y="2294898"/>
                </a:lnTo>
                <a:lnTo>
                  <a:pt x="1169373" y="2296904"/>
                </a:lnTo>
                <a:lnTo>
                  <a:pt x="1161308" y="2294287"/>
                </a:lnTo>
                <a:cubicBezTo>
                  <a:pt x="1160337" y="2293606"/>
                  <a:pt x="1159556" y="2292860"/>
                  <a:pt x="1158988" y="2292076"/>
                </a:cubicBezTo>
                <a:lnTo>
                  <a:pt x="1132672" y="2294491"/>
                </a:lnTo>
                <a:lnTo>
                  <a:pt x="1129511" y="2294404"/>
                </a:lnTo>
                <a:lnTo>
                  <a:pt x="1107789" y="2292438"/>
                </a:lnTo>
                <a:lnTo>
                  <a:pt x="1075594" y="2287389"/>
                </a:lnTo>
                <a:lnTo>
                  <a:pt x="1060617" y="2280493"/>
                </a:lnTo>
                <a:lnTo>
                  <a:pt x="962078" y="2274257"/>
                </a:lnTo>
                <a:cubicBezTo>
                  <a:pt x="962005" y="2274658"/>
                  <a:pt x="961931" y="2275058"/>
                  <a:pt x="961858" y="2275459"/>
                </a:cubicBezTo>
                <a:cubicBezTo>
                  <a:pt x="955862" y="2276325"/>
                  <a:pt x="937486" y="2270816"/>
                  <a:pt x="938608" y="2279626"/>
                </a:cubicBezTo>
                <a:cubicBezTo>
                  <a:pt x="934856" y="2279168"/>
                  <a:pt x="931174" y="2278354"/>
                  <a:pt x="927467" y="2277449"/>
                </a:cubicBezTo>
                <a:lnTo>
                  <a:pt x="925525" y="2276981"/>
                </a:lnTo>
                <a:lnTo>
                  <a:pt x="918200" y="2277124"/>
                </a:lnTo>
                <a:lnTo>
                  <a:pt x="915577" y="2274643"/>
                </a:lnTo>
                <a:lnTo>
                  <a:pt x="890829" y="2274017"/>
                </a:lnTo>
                <a:cubicBezTo>
                  <a:pt x="879940" y="2279611"/>
                  <a:pt x="860132" y="2275464"/>
                  <a:pt x="843430" y="2277177"/>
                </a:cubicBezTo>
                <a:lnTo>
                  <a:pt x="836042" y="2279238"/>
                </a:lnTo>
                <a:lnTo>
                  <a:pt x="787832" y="2280202"/>
                </a:lnTo>
                <a:lnTo>
                  <a:pt x="754791" y="2282480"/>
                </a:lnTo>
                <a:lnTo>
                  <a:pt x="747654" y="2284487"/>
                </a:lnTo>
                <a:lnTo>
                  <a:pt x="739589" y="2281869"/>
                </a:lnTo>
                <a:cubicBezTo>
                  <a:pt x="738617" y="2281187"/>
                  <a:pt x="737836" y="2280441"/>
                  <a:pt x="737268" y="2279657"/>
                </a:cubicBezTo>
                <a:lnTo>
                  <a:pt x="710953" y="2282072"/>
                </a:lnTo>
                <a:lnTo>
                  <a:pt x="707792" y="2281986"/>
                </a:lnTo>
                <a:lnTo>
                  <a:pt x="686070" y="2280019"/>
                </a:lnTo>
                <a:lnTo>
                  <a:pt x="653876" y="2274972"/>
                </a:lnTo>
                <a:cubicBezTo>
                  <a:pt x="643299" y="2271981"/>
                  <a:pt x="634142" y="2261929"/>
                  <a:pt x="620673" y="2265911"/>
                </a:cubicBezTo>
                <a:cubicBezTo>
                  <a:pt x="623885" y="2260755"/>
                  <a:pt x="604889" y="2266608"/>
                  <a:pt x="601439" y="2261864"/>
                </a:cubicBezTo>
                <a:cubicBezTo>
                  <a:pt x="599471" y="2257978"/>
                  <a:pt x="593249" y="2258847"/>
                  <a:pt x="588127" y="2257774"/>
                </a:cubicBezTo>
                <a:cubicBezTo>
                  <a:pt x="583808" y="2253994"/>
                  <a:pt x="558846" y="2252259"/>
                  <a:pt x="550569" y="2253530"/>
                </a:cubicBezTo>
                <a:cubicBezTo>
                  <a:pt x="527776" y="2259504"/>
                  <a:pt x="505097" y="2244717"/>
                  <a:pt x="486780" y="2249073"/>
                </a:cubicBezTo>
                <a:cubicBezTo>
                  <a:pt x="472311" y="2247481"/>
                  <a:pt x="467749" y="2245296"/>
                  <a:pt x="463752" y="2243978"/>
                </a:cubicBezTo>
                <a:lnTo>
                  <a:pt x="463312" y="2242691"/>
                </a:lnTo>
                <a:lnTo>
                  <a:pt x="390985" y="2238113"/>
                </a:lnTo>
                <a:lnTo>
                  <a:pt x="385863" y="2238480"/>
                </a:lnTo>
                <a:cubicBezTo>
                  <a:pt x="380459" y="2238796"/>
                  <a:pt x="375193" y="2238836"/>
                  <a:pt x="370367" y="2237984"/>
                </a:cubicBezTo>
                <a:lnTo>
                  <a:pt x="367369" y="2236619"/>
                </a:lnTo>
                <a:lnTo>
                  <a:pt x="217367" y="2227126"/>
                </a:lnTo>
                <a:lnTo>
                  <a:pt x="214629" y="2227210"/>
                </a:lnTo>
                <a:cubicBezTo>
                  <a:pt x="206132" y="2227269"/>
                  <a:pt x="199275" y="2227134"/>
                  <a:pt x="196085" y="2226930"/>
                </a:cubicBezTo>
                <a:lnTo>
                  <a:pt x="166142" y="2223884"/>
                </a:lnTo>
                <a:lnTo>
                  <a:pt x="106962" y="2220138"/>
                </a:lnTo>
                <a:lnTo>
                  <a:pt x="91511" y="2220444"/>
                </a:lnTo>
                <a:cubicBezTo>
                  <a:pt x="79489" y="2221810"/>
                  <a:pt x="66793" y="2224533"/>
                  <a:pt x="52878" y="2229276"/>
                </a:cubicBezTo>
                <a:cubicBezTo>
                  <a:pt x="25088" y="2227502"/>
                  <a:pt x="34099" y="2223055"/>
                  <a:pt x="33646" y="2217285"/>
                </a:cubicBezTo>
                <a:lnTo>
                  <a:pt x="32738" y="2215441"/>
                </a:lnTo>
                <a:lnTo>
                  <a:pt x="12165" y="2214139"/>
                </a:lnTo>
                <a:lnTo>
                  <a:pt x="0" y="2196134"/>
                </a:lnTo>
                <a:lnTo>
                  <a:pt x="12009" y="1975176"/>
                </a:lnTo>
                <a:lnTo>
                  <a:pt x="32399" y="1483741"/>
                </a:lnTo>
                <a:cubicBezTo>
                  <a:pt x="46416" y="1200055"/>
                  <a:pt x="90010" y="450450"/>
                  <a:pt x="111686" y="11843"/>
                </a:cubicBezTo>
                <a:cubicBezTo>
                  <a:pt x="111875" y="7895"/>
                  <a:pt x="112065" y="3948"/>
                  <a:pt x="11225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A7159EB7-9DE2-7FCA-DADB-C573E3D4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40000">
            <a:off x="929770" y="184783"/>
            <a:ext cx="3067038" cy="184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7" name="Freeform: Shape 10256">
            <a:extLst>
              <a:ext uri="{FF2B5EF4-FFF2-40B4-BE49-F238E27FC236}">
                <a16:creationId xmlns:a16="http://schemas.microsoft.com/office/drawing/2014/main" id="{275DC494-98A1-4062-9B1A-6AA86924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1147" y="4240658"/>
            <a:ext cx="3644444" cy="2611518"/>
          </a:xfrm>
          <a:custGeom>
            <a:avLst/>
            <a:gdLst>
              <a:gd name="connsiteX0" fmla="*/ 85026 w 3794703"/>
              <a:gd name="connsiteY0" fmla="*/ 0 h 2434810"/>
              <a:gd name="connsiteX1" fmla="*/ 3794703 w 3794703"/>
              <a:gd name="connsiteY1" fmla="*/ 129545 h 2434810"/>
              <a:gd name="connsiteX2" fmla="*/ 3714202 w 3794703"/>
              <a:gd name="connsiteY2" fmla="*/ 2434810 h 2434810"/>
              <a:gd name="connsiteX3" fmla="*/ 0 w 3794703"/>
              <a:gd name="connsiteY3" fmla="*/ 2434810 h 24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4703" h="2434810">
                <a:moveTo>
                  <a:pt x="85026" y="0"/>
                </a:moveTo>
                <a:lnTo>
                  <a:pt x="3794703" y="129545"/>
                </a:lnTo>
                <a:lnTo>
                  <a:pt x="3714202" y="2434810"/>
                </a:lnTo>
                <a:lnTo>
                  <a:pt x="0" y="243481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9" name="Freeform: Shape 10258">
            <a:extLst>
              <a:ext uri="{FF2B5EF4-FFF2-40B4-BE49-F238E27FC236}">
                <a16:creationId xmlns:a16="http://schemas.microsoft.com/office/drawing/2014/main" id="{F84C814A-6017-4302-BA10-0E76AB82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143" y="4355900"/>
            <a:ext cx="3454212" cy="2496276"/>
          </a:xfrm>
          <a:custGeom>
            <a:avLst/>
            <a:gdLst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08870 w 3596627"/>
              <a:gd name="connsiteY58" fmla="*/ 101351 h 2327366"/>
              <a:gd name="connsiteX59" fmla="*/ 3519348 w 3596627"/>
              <a:gd name="connsiteY59" fmla="*/ 107706 h 2327366"/>
              <a:gd name="connsiteX60" fmla="*/ 3532782 w 3596627"/>
              <a:gd name="connsiteY60" fmla="*/ 104208 h 2327366"/>
              <a:gd name="connsiteX61" fmla="*/ 3543760 w 3596627"/>
              <a:gd name="connsiteY61" fmla="*/ 107682 h 2327366"/>
              <a:gd name="connsiteX62" fmla="*/ 3550722 w 3596627"/>
              <a:gd name="connsiteY62" fmla="*/ 111939 h 2327366"/>
              <a:gd name="connsiteX63" fmla="*/ 3563070 w 3596627"/>
              <a:gd name="connsiteY63" fmla="*/ 112301 h 2327366"/>
              <a:gd name="connsiteX64" fmla="*/ 3562880 w 3596627"/>
              <a:gd name="connsiteY64" fmla="*/ 117601 h 2327366"/>
              <a:gd name="connsiteX65" fmla="*/ 3596627 w 3596627"/>
              <a:gd name="connsiteY65" fmla="*/ 118590 h 2327366"/>
              <a:gd name="connsiteX66" fmla="*/ 3519494 w 3596627"/>
              <a:gd name="connsiteY66" fmla="*/ 2327366 h 2327366"/>
              <a:gd name="connsiteX67" fmla="*/ 0 w 3596627"/>
              <a:gd name="connsiteY67" fmla="*/ 2327366 h 2327366"/>
              <a:gd name="connsiteX68" fmla="*/ 36766 w 3596627"/>
              <a:gd name="connsiteY68" fmla="*/ 1274525 h 2327366"/>
              <a:gd name="connsiteX69" fmla="*/ 37560 w 3596627"/>
              <a:gd name="connsiteY69" fmla="*/ 1251782 h 2327366"/>
              <a:gd name="connsiteX70" fmla="*/ 79274 w 3596627"/>
              <a:gd name="connsiteY70" fmla="*/ 57256 h 2327366"/>
              <a:gd name="connsiteX71" fmla="*/ 136761 w 3596627"/>
              <a:gd name="connsiteY71" fmla="*/ 3761 h 2327366"/>
              <a:gd name="connsiteX72" fmla="*/ 136837 w 3596627"/>
              <a:gd name="connsiteY72" fmla="*/ 3764 h 2327366"/>
              <a:gd name="connsiteX73" fmla="*/ 136846 w 3596627"/>
              <a:gd name="connsiteY73" fmla="*/ 2714 h 2327366"/>
              <a:gd name="connsiteX74" fmla="*/ 157169 w 3596627"/>
              <a:gd name="connsiteY74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19348 w 3596627"/>
              <a:gd name="connsiteY58" fmla="*/ 107706 h 2327366"/>
              <a:gd name="connsiteX59" fmla="*/ 3532782 w 3596627"/>
              <a:gd name="connsiteY59" fmla="*/ 104208 h 2327366"/>
              <a:gd name="connsiteX60" fmla="*/ 3543760 w 3596627"/>
              <a:gd name="connsiteY60" fmla="*/ 107682 h 2327366"/>
              <a:gd name="connsiteX61" fmla="*/ 3550722 w 3596627"/>
              <a:gd name="connsiteY61" fmla="*/ 111939 h 2327366"/>
              <a:gd name="connsiteX62" fmla="*/ 3563070 w 3596627"/>
              <a:gd name="connsiteY62" fmla="*/ 112301 h 2327366"/>
              <a:gd name="connsiteX63" fmla="*/ 3562880 w 3596627"/>
              <a:gd name="connsiteY63" fmla="*/ 117601 h 2327366"/>
              <a:gd name="connsiteX64" fmla="*/ 3596627 w 3596627"/>
              <a:gd name="connsiteY64" fmla="*/ 118590 h 2327366"/>
              <a:gd name="connsiteX65" fmla="*/ 3519494 w 3596627"/>
              <a:gd name="connsiteY65" fmla="*/ 2327366 h 2327366"/>
              <a:gd name="connsiteX66" fmla="*/ 0 w 3596627"/>
              <a:gd name="connsiteY66" fmla="*/ 2327366 h 2327366"/>
              <a:gd name="connsiteX67" fmla="*/ 36766 w 3596627"/>
              <a:gd name="connsiteY67" fmla="*/ 1274525 h 2327366"/>
              <a:gd name="connsiteX68" fmla="*/ 37560 w 3596627"/>
              <a:gd name="connsiteY68" fmla="*/ 1251782 h 2327366"/>
              <a:gd name="connsiteX69" fmla="*/ 79274 w 3596627"/>
              <a:gd name="connsiteY69" fmla="*/ 57256 h 2327366"/>
              <a:gd name="connsiteX70" fmla="*/ 136761 w 3596627"/>
              <a:gd name="connsiteY70" fmla="*/ 3761 h 2327366"/>
              <a:gd name="connsiteX71" fmla="*/ 136837 w 3596627"/>
              <a:gd name="connsiteY71" fmla="*/ 3764 h 2327366"/>
              <a:gd name="connsiteX72" fmla="*/ 136846 w 3596627"/>
              <a:gd name="connsiteY72" fmla="*/ 2714 h 2327366"/>
              <a:gd name="connsiteX73" fmla="*/ 157169 w 3596627"/>
              <a:gd name="connsiteY73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19348 w 3596627"/>
              <a:gd name="connsiteY57" fmla="*/ 107706 h 2327366"/>
              <a:gd name="connsiteX58" fmla="*/ 3532782 w 3596627"/>
              <a:gd name="connsiteY58" fmla="*/ 104208 h 2327366"/>
              <a:gd name="connsiteX59" fmla="*/ 3543760 w 3596627"/>
              <a:gd name="connsiteY59" fmla="*/ 107682 h 2327366"/>
              <a:gd name="connsiteX60" fmla="*/ 3550722 w 3596627"/>
              <a:gd name="connsiteY60" fmla="*/ 111939 h 2327366"/>
              <a:gd name="connsiteX61" fmla="*/ 3563070 w 3596627"/>
              <a:gd name="connsiteY61" fmla="*/ 112301 h 2327366"/>
              <a:gd name="connsiteX62" fmla="*/ 3562880 w 3596627"/>
              <a:gd name="connsiteY62" fmla="*/ 117601 h 2327366"/>
              <a:gd name="connsiteX63" fmla="*/ 3596627 w 3596627"/>
              <a:gd name="connsiteY63" fmla="*/ 118590 h 2327366"/>
              <a:gd name="connsiteX64" fmla="*/ 3519494 w 3596627"/>
              <a:gd name="connsiteY64" fmla="*/ 2327366 h 2327366"/>
              <a:gd name="connsiteX65" fmla="*/ 0 w 3596627"/>
              <a:gd name="connsiteY65" fmla="*/ 2327366 h 2327366"/>
              <a:gd name="connsiteX66" fmla="*/ 36766 w 3596627"/>
              <a:gd name="connsiteY66" fmla="*/ 1274525 h 2327366"/>
              <a:gd name="connsiteX67" fmla="*/ 37560 w 3596627"/>
              <a:gd name="connsiteY67" fmla="*/ 1251782 h 2327366"/>
              <a:gd name="connsiteX68" fmla="*/ 79274 w 3596627"/>
              <a:gd name="connsiteY68" fmla="*/ 57256 h 2327366"/>
              <a:gd name="connsiteX69" fmla="*/ 136761 w 3596627"/>
              <a:gd name="connsiteY69" fmla="*/ 3761 h 2327366"/>
              <a:gd name="connsiteX70" fmla="*/ 136837 w 3596627"/>
              <a:gd name="connsiteY70" fmla="*/ 3764 h 2327366"/>
              <a:gd name="connsiteX71" fmla="*/ 136846 w 3596627"/>
              <a:gd name="connsiteY71" fmla="*/ 2714 h 2327366"/>
              <a:gd name="connsiteX72" fmla="*/ 157169 w 3596627"/>
              <a:gd name="connsiteY72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63070 w 3596627"/>
              <a:gd name="connsiteY60" fmla="*/ 112301 h 2327366"/>
              <a:gd name="connsiteX61" fmla="*/ 3562880 w 3596627"/>
              <a:gd name="connsiteY61" fmla="*/ 117601 h 2327366"/>
              <a:gd name="connsiteX62" fmla="*/ 3596627 w 3596627"/>
              <a:gd name="connsiteY62" fmla="*/ 118590 h 2327366"/>
              <a:gd name="connsiteX63" fmla="*/ 3519494 w 3596627"/>
              <a:gd name="connsiteY63" fmla="*/ 2327366 h 2327366"/>
              <a:gd name="connsiteX64" fmla="*/ 0 w 3596627"/>
              <a:gd name="connsiteY64" fmla="*/ 2327366 h 2327366"/>
              <a:gd name="connsiteX65" fmla="*/ 36766 w 3596627"/>
              <a:gd name="connsiteY65" fmla="*/ 1274525 h 2327366"/>
              <a:gd name="connsiteX66" fmla="*/ 37560 w 3596627"/>
              <a:gd name="connsiteY66" fmla="*/ 1251782 h 2327366"/>
              <a:gd name="connsiteX67" fmla="*/ 79274 w 3596627"/>
              <a:gd name="connsiteY67" fmla="*/ 57256 h 2327366"/>
              <a:gd name="connsiteX68" fmla="*/ 136761 w 3596627"/>
              <a:gd name="connsiteY68" fmla="*/ 3761 h 2327366"/>
              <a:gd name="connsiteX69" fmla="*/ 136837 w 3596627"/>
              <a:gd name="connsiteY69" fmla="*/ 3764 h 2327366"/>
              <a:gd name="connsiteX70" fmla="*/ 136846 w 3596627"/>
              <a:gd name="connsiteY70" fmla="*/ 2714 h 2327366"/>
              <a:gd name="connsiteX71" fmla="*/ 157169 w 3596627"/>
              <a:gd name="connsiteY71" fmla="*/ 85 h 2327366"/>
              <a:gd name="connsiteX0" fmla="*/ 157169 w 3597659"/>
              <a:gd name="connsiteY0" fmla="*/ 46969 h 2374250"/>
              <a:gd name="connsiteX1" fmla="*/ 172192 w 3597659"/>
              <a:gd name="connsiteY1" fmla="*/ 51883 h 2374250"/>
              <a:gd name="connsiteX2" fmla="*/ 537703 w 3597659"/>
              <a:gd name="connsiteY2" fmla="*/ 64646 h 2374250"/>
              <a:gd name="connsiteX3" fmla="*/ 623399 w 3597659"/>
              <a:gd name="connsiteY3" fmla="*/ 67639 h 2374250"/>
              <a:gd name="connsiteX4" fmla="*/ 624275 w 3597659"/>
              <a:gd name="connsiteY4" fmla="*/ 67638 h 2374250"/>
              <a:gd name="connsiteX5" fmla="*/ 641137 w 3597659"/>
              <a:gd name="connsiteY5" fmla="*/ 66360 h 2374250"/>
              <a:gd name="connsiteX6" fmla="*/ 655754 w 3597659"/>
              <a:gd name="connsiteY6" fmla="*/ 68769 h 2374250"/>
              <a:gd name="connsiteX7" fmla="*/ 685741 w 3597659"/>
              <a:gd name="connsiteY7" fmla="*/ 69816 h 2374250"/>
              <a:gd name="connsiteX8" fmla="*/ 696087 w 3597659"/>
              <a:gd name="connsiteY8" fmla="*/ 68420 h 2374250"/>
              <a:gd name="connsiteX9" fmla="*/ 709805 w 3597659"/>
              <a:gd name="connsiteY9" fmla="*/ 65587 h 2374250"/>
              <a:gd name="connsiteX10" fmla="*/ 729453 w 3597659"/>
              <a:gd name="connsiteY10" fmla="*/ 63348 h 2374250"/>
              <a:gd name="connsiteX11" fmla="*/ 763564 w 3597659"/>
              <a:gd name="connsiteY11" fmla="*/ 57418 h 2374250"/>
              <a:gd name="connsiteX12" fmla="*/ 796289 w 3597659"/>
              <a:gd name="connsiteY12" fmla="*/ 55388 h 2374250"/>
              <a:gd name="connsiteX13" fmla="*/ 818235 w 3597659"/>
              <a:gd name="connsiteY13" fmla="*/ 55453 h 2374250"/>
              <a:gd name="connsiteX14" fmla="*/ 821411 w 3597659"/>
              <a:gd name="connsiteY14" fmla="*/ 55661 h 2374250"/>
              <a:gd name="connsiteX15" fmla="*/ 847551 w 3597659"/>
              <a:gd name="connsiteY15" fmla="*/ 60514 h 2374250"/>
              <a:gd name="connsiteX16" fmla="*/ 850082 w 3597659"/>
              <a:gd name="connsiteY16" fmla="*/ 58529 h 2374250"/>
              <a:gd name="connsiteX17" fmla="*/ 858406 w 3597659"/>
              <a:gd name="connsiteY17" fmla="*/ 56673 h 2374250"/>
              <a:gd name="connsiteX18" fmla="*/ 865370 w 3597659"/>
              <a:gd name="connsiteY18" fmla="*/ 59335 h 2374250"/>
              <a:gd name="connsiteX19" fmla="*/ 898261 w 3597659"/>
              <a:gd name="connsiteY19" fmla="*/ 64679 h 2374250"/>
              <a:gd name="connsiteX20" fmla="*/ 907383 w 3597659"/>
              <a:gd name="connsiteY20" fmla="*/ 65710 h 2374250"/>
              <a:gd name="connsiteX21" fmla="*/ 907465 w 3597659"/>
              <a:gd name="connsiteY21" fmla="*/ 65645 h 2374250"/>
              <a:gd name="connsiteX22" fmla="*/ 915720 w 3597659"/>
              <a:gd name="connsiteY22" fmla="*/ 63787 h 2374250"/>
              <a:gd name="connsiteX23" fmla="*/ 922624 w 3597659"/>
              <a:gd name="connsiteY23" fmla="*/ 66447 h 2374250"/>
              <a:gd name="connsiteX24" fmla="*/ 942103 w 3597659"/>
              <a:gd name="connsiteY24" fmla="*/ 69632 h 2374250"/>
              <a:gd name="connsiteX25" fmla="*/ 946472 w 3597659"/>
              <a:gd name="connsiteY25" fmla="*/ 70126 h 2374250"/>
              <a:gd name="connsiteX26" fmla="*/ 947493 w 3597659"/>
              <a:gd name="connsiteY26" fmla="*/ 70515 h 2374250"/>
              <a:gd name="connsiteX27" fmla="*/ 955236 w 3597659"/>
              <a:gd name="connsiteY27" fmla="*/ 71781 h 2374250"/>
              <a:gd name="connsiteX28" fmla="*/ 1003037 w 3597659"/>
              <a:gd name="connsiteY28" fmla="*/ 77214 h 2374250"/>
              <a:gd name="connsiteX29" fmla="*/ 1010185 w 3597659"/>
              <a:gd name="connsiteY29" fmla="*/ 79951 h 2374250"/>
              <a:gd name="connsiteX30" fmla="*/ 1026444 w 3597659"/>
              <a:gd name="connsiteY30" fmla="*/ 81550 h 2374250"/>
              <a:gd name="connsiteX31" fmla="*/ 1028589 w 3597659"/>
              <a:gd name="connsiteY31" fmla="*/ 79880 h 2374250"/>
              <a:gd name="connsiteX32" fmla="*/ 1035914 w 3597659"/>
              <a:gd name="connsiteY32" fmla="*/ 80704 h 2374250"/>
              <a:gd name="connsiteX33" fmla="*/ 1037904 w 3597659"/>
              <a:gd name="connsiteY33" fmla="*/ 80419 h 2374250"/>
              <a:gd name="connsiteX34" fmla="*/ 1049269 w 3597659"/>
              <a:gd name="connsiteY34" fmla="*/ 79288 h 2374250"/>
              <a:gd name="connsiteX35" fmla="*/ 1054180 w 3597659"/>
              <a:gd name="connsiteY35" fmla="*/ 82682 h 2374250"/>
              <a:gd name="connsiteX36" fmla="*/ 1179389 w 3597659"/>
              <a:gd name="connsiteY36" fmla="*/ 87055 h 2374250"/>
              <a:gd name="connsiteX37" fmla="*/ 1187237 w 3597659"/>
              <a:gd name="connsiteY37" fmla="*/ 84311 h 2374250"/>
              <a:gd name="connsiteX38" fmla="*/ 1219964 w 3597659"/>
              <a:gd name="connsiteY38" fmla="*/ 82281 h 2374250"/>
              <a:gd name="connsiteX39" fmla="*/ 1241910 w 3597659"/>
              <a:gd name="connsiteY39" fmla="*/ 82345 h 2374250"/>
              <a:gd name="connsiteX40" fmla="*/ 1245085 w 3597659"/>
              <a:gd name="connsiteY40" fmla="*/ 82552 h 2374250"/>
              <a:gd name="connsiteX41" fmla="*/ 1271225 w 3597659"/>
              <a:gd name="connsiteY41" fmla="*/ 87407 h 2374250"/>
              <a:gd name="connsiteX42" fmla="*/ 1273757 w 3597659"/>
              <a:gd name="connsiteY42" fmla="*/ 85421 h 2374250"/>
              <a:gd name="connsiteX43" fmla="*/ 1282080 w 3597659"/>
              <a:gd name="connsiteY43" fmla="*/ 83566 h 2374250"/>
              <a:gd name="connsiteX44" fmla="*/ 1289045 w 3597659"/>
              <a:gd name="connsiteY44" fmla="*/ 86228 h 2374250"/>
              <a:gd name="connsiteX45" fmla="*/ 1321937 w 3597659"/>
              <a:gd name="connsiteY45" fmla="*/ 91572 h 2374250"/>
              <a:gd name="connsiteX46" fmla="*/ 1327840 w 3597659"/>
              <a:gd name="connsiteY46" fmla="*/ 92239 h 2374250"/>
              <a:gd name="connsiteX47" fmla="*/ 1328258 w 3597659"/>
              <a:gd name="connsiteY47" fmla="*/ 92253 h 2374250"/>
              <a:gd name="connsiteX48" fmla="*/ 1335806 w 3597659"/>
              <a:gd name="connsiteY48" fmla="*/ 90554 h 2374250"/>
              <a:gd name="connsiteX49" fmla="*/ 1341409 w 3597659"/>
              <a:gd name="connsiteY49" fmla="*/ 92712 h 2374250"/>
              <a:gd name="connsiteX50" fmla="*/ 1859095 w 3597659"/>
              <a:gd name="connsiteY50" fmla="*/ 110790 h 2374250"/>
              <a:gd name="connsiteX51" fmla="*/ 2044078 w 3597659"/>
              <a:gd name="connsiteY51" fmla="*/ 114074 h 2374250"/>
              <a:gd name="connsiteX52" fmla="*/ 2209682 w 3597659"/>
              <a:gd name="connsiteY52" fmla="*/ 118196 h 2374250"/>
              <a:gd name="connsiteX53" fmla="*/ 2315947 w 3597659"/>
              <a:gd name="connsiteY53" fmla="*/ 122545 h 2374250"/>
              <a:gd name="connsiteX54" fmla="*/ 3386099 w 3597659"/>
              <a:gd name="connsiteY54" fmla="*/ 153990 h 2374250"/>
              <a:gd name="connsiteX55" fmla="*/ 3409972 w 3597659"/>
              <a:gd name="connsiteY55" fmla="*/ 150356 h 2374250"/>
              <a:gd name="connsiteX56" fmla="*/ 3497797 w 3597659"/>
              <a:gd name="connsiteY56" fmla="*/ 144758 h 2374250"/>
              <a:gd name="connsiteX57" fmla="*/ 3532782 w 3597659"/>
              <a:gd name="connsiteY57" fmla="*/ 151092 h 2374250"/>
              <a:gd name="connsiteX58" fmla="*/ 3543760 w 3597659"/>
              <a:gd name="connsiteY58" fmla="*/ 154566 h 2374250"/>
              <a:gd name="connsiteX59" fmla="*/ 3550722 w 3597659"/>
              <a:gd name="connsiteY59" fmla="*/ 158823 h 2374250"/>
              <a:gd name="connsiteX60" fmla="*/ 3563070 w 3597659"/>
              <a:gd name="connsiteY60" fmla="*/ 159185 h 2374250"/>
              <a:gd name="connsiteX61" fmla="*/ 3596627 w 3597659"/>
              <a:gd name="connsiteY61" fmla="*/ 165474 h 2374250"/>
              <a:gd name="connsiteX62" fmla="*/ 3519494 w 3597659"/>
              <a:gd name="connsiteY62" fmla="*/ 2374250 h 2374250"/>
              <a:gd name="connsiteX63" fmla="*/ 0 w 3597659"/>
              <a:gd name="connsiteY63" fmla="*/ 2374250 h 2374250"/>
              <a:gd name="connsiteX64" fmla="*/ 36766 w 3597659"/>
              <a:gd name="connsiteY64" fmla="*/ 1321409 h 2374250"/>
              <a:gd name="connsiteX65" fmla="*/ 37560 w 3597659"/>
              <a:gd name="connsiteY65" fmla="*/ 1298666 h 2374250"/>
              <a:gd name="connsiteX66" fmla="*/ 79274 w 3597659"/>
              <a:gd name="connsiteY66" fmla="*/ 104140 h 2374250"/>
              <a:gd name="connsiteX67" fmla="*/ 136761 w 3597659"/>
              <a:gd name="connsiteY67" fmla="*/ 50645 h 2374250"/>
              <a:gd name="connsiteX68" fmla="*/ 136837 w 3597659"/>
              <a:gd name="connsiteY68" fmla="*/ 50648 h 2374250"/>
              <a:gd name="connsiteX69" fmla="*/ 136846 w 3597659"/>
              <a:gd name="connsiteY69" fmla="*/ 49598 h 2374250"/>
              <a:gd name="connsiteX70" fmla="*/ 157169 w 3597659"/>
              <a:gd name="connsiteY70" fmla="*/ 46969 h 237425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96627 w 3596627"/>
              <a:gd name="connsiteY60" fmla="*/ 118590 h 2327366"/>
              <a:gd name="connsiteX61" fmla="*/ 3519494 w 3596627"/>
              <a:gd name="connsiteY61" fmla="*/ 2327366 h 2327366"/>
              <a:gd name="connsiteX62" fmla="*/ 0 w 3596627"/>
              <a:gd name="connsiteY62" fmla="*/ 2327366 h 2327366"/>
              <a:gd name="connsiteX63" fmla="*/ 36766 w 3596627"/>
              <a:gd name="connsiteY63" fmla="*/ 1274525 h 2327366"/>
              <a:gd name="connsiteX64" fmla="*/ 37560 w 3596627"/>
              <a:gd name="connsiteY64" fmla="*/ 1251782 h 2327366"/>
              <a:gd name="connsiteX65" fmla="*/ 79274 w 3596627"/>
              <a:gd name="connsiteY65" fmla="*/ 57256 h 2327366"/>
              <a:gd name="connsiteX66" fmla="*/ 136761 w 3596627"/>
              <a:gd name="connsiteY66" fmla="*/ 3761 h 2327366"/>
              <a:gd name="connsiteX67" fmla="*/ 136837 w 3596627"/>
              <a:gd name="connsiteY67" fmla="*/ 3764 h 2327366"/>
              <a:gd name="connsiteX68" fmla="*/ 136846 w 3596627"/>
              <a:gd name="connsiteY68" fmla="*/ 2714 h 2327366"/>
              <a:gd name="connsiteX69" fmla="*/ 157169 w 3596627"/>
              <a:gd name="connsiteY69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96627 w 3596627"/>
              <a:gd name="connsiteY59" fmla="*/ 118590 h 2327366"/>
              <a:gd name="connsiteX60" fmla="*/ 3519494 w 3596627"/>
              <a:gd name="connsiteY60" fmla="*/ 2327366 h 2327366"/>
              <a:gd name="connsiteX61" fmla="*/ 0 w 3596627"/>
              <a:gd name="connsiteY61" fmla="*/ 2327366 h 2327366"/>
              <a:gd name="connsiteX62" fmla="*/ 36766 w 3596627"/>
              <a:gd name="connsiteY62" fmla="*/ 1274525 h 2327366"/>
              <a:gd name="connsiteX63" fmla="*/ 37560 w 3596627"/>
              <a:gd name="connsiteY63" fmla="*/ 1251782 h 2327366"/>
              <a:gd name="connsiteX64" fmla="*/ 79274 w 3596627"/>
              <a:gd name="connsiteY64" fmla="*/ 57256 h 2327366"/>
              <a:gd name="connsiteX65" fmla="*/ 136761 w 3596627"/>
              <a:gd name="connsiteY65" fmla="*/ 3761 h 2327366"/>
              <a:gd name="connsiteX66" fmla="*/ 136837 w 3596627"/>
              <a:gd name="connsiteY66" fmla="*/ 3764 h 2327366"/>
              <a:gd name="connsiteX67" fmla="*/ 136846 w 3596627"/>
              <a:gd name="connsiteY67" fmla="*/ 2714 h 2327366"/>
              <a:gd name="connsiteX68" fmla="*/ 157169 w 3596627"/>
              <a:gd name="connsiteY68" fmla="*/ 85 h 2327366"/>
              <a:gd name="connsiteX0" fmla="*/ 157169 w 3596698"/>
              <a:gd name="connsiteY0" fmla="*/ 49191 h 2376472"/>
              <a:gd name="connsiteX1" fmla="*/ 172192 w 3596698"/>
              <a:gd name="connsiteY1" fmla="*/ 54105 h 2376472"/>
              <a:gd name="connsiteX2" fmla="*/ 537703 w 3596698"/>
              <a:gd name="connsiteY2" fmla="*/ 66868 h 2376472"/>
              <a:gd name="connsiteX3" fmla="*/ 623399 w 3596698"/>
              <a:gd name="connsiteY3" fmla="*/ 69861 h 2376472"/>
              <a:gd name="connsiteX4" fmla="*/ 624275 w 3596698"/>
              <a:gd name="connsiteY4" fmla="*/ 69860 h 2376472"/>
              <a:gd name="connsiteX5" fmla="*/ 641137 w 3596698"/>
              <a:gd name="connsiteY5" fmla="*/ 68582 h 2376472"/>
              <a:gd name="connsiteX6" fmla="*/ 655754 w 3596698"/>
              <a:gd name="connsiteY6" fmla="*/ 70991 h 2376472"/>
              <a:gd name="connsiteX7" fmla="*/ 685741 w 3596698"/>
              <a:gd name="connsiteY7" fmla="*/ 72038 h 2376472"/>
              <a:gd name="connsiteX8" fmla="*/ 696087 w 3596698"/>
              <a:gd name="connsiteY8" fmla="*/ 70642 h 2376472"/>
              <a:gd name="connsiteX9" fmla="*/ 709805 w 3596698"/>
              <a:gd name="connsiteY9" fmla="*/ 67809 h 2376472"/>
              <a:gd name="connsiteX10" fmla="*/ 729453 w 3596698"/>
              <a:gd name="connsiteY10" fmla="*/ 65570 h 2376472"/>
              <a:gd name="connsiteX11" fmla="*/ 763564 w 3596698"/>
              <a:gd name="connsiteY11" fmla="*/ 59640 h 2376472"/>
              <a:gd name="connsiteX12" fmla="*/ 796289 w 3596698"/>
              <a:gd name="connsiteY12" fmla="*/ 57610 h 2376472"/>
              <a:gd name="connsiteX13" fmla="*/ 818235 w 3596698"/>
              <a:gd name="connsiteY13" fmla="*/ 57675 h 2376472"/>
              <a:gd name="connsiteX14" fmla="*/ 821411 w 3596698"/>
              <a:gd name="connsiteY14" fmla="*/ 57883 h 2376472"/>
              <a:gd name="connsiteX15" fmla="*/ 847551 w 3596698"/>
              <a:gd name="connsiteY15" fmla="*/ 62736 h 2376472"/>
              <a:gd name="connsiteX16" fmla="*/ 850082 w 3596698"/>
              <a:gd name="connsiteY16" fmla="*/ 60751 h 2376472"/>
              <a:gd name="connsiteX17" fmla="*/ 858406 w 3596698"/>
              <a:gd name="connsiteY17" fmla="*/ 58895 h 2376472"/>
              <a:gd name="connsiteX18" fmla="*/ 865370 w 3596698"/>
              <a:gd name="connsiteY18" fmla="*/ 61557 h 2376472"/>
              <a:gd name="connsiteX19" fmla="*/ 898261 w 3596698"/>
              <a:gd name="connsiteY19" fmla="*/ 66901 h 2376472"/>
              <a:gd name="connsiteX20" fmla="*/ 907383 w 3596698"/>
              <a:gd name="connsiteY20" fmla="*/ 67932 h 2376472"/>
              <a:gd name="connsiteX21" fmla="*/ 907465 w 3596698"/>
              <a:gd name="connsiteY21" fmla="*/ 67867 h 2376472"/>
              <a:gd name="connsiteX22" fmla="*/ 915720 w 3596698"/>
              <a:gd name="connsiteY22" fmla="*/ 66009 h 2376472"/>
              <a:gd name="connsiteX23" fmla="*/ 922624 w 3596698"/>
              <a:gd name="connsiteY23" fmla="*/ 68669 h 2376472"/>
              <a:gd name="connsiteX24" fmla="*/ 942103 w 3596698"/>
              <a:gd name="connsiteY24" fmla="*/ 71854 h 2376472"/>
              <a:gd name="connsiteX25" fmla="*/ 946472 w 3596698"/>
              <a:gd name="connsiteY25" fmla="*/ 72348 h 2376472"/>
              <a:gd name="connsiteX26" fmla="*/ 947493 w 3596698"/>
              <a:gd name="connsiteY26" fmla="*/ 72737 h 2376472"/>
              <a:gd name="connsiteX27" fmla="*/ 955236 w 3596698"/>
              <a:gd name="connsiteY27" fmla="*/ 74003 h 2376472"/>
              <a:gd name="connsiteX28" fmla="*/ 1003037 w 3596698"/>
              <a:gd name="connsiteY28" fmla="*/ 79436 h 2376472"/>
              <a:gd name="connsiteX29" fmla="*/ 1010185 w 3596698"/>
              <a:gd name="connsiteY29" fmla="*/ 82173 h 2376472"/>
              <a:gd name="connsiteX30" fmla="*/ 1026444 w 3596698"/>
              <a:gd name="connsiteY30" fmla="*/ 83772 h 2376472"/>
              <a:gd name="connsiteX31" fmla="*/ 1028589 w 3596698"/>
              <a:gd name="connsiteY31" fmla="*/ 82102 h 2376472"/>
              <a:gd name="connsiteX32" fmla="*/ 1035914 w 3596698"/>
              <a:gd name="connsiteY32" fmla="*/ 82926 h 2376472"/>
              <a:gd name="connsiteX33" fmla="*/ 1037904 w 3596698"/>
              <a:gd name="connsiteY33" fmla="*/ 82641 h 2376472"/>
              <a:gd name="connsiteX34" fmla="*/ 1049269 w 3596698"/>
              <a:gd name="connsiteY34" fmla="*/ 81510 h 2376472"/>
              <a:gd name="connsiteX35" fmla="*/ 1054180 w 3596698"/>
              <a:gd name="connsiteY35" fmla="*/ 84904 h 2376472"/>
              <a:gd name="connsiteX36" fmla="*/ 1179389 w 3596698"/>
              <a:gd name="connsiteY36" fmla="*/ 89277 h 2376472"/>
              <a:gd name="connsiteX37" fmla="*/ 1187237 w 3596698"/>
              <a:gd name="connsiteY37" fmla="*/ 86533 h 2376472"/>
              <a:gd name="connsiteX38" fmla="*/ 1219964 w 3596698"/>
              <a:gd name="connsiteY38" fmla="*/ 84503 h 2376472"/>
              <a:gd name="connsiteX39" fmla="*/ 1241910 w 3596698"/>
              <a:gd name="connsiteY39" fmla="*/ 84567 h 2376472"/>
              <a:gd name="connsiteX40" fmla="*/ 1245085 w 3596698"/>
              <a:gd name="connsiteY40" fmla="*/ 84774 h 2376472"/>
              <a:gd name="connsiteX41" fmla="*/ 1271225 w 3596698"/>
              <a:gd name="connsiteY41" fmla="*/ 89629 h 2376472"/>
              <a:gd name="connsiteX42" fmla="*/ 1273757 w 3596698"/>
              <a:gd name="connsiteY42" fmla="*/ 87643 h 2376472"/>
              <a:gd name="connsiteX43" fmla="*/ 1282080 w 3596698"/>
              <a:gd name="connsiteY43" fmla="*/ 85788 h 2376472"/>
              <a:gd name="connsiteX44" fmla="*/ 1289045 w 3596698"/>
              <a:gd name="connsiteY44" fmla="*/ 88450 h 2376472"/>
              <a:gd name="connsiteX45" fmla="*/ 1321937 w 3596698"/>
              <a:gd name="connsiteY45" fmla="*/ 93794 h 2376472"/>
              <a:gd name="connsiteX46" fmla="*/ 1327840 w 3596698"/>
              <a:gd name="connsiteY46" fmla="*/ 94461 h 2376472"/>
              <a:gd name="connsiteX47" fmla="*/ 1328258 w 3596698"/>
              <a:gd name="connsiteY47" fmla="*/ 94475 h 2376472"/>
              <a:gd name="connsiteX48" fmla="*/ 1335806 w 3596698"/>
              <a:gd name="connsiteY48" fmla="*/ 92776 h 2376472"/>
              <a:gd name="connsiteX49" fmla="*/ 1341409 w 3596698"/>
              <a:gd name="connsiteY49" fmla="*/ 94934 h 2376472"/>
              <a:gd name="connsiteX50" fmla="*/ 1859095 w 3596698"/>
              <a:gd name="connsiteY50" fmla="*/ 113012 h 2376472"/>
              <a:gd name="connsiteX51" fmla="*/ 2044078 w 3596698"/>
              <a:gd name="connsiteY51" fmla="*/ 116296 h 2376472"/>
              <a:gd name="connsiteX52" fmla="*/ 2209682 w 3596698"/>
              <a:gd name="connsiteY52" fmla="*/ 120418 h 2376472"/>
              <a:gd name="connsiteX53" fmla="*/ 2315947 w 3596698"/>
              <a:gd name="connsiteY53" fmla="*/ 124767 h 2376472"/>
              <a:gd name="connsiteX54" fmla="*/ 3386099 w 3596698"/>
              <a:gd name="connsiteY54" fmla="*/ 156212 h 2376472"/>
              <a:gd name="connsiteX55" fmla="*/ 3409972 w 3596698"/>
              <a:gd name="connsiteY55" fmla="*/ 152578 h 2376472"/>
              <a:gd name="connsiteX56" fmla="*/ 3497797 w 3596698"/>
              <a:gd name="connsiteY56" fmla="*/ 146980 h 2376472"/>
              <a:gd name="connsiteX57" fmla="*/ 3532782 w 3596698"/>
              <a:gd name="connsiteY57" fmla="*/ 153314 h 2376472"/>
              <a:gd name="connsiteX58" fmla="*/ 3596627 w 3596698"/>
              <a:gd name="connsiteY58" fmla="*/ 167696 h 2376472"/>
              <a:gd name="connsiteX59" fmla="*/ 3519494 w 3596698"/>
              <a:gd name="connsiteY59" fmla="*/ 2376472 h 2376472"/>
              <a:gd name="connsiteX60" fmla="*/ 0 w 3596698"/>
              <a:gd name="connsiteY60" fmla="*/ 2376472 h 2376472"/>
              <a:gd name="connsiteX61" fmla="*/ 36766 w 3596698"/>
              <a:gd name="connsiteY61" fmla="*/ 1323631 h 2376472"/>
              <a:gd name="connsiteX62" fmla="*/ 37560 w 3596698"/>
              <a:gd name="connsiteY62" fmla="*/ 1300888 h 2376472"/>
              <a:gd name="connsiteX63" fmla="*/ 79274 w 3596698"/>
              <a:gd name="connsiteY63" fmla="*/ 106362 h 2376472"/>
              <a:gd name="connsiteX64" fmla="*/ 136761 w 3596698"/>
              <a:gd name="connsiteY64" fmla="*/ 52867 h 2376472"/>
              <a:gd name="connsiteX65" fmla="*/ 136837 w 3596698"/>
              <a:gd name="connsiteY65" fmla="*/ 52870 h 2376472"/>
              <a:gd name="connsiteX66" fmla="*/ 136846 w 3596698"/>
              <a:gd name="connsiteY66" fmla="*/ 51820 h 2376472"/>
              <a:gd name="connsiteX67" fmla="*/ 157169 w 3596698"/>
              <a:gd name="connsiteY67" fmla="*/ 49191 h 2376472"/>
              <a:gd name="connsiteX0" fmla="*/ 157169 w 3596627"/>
              <a:gd name="connsiteY0" fmla="*/ 51599 h 2378880"/>
              <a:gd name="connsiteX1" fmla="*/ 172192 w 3596627"/>
              <a:gd name="connsiteY1" fmla="*/ 56513 h 2378880"/>
              <a:gd name="connsiteX2" fmla="*/ 537703 w 3596627"/>
              <a:gd name="connsiteY2" fmla="*/ 69276 h 2378880"/>
              <a:gd name="connsiteX3" fmla="*/ 623399 w 3596627"/>
              <a:gd name="connsiteY3" fmla="*/ 72269 h 2378880"/>
              <a:gd name="connsiteX4" fmla="*/ 624275 w 3596627"/>
              <a:gd name="connsiteY4" fmla="*/ 72268 h 2378880"/>
              <a:gd name="connsiteX5" fmla="*/ 641137 w 3596627"/>
              <a:gd name="connsiteY5" fmla="*/ 70990 h 2378880"/>
              <a:gd name="connsiteX6" fmla="*/ 655754 w 3596627"/>
              <a:gd name="connsiteY6" fmla="*/ 73399 h 2378880"/>
              <a:gd name="connsiteX7" fmla="*/ 685741 w 3596627"/>
              <a:gd name="connsiteY7" fmla="*/ 74446 h 2378880"/>
              <a:gd name="connsiteX8" fmla="*/ 696087 w 3596627"/>
              <a:gd name="connsiteY8" fmla="*/ 73050 h 2378880"/>
              <a:gd name="connsiteX9" fmla="*/ 709805 w 3596627"/>
              <a:gd name="connsiteY9" fmla="*/ 70217 h 2378880"/>
              <a:gd name="connsiteX10" fmla="*/ 729453 w 3596627"/>
              <a:gd name="connsiteY10" fmla="*/ 67978 h 2378880"/>
              <a:gd name="connsiteX11" fmla="*/ 763564 w 3596627"/>
              <a:gd name="connsiteY11" fmla="*/ 62048 h 2378880"/>
              <a:gd name="connsiteX12" fmla="*/ 796289 w 3596627"/>
              <a:gd name="connsiteY12" fmla="*/ 60018 h 2378880"/>
              <a:gd name="connsiteX13" fmla="*/ 818235 w 3596627"/>
              <a:gd name="connsiteY13" fmla="*/ 60083 h 2378880"/>
              <a:gd name="connsiteX14" fmla="*/ 821411 w 3596627"/>
              <a:gd name="connsiteY14" fmla="*/ 60291 h 2378880"/>
              <a:gd name="connsiteX15" fmla="*/ 847551 w 3596627"/>
              <a:gd name="connsiteY15" fmla="*/ 65144 h 2378880"/>
              <a:gd name="connsiteX16" fmla="*/ 850082 w 3596627"/>
              <a:gd name="connsiteY16" fmla="*/ 63159 h 2378880"/>
              <a:gd name="connsiteX17" fmla="*/ 858406 w 3596627"/>
              <a:gd name="connsiteY17" fmla="*/ 61303 h 2378880"/>
              <a:gd name="connsiteX18" fmla="*/ 865370 w 3596627"/>
              <a:gd name="connsiteY18" fmla="*/ 63965 h 2378880"/>
              <a:gd name="connsiteX19" fmla="*/ 898261 w 3596627"/>
              <a:gd name="connsiteY19" fmla="*/ 69309 h 2378880"/>
              <a:gd name="connsiteX20" fmla="*/ 907383 w 3596627"/>
              <a:gd name="connsiteY20" fmla="*/ 70340 h 2378880"/>
              <a:gd name="connsiteX21" fmla="*/ 907465 w 3596627"/>
              <a:gd name="connsiteY21" fmla="*/ 70275 h 2378880"/>
              <a:gd name="connsiteX22" fmla="*/ 915720 w 3596627"/>
              <a:gd name="connsiteY22" fmla="*/ 68417 h 2378880"/>
              <a:gd name="connsiteX23" fmla="*/ 922624 w 3596627"/>
              <a:gd name="connsiteY23" fmla="*/ 71077 h 2378880"/>
              <a:gd name="connsiteX24" fmla="*/ 942103 w 3596627"/>
              <a:gd name="connsiteY24" fmla="*/ 74262 h 2378880"/>
              <a:gd name="connsiteX25" fmla="*/ 946472 w 3596627"/>
              <a:gd name="connsiteY25" fmla="*/ 74756 h 2378880"/>
              <a:gd name="connsiteX26" fmla="*/ 947493 w 3596627"/>
              <a:gd name="connsiteY26" fmla="*/ 75145 h 2378880"/>
              <a:gd name="connsiteX27" fmla="*/ 955236 w 3596627"/>
              <a:gd name="connsiteY27" fmla="*/ 76411 h 2378880"/>
              <a:gd name="connsiteX28" fmla="*/ 1003037 w 3596627"/>
              <a:gd name="connsiteY28" fmla="*/ 81844 h 2378880"/>
              <a:gd name="connsiteX29" fmla="*/ 1010185 w 3596627"/>
              <a:gd name="connsiteY29" fmla="*/ 84581 h 2378880"/>
              <a:gd name="connsiteX30" fmla="*/ 1026444 w 3596627"/>
              <a:gd name="connsiteY30" fmla="*/ 86180 h 2378880"/>
              <a:gd name="connsiteX31" fmla="*/ 1028589 w 3596627"/>
              <a:gd name="connsiteY31" fmla="*/ 84510 h 2378880"/>
              <a:gd name="connsiteX32" fmla="*/ 1035914 w 3596627"/>
              <a:gd name="connsiteY32" fmla="*/ 85334 h 2378880"/>
              <a:gd name="connsiteX33" fmla="*/ 1037904 w 3596627"/>
              <a:gd name="connsiteY33" fmla="*/ 85049 h 2378880"/>
              <a:gd name="connsiteX34" fmla="*/ 1049269 w 3596627"/>
              <a:gd name="connsiteY34" fmla="*/ 83918 h 2378880"/>
              <a:gd name="connsiteX35" fmla="*/ 1054180 w 3596627"/>
              <a:gd name="connsiteY35" fmla="*/ 87312 h 2378880"/>
              <a:gd name="connsiteX36" fmla="*/ 1179389 w 3596627"/>
              <a:gd name="connsiteY36" fmla="*/ 91685 h 2378880"/>
              <a:gd name="connsiteX37" fmla="*/ 1187237 w 3596627"/>
              <a:gd name="connsiteY37" fmla="*/ 88941 h 2378880"/>
              <a:gd name="connsiteX38" fmla="*/ 1219964 w 3596627"/>
              <a:gd name="connsiteY38" fmla="*/ 86911 h 2378880"/>
              <a:gd name="connsiteX39" fmla="*/ 1241910 w 3596627"/>
              <a:gd name="connsiteY39" fmla="*/ 86975 h 2378880"/>
              <a:gd name="connsiteX40" fmla="*/ 1245085 w 3596627"/>
              <a:gd name="connsiteY40" fmla="*/ 87182 h 2378880"/>
              <a:gd name="connsiteX41" fmla="*/ 1271225 w 3596627"/>
              <a:gd name="connsiteY41" fmla="*/ 92037 h 2378880"/>
              <a:gd name="connsiteX42" fmla="*/ 1273757 w 3596627"/>
              <a:gd name="connsiteY42" fmla="*/ 90051 h 2378880"/>
              <a:gd name="connsiteX43" fmla="*/ 1282080 w 3596627"/>
              <a:gd name="connsiteY43" fmla="*/ 88196 h 2378880"/>
              <a:gd name="connsiteX44" fmla="*/ 1289045 w 3596627"/>
              <a:gd name="connsiteY44" fmla="*/ 90858 h 2378880"/>
              <a:gd name="connsiteX45" fmla="*/ 1321937 w 3596627"/>
              <a:gd name="connsiteY45" fmla="*/ 96202 h 2378880"/>
              <a:gd name="connsiteX46" fmla="*/ 1327840 w 3596627"/>
              <a:gd name="connsiteY46" fmla="*/ 96869 h 2378880"/>
              <a:gd name="connsiteX47" fmla="*/ 1328258 w 3596627"/>
              <a:gd name="connsiteY47" fmla="*/ 96883 h 2378880"/>
              <a:gd name="connsiteX48" fmla="*/ 1335806 w 3596627"/>
              <a:gd name="connsiteY48" fmla="*/ 95184 h 2378880"/>
              <a:gd name="connsiteX49" fmla="*/ 1341409 w 3596627"/>
              <a:gd name="connsiteY49" fmla="*/ 97342 h 2378880"/>
              <a:gd name="connsiteX50" fmla="*/ 1859095 w 3596627"/>
              <a:gd name="connsiteY50" fmla="*/ 115420 h 2378880"/>
              <a:gd name="connsiteX51" fmla="*/ 2044078 w 3596627"/>
              <a:gd name="connsiteY51" fmla="*/ 118704 h 2378880"/>
              <a:gd name="connsiteX52" fmla="*/ 2209682 w 3596627"/>
              <a:gd name="connsiteY52" fmla="*/ 122826 h 2378880"/>
              <a:gd name="connsiteX53" fmla="*/ 2315947 w 3596627"/>
              <a:gd name="connsiteY53" fmla="*/ 127175 h 2378880"/>
              <a:gd name="connsiteX54" fmla="*/ 3386099 w 3596627"/>
              <a:gd name="connsiteY54" fmla="*/ 158620 h 2378880"/>
              <a:gd name="connsiteX55" fmla="*/ 3409972 w 3596627"/>
              <a:gd name="connsiteY55" fmla="*/ 154986 h 2378880"/>
              <a:gd name="connsiteX56" fmla="*/ 3497797 w 3596627"/>
              <a:gd name="connsiteY56" fmla="*/ 149388 h 2378880"/>
              <a:gd name="connsiteX57" fmla="*/ 3596627 w 3596627"/>
              <a:gd name="connsiteY57" fmla="*/ 170104 h 2378880"/>
              <a:gd name="connsiteX58" fmla="*/ 3519494 w 3596627"/>
              <a:gd name="connsiteY58" fmla="*/ 2378880 h 2378880"/>
              <a:gd name="connsiteX59" fmla="*/ 0 w 3596627"/>
              <a:gd name="connsiteY59" fmla="*/ 2378880 h 2378880"/>
              <a:gd name="connsiteX60" fmla="*/ 36766 w 3596627"/>
              <a:gd name="connsiteY60" fmla="*/ 1326039 h 2378880"/>
              <a:gd name="connsiteX61" fmla="*/ 37560 w 3596627"/>
              <a:gd name="connsiteY61" fmla="*/ 1303296 h 2378880"/>
              <a:gd name="connsiteX62" fmla="*/ 79274 w 3596627"/>
              <a:gd name="connsiteY62" fmla="*/ 108770 h 2378880"/>
              <a:gd name="connsiteX63" fmla="*/ 136761 w 3596627"/>
              <a:gd name="connsiteY63" fmla="*/ 55275 h 2378880"/>
              <a:gd name="connsiteX64" fmla="*/ 136837 w 3596627"/>
              <a:gd name="connsiteY64" fmla="*/ 55278 h 2378880"/>
              <a:gd name="connsiteX65" fmla="*/ 136846 w 3596627"/>
              <a:gd name="connsiteY65" fmla="*/ 54228 h 2378880"/>
              <a:gd name="connsiteX66" fmla="*/ 157169 w 3596627"/>
              <a:gd name="connsiteY66" fmla="*/ 51599 h 237888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4866 w 3596627"/>
              <a:gd name="connsiteY56" fmla="*/ 112527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94866 w 3596627"/>
              <a:gd name="connsiteY55" fmla="*/ 112527 h 2327366"/>
              <a:gd name="connsiteX56" fmla="*/ 3596627 w 3596627"/>
              <a:gd name="connsiteY56" fmla="*/ 118590 h 2327366"/>
              <a:gd name="connsiteX57" fmla="*/ 3519494 w 3596627"/>
              <a:gd name="connsiteY57" fmla="*/ 2327366 h 2327366"/>
              <a:gd name="connsiteX58" fmla="*/ 0 w 3596627"/>
              <a:gd name="connsiteY58" fmla="*/ 2327366 h 2327366"/>
              <a:gd name="connsiteX59" fmla="*/ 36766 w 3596627"/>
              <a:gd name="connsiteY59" fmla="*/ 1274525 h 2327366"/>
              <a:gd name="connsiteX60" fmla="*/ 37560 w 3596627"/>
              <a:gd name="connsiteY60" fmla="*/ 1251782 h 2327366"/>
              <a:gd name="connsiteX61" fmla="*/ 79274 w 3596627"/>
              <a:gd name="connsiteY61" fmla="*/ 57256 h 2327366"/>
              <a:gd name="connsiteX62" fmla="*/ 136761 w 3596627"/>
              <a:gd name="connsiteY62" fmla="*/ 3761 h 2327366"/>
              <a:gd name="connsiteX63" fmla="*/ 136837 w 3596627"/>
              <a:gd name="connsiteY63" fmla="*/ 3764 h 2327366"/>
              <a:gd name="connsiteX64" fmla="*/ 136846 w 3596627"/>
              <a:gd name="connsiteY64" fmla="*/ 2714 h 2327366"/>
              <a:gd name="connsiteX65" fmla="*/ 157169 w 3596627"/>
              <a:gd name="connsiteY65" fmla="*/ 85 h 23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96627" h="2327366">
                <a:moveTo>
                  <a:pt x="157169" y="85"/>
                </a:moveTo>
                <a:lnTo>
                  <a:pt x="172192" y="4999"/>
                </a:lnTo>
                <a:lnTo>
                  <a:pt x="537703" y="17762"/>
                </a:lnTo>
                <a:lnTo>
                  <a:pt x="623399" y="20755"/>
                </a:lnTo>
                <a:lnTo>
                  <a:pt x="624275" y="20754"/>
                </a:lnTo>
                <a:cubicBezTo>
                  <a:pt x="629802" y="20060"/>
                  <a:pt x="635464" y="19429"/>
                  <a:pt x="641137" y="19476"/>
                </a:cubicBezTo>
                <a:lnTo>
                  <a:pt x="655754" y="21885"/>
                </a:lnTo>
                <a:lnTo>
                  <a:pt x="685741" y="22932"/>
                </a:lnTo>
                <a:lnTo>
                  <a:pt x="696087" y="21536"/>
                </a:lnTo>
                <a:cubicBezTo>
                  <a:pt x="701319" y="20944"/>
                  <a:pt x="707472" y="22389"/>
                  <a:pt x="709805" y="18703"/>
                </a:cubicBezTo>
                <a:cubicBezTo>
                  <a:pt x="713704" y="14300"/>
                  <a:pt x="732191" y="21897"/>
                  <a:pt x="729453" y="16464"/>
                </a:cubicBezTo>
                <a:cubicBezTo>
                  <a:pt x="742577" y="21682"/>
                  <a:pt x="752688" y="12526"/>
                  <a:pt x="763564" y="10534"/>
                </a:cubicBezTo>
                <a:lnTo>
                  <a:pt x="796289" y="8504"/>
                </a:lnTo>
                <a:lnTo>
                  <a:pt x="818235" y="8569"/>
                </a:lnTo>
                <a:lnTo>
                  <a:pt x="821411" y="8777"/>
                </a:lnTo>
                <a:lnTo>
                  <a:pt x="847551" y="13630"/>
                </a:lnTo>
                <a:cubicBezTo>
                  <a:pt x="848193" y="12903"/>
                  <a:pt x="849045" y="12233"/>
                  <a:pt x="850082" y="11645"/>
                </a:cubicBezTo>
                <a:lnTo>
                  <a:pt x="858406" y="9789"/>
                </a:lnTo>
                <a:lnTo>
                  <a:pt x="865370" y="12451"/>
                </a:lnTo>
                <a:lnTo>
                  <a:pt x="898261" y="17795"/>
                </a:lnTo>
                <a:lnTo>
                  <a:pt x="907383" y="18826"/>
                </a:lnTo>
                <a:cubicBezTo>
                  <a:pt x="907410" y="18804"/>
                  <a:pt x="907438" y="18783"/>
                  <a:pt x="907465" y="18761"/>
                </a:cubicBezTo>
                <a:lnTo>
                  <a:pt x="915720" y="16903"/>
                </a:lnTo>
                <a:lnTo>
                  <a:pt x="922624" y="19563"/>
                </a:lnTo>
                <a:lnTo>
                  <a:pt x="942103" y="22748"/>
                </a:lnTo>
                <a:lnTo>
                  <a:pt x="946472" y="23242"/>
                </a:lnTo>
                <a:lnTo>
                  <a:pt x="947493" y="23631"/>
                </a:lnTo>
                <a:lnTo>
                  <a:pt x="955236" y="24897"/>
                </a:lnTo>
                <a:lnTo>
                  <a:pt x="1003037" y="30330"/>
                </a:lnTo>
                <a:lnTo>
                  <a:pt x="1010185" y="33067"/>
                </a:lnTo>
                <a:lnTo>
                  <a:pt x="1026444" y="34666"/>
                </a:lnTo>
                <a:lnTo>
                  <a:pt x="1028589" y="32996"/>
                </a:lnTo>
                <a:lnTo>
                  <a:pt x="1035914" y="33820"/>
                </a:lnTo>
                <a:lnTo>
                  <a:pt x="1037904" y="33535"/>
                </a:lnTo>
                <a:cubicBezTo>
                  <a:pt x="1041702" y="32979"/>
                  <a:pt x="1045467" y="32510"/>
                  <a:pt x="1049269" y="32404"/>
                </a:cubicBezTo>
                <a:lnTo>
                  <a:pt x="1054180" y="35798"/>
                </a:lnTo>
                <a:lnTo>
                  <a:pt x="1179389" y="40171"/>
                </a:lnTo>
                <a:lnTo>
                  <a:pt x="1187237" y="37427"/>
                </a:lnTo>
                <a:lnTo>
                  <a:pt x="1219964" y="35397"/>
                </a:lnTo>
                <a:lnTo>
                  <a:pt x="1241910" y="35461"/>
                </a:lnTo>
                <a:lnTo>
                  <a:pt x="1245085" y="35668"/>
                </a:lnTo>
                <a:lnTo>
                  <a:pt x="1271225" y="40523"/>
                </a:lnTo>
                <a:cubicBezTo>
                  <a:pt x="1271868" y="39795"/>
                  <a:pt x="1272720" y="39125"/>
                  <a:pt x="1273757" y="38537"/>
                </a:cubicBezTo>
                <a:lnTo>
                  <a:pt x="1282080" y="36682"/>
                </a:lnTo>
                <a:lnTo>
                  <a:pt x="1289045" y="39344"/>
                </a:lnTo>
                <a:lnTo>
                  <a:pt x="1321937" y="44688"/>
                </a:lnTo>
                <a:lnTo>
                  <a:pt x="1327840" y="45355"/>
                </a:lnTo>
                <a:lnTo>
                  <a:pt x="1328258" y="45369"/>
                </a:lnTo>
                <a:lnTo>
                  <a:pt x="1335806" y="43670"/>
                </a:lnTo>
                <a:lnTo>
                  <a:pt x="1341409" y="45828"/>
                </a:lnTo>
                <a:lnTo>
                  <a:pt x="1859095" y="63906"/>
                </a:lnTo>
                <a:lnTo>
                  <a:pt x="2044078" y="67190"/>
                </a:lnTo>
                <a:cubicBezTo>
                  <a:pt x="2095449" y="67869"/>
                  <a:pt x="2158310" y="70634"/>
                  <a:pt x="2209682" y="71312"/>
                </a:cubicBezTo>
                <a:cubicBezTo>
                  <a:pt x="2205739" y="67481"/>
                  <a:pt x="2303826" y="71591"/>
                  <a:pt x="2315947" y="75661"/>
                </a:cubicBezTo>
                <a:lnTo>
                  <a:pt x="3386099" y="107106"/>
                </a:lnTo>
                <a:lnTo>
                  <a:pt x="3494866" y="112527"/>
                </a:lnTo>
                <a:cubicBezTo>
                  <a:pt x="3525975" y="115047"/>
                  <a:pt x="3581288" y="104562"/>
                  <a:pt x="3596627" y="118590"/>
                </a:cubicBezTo>
                <a:lnTo>
                  <a:pt x="3519494" y="2327366"/>
                </a:lnTo>
                <a:lnTo>
                  <a:pt x="0" y="2327366"/>
                </a:lnTo>
                <a:lnTo>
                  <a:pt x="36766" y="1274525"/>
                </a:lnTo>
                <a:cubicBezTo>
                  <a:pt x="37031" y="1266944"/>
                  <a:pt x="37295" y="1259363"/>
                  <a:pt x="37560" y="1251782"/>
                </a:cubicBezTo>
                <a:lnTo>
                  <a:pt x="79274" y="57256"/>
                </a:lnTo>
                <a:cubicBezTo>
                  <a:pt x="80422" y="26678"/>
                  <a:pt x="106110" y="2779"/>
                  <a:pt x="136761" y="3761"/>
                </a:cubicBezTo>
                <a:lnTo>
                  <a:pt x="136837" y="3764"/>
                </a:lnTo>
                <a:lnTo>
                  <a:pt x="136846" y="2714"/>
                </a:lnTo>
                <a:cubicBezTo>
                  <a:pt x="138317" y="786"/>
                  <a:pt x="143165" y="-325"/>
                  <a:pt x="157169" y="85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1" name="Freeform: Shape 10260">
            <a:extLst>
              <a:ext uri="{FF2B5EF4-FFF2-40B4-BE49-F238E27FC236}">
                <a16:creationId xmlns:a16="http://schemas.microsoft.com/office/drawing/2014/main" id="{795D4BA9-C9E3-4CD0-B5D4-EB07998DD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030121" flipH="1">
            <a:off x="549086" y="3843217"/>
            <a:ext cx="444795" cy="1352739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63" name="Rectangle 10262">
            <a:extLst>
              <a:ext uri="{FF2B5EF4-FFF2-40B4-BE49-F238E27FC236}">
                <a16:creationId xmlns:a16="http://schemas.microsoft.com/office/drawing/2014/main" id="{B1116392-5358-4454-8536-AE15E0034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H="1">
            <a:off x="1830002" y="2183007"/>
            <a:ext cx="3564958" cy="25283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5" name="Freeform: Shape 10264">
            <a:extLst>
              <a:ext uri="{FF2B5EF4-FFF2-40B4-BE49-F238E27FC236}">
                <a16:creationId xmlns:a16="http://schemas.microsoft.com/office/drawing/2014/main" id="{63AF5B1A-54C5-4AB3-99B5-C88083E0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V="1">
            <a:off x="1922077" y="2285439"/>
            <a:ext cx="3357172" cy="2331167"/>
          </a:xfrm>
          <a:custGeom>
            <a:avLst/>
            <a:gdLst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42816 w 3481993"/>
              <a:gd name="connsiteY47" fmla="*/ 12215 h 2511025"/>
              <a:gd name="connsiteX48" fmla="*/ 3481993 w 3481993"/>
              <a:gd name="connsiteY48" fmla="*/ 11996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81993 w 3481993"/>
              <a:gd name="connsiteY47" fmla="*/ 11996 h 2511025"/>
              <a:gd name="connsiteX48" fmla="*/ 3481993 w 3481993"/>
              <a:gd name="connsiteY48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3309075 w 3481993"/>
              <a:gd name="connsiteY41" fmla="*/ 12963 h 2511025"/>
              <a:gd name="connsiteX42" fmla="*/ 3332370 w 3481993"/>
              <a:gd name="connsiteY42" fmla="*/ 8553 h 2511025"/>
              <a:gd name="connsiteX43" fmla="*/ 3354290 w 3481993"/>
              <a:gd name="connsiteY43" fmla="*/ 5254 h 2511025"/>
              <a:gd name="connsiteX44" fmla="*/ 3418332 w 3481993"/>
              <a:gd name="connsiteY44" fmla="*/ 0 h 2511025"/>
              <a:gd name="connsiteX45" fmla="*/ 3440938 w 3481993"/>
              <a:gd name="connsiteY45" fmla="*/ 9597 h 2511025"/>
              <a:gd name="connsiteX46" fmla="*/ 3481993 w 3481993"/>
              <a:gd name="connsiteY46" fmla="*/ 11996 h 2511025"/>
              <a:gd name="connsiteX47" fmla="*/ 3481993 w 3481993"/>
              <a:gd name="connsiteY47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3309075 w 3481993"/>
              <a:gd name="connsiteY40" fmla="*/ 12963 h 2511025"/>
              <a:gd name="connsiteX41" fmla="*/ 3332370 w 3481993"/>
              <a:gd name="connsiteY41" fmla="*/ 8553 h 2511025"/>
              <a:gd name="connsiteX42" fmla="*/ 3354290 w 3481993"/>
              <a:gd name="connsiteY42" fmla="*/ 5254 h 2511025"/>
              <a:gd name="connsiteX43" fmla="*/ 3418332 w 3481993"/>
              <a:gd name="connsiteY43" fmla="*/ 0 h 2511025"/>
              <a:gd name="connsiteX44" fmla="*/ 3440938 w 3481993"/>
              <a:gd name="connsiteY44" fmla="*/ 9597 h 2511025"/>
              <a:gd name="connsiteX45" fmla="*/ 3481993 w 3481993"/>
              <a:gd name="connsiteY45" fmla="*/ 11996 h 2511025"/>
              <a:gd name="connsiteX46" fmla="*/ 3481993 w 3481993"/>
              <a:gd name="connsiteY46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236257 w 3481993"/>
              <a:gd name="connsiteY38" fmla="*/ 16682 h 2511025"/>
              <a:gd name="connsiteX39" fmla="*/ 3309075 w 3481993"/>
              <a:gd name="connsiteY39" fmla="*/ 12963 h 2511025"/>
              <a:gd name="connsiteX40" fmla="*/ 3332370 w 3481993"/>
              <a:gd name="connsiteY40" fmla="*/ 8553 h 2511025"/>
              <a:gd name="connsiteX41" fmla="*/ 3354290 w 3481993"/>
              <a:gd name="connsiteY41" fmla="*/ 5254 h 2511025"/>
              <a:gd name="connsiteX42" fmla="*/ 3418332 w 3481993"/>
              <a:gd name="connsiteY42" fmla="*/ 0 h 2511025"/>
              <a:gd name="connsiteX43" fmla="*/ 3440938 w 3481993"/>
              <a:gd name="connsiteY43" fmla="*/ 9597 h 2511025"/>
              <a:gd name="connsiteX44" fmla="*/ 3481993 w 3481993"/>
              <a:gd name="connsiteY44" fmla="*/ 11996 h 2511025"/>
              <a:gd name="connsiteX45" fmla="*/ 3481993 w 3481993"/>
              <a:gd name="connsiteY45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236257 w 3481993"/>
              <a:gd name="connsiteY37" fmla="*/ 16682 h 2511025"/>
              <a:gd name="connsiteX38" fmla="*/ 3309075 w 3481993"/>
              <a:gd name="connsiteY38" fmla="*/ 12963 h 2511025"/>
              <a:gd name="connsiteX39" fmla="*/ 3332370 w 3481993"/>
              <a:gd name="connsiteY39" fmla="*/ 8553 h 2511025"/>
              <a:gd name="connsiteX40" fmla="*/ 3354290 w 3481993"/>
              <a:gd name="connsiteY40" fmla="*/ 5254 h 2511025"/>
              <a:gd name="connsiteX41" fmla="*/ 3418332 w 3481993"/>
              <a:gd name="connsiteY41" fmla="*/ 0 h 2511025"/>
              <a:gd name="connsiteX42" fmla="*/ 3440938 w 3481993"/>
              <a:gd name="connsiteY42" fmla="*/ 9597 h 2511025"/>
              <a:gd name="connsiteX43" fmla="*/ 3481993 w 3481993"/>
              <a:gd name="connsiteY43" fmla="*/ 11996 h 2511025"/>
              <a:gd name="connsiteX44" fmla="*/ 3481993 w 3481993"/>
              <a:gd name="connsiteY44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3309075 w 3481993"/>
              <a:gd name="connsiteY37" fmla="*/ 12963 h 2511025"/>
              <a:gd name="connsiteX38" fmla="*/ 3332370 w 3481993"/>
              <a:gd name="connsiteY38" fmla="*/ 8553 h 2511025"/>
              <a:gd name="connsiteX39" fmla="*/ 3354290 w 3481993"/>
              <a:gd name="connsiteY39" fmla="*/ 5254 h 2511025"/>
              <a:gd name="connsiteX40" fmla="*/ 3418332 w 3481993"/>
              <a:gd name="connsiteY40" fmla="*/ 0 h 2511025"/>
              <a:gd name="connsiteX41" fmla="*/ 3440938 w 3481993"/>
              <a:gd name="connsiteY41" fmla="*/ 9597 h 2511025"/>
              <a:gd name="connsiteX42" fmla="*/ 3481993 w 3481993"/>
              <a:gd name="connsiteY42" fmla="*/ 11996 h 2511025"/>
              <a:gd name="connsiteX43" fmla="*/ 3481993 w 3481993"/>
              <a:gd name="connsiteY43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34594 w 3481993"/>
              <a:gd name="connsiteY11" fmla="*/ 17525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72696 h 2511025"/>
              <a:gd name="connsiteX10" fmla="*/ 34594 w 3481993"/>
              <a:gd name="connsiteY10" fmla="*/ 17525 h 2511025"/>
              <a:gd name="connsiteX11" fmla="*/ 452181 w 3481993"/>
              <a:gd name="connsiteY11" fmla="*/ 17911 h 2511025"/>
              <a:gd name="connsiteX12" fmla="*/ 681112 w 3481993"/>
              <a:gd name="connsiteY12" fmla="*/ 17911 h 2511025"/>
              <a:gd name="connsiteX13" fmla="*/ 692724 w 3481993"/>
              <a:gd name="connsiteY13" fmla="*/ 16805 h 2511025"/>
              <a:gd name="connsiteX14" fmla="*/ 699868 w 3481993"/>
              <a:gd name="connsiteY14" fmla="*/ 15066 h 2511025"/>
              <a:gd name="connsiteX15" fmla="*/ 733127 w 3481993"/>
              <a:gd name="connsiteY15" fmla="*/ 8036 h 2511025"/>
              <a:gd name="connsiteX16" fmla="*/ 765160 w 3481993"/>
              <a:gd name="connsiteY16" fmla="*/ 4905 h 2511025"/>
              <a:gd name="connsiteX17" fmla="*/ 786691 w 3481993"/>
              <a:gd name="connsiteY17" fmla="*/ 4212 h 2511025"/>
              <a:gd name="connsiteX18" fmla="*/ 789813 w 3481993"/>
              <a:gd name="connsiteY18" fmla="*/ 4308 h 2511025"/>
              <a:gd name="connsiteX19" fmla="*/ 815622 w 3481993"/>
              <a:gd name="connsiteY19" fmla="*/ 8198 h 2511025"/>
              <a:gd name="connsiteX20" fmla="*/ 818037 w 3481993"/>
              <a:gd name="connsiteY20" fmla="*/ 6151 h 2511025"/>
              <a:gd name="connsiteX21" fmla="*/ 826139 w 3481993"/>
              <a:gd name="connsiteY21" fmla="*/ 4032 h 2511025"/>
              <a:gd name="connsiteX22" fmla="*/ 833062 w 3481993"/>
              <a:gd name="connsiteY22" fmla="*/ 6420 h 2511025"/>
              <a:gd name="connsiteX23" fmla="*/ 865510 w 3481993"/>
              <a:gd name="connsiteY23" fmla="*/ 10561 h 2511025"/>
              <a:gd name="connsiteX24" fmla="*/ 912990 w 3481993"/>
              <a:gd name="connsiteY24" fmla="*/ 14276 h 2511025"/>
              <a:gd name="connsiteX25" fmla="*/ 920157 w 3481993"/>
              <a:gd name="connsiteY25" fmla="*/ 16732 h 2511025"/>
              <a:gd name="connsiteX26" fmla="*/ 938872 w 3481993"/>
              <a:gd name="connsiteY26" fmla="*/ 17911 h 2511025"/>
              <a:gd name="connsiteX27" fmla="*/ 1170802 w 3481993"/>
              <a:gd name="connsiteY27" fmla="*/ 17911 h 2511025"/>
              <a:gd name="connsiteX28" fmla="*/ 1181695 w 3481993"/>
              <a:gd name="connsiteY28" fmla="*/ 16846 h 2511025"/>
              <a:gd name="connsiteX29" fmla="*/ 1203226 w 3481993"/>
              <a:gd name="connsiteY29" fmla="*/ 16153 h 2511025"/>
              <a:gd name="connsiteX30" fmla="*/ 1206348 w 3481993"/>
              <a:gd name="connsiteY30" fmla="*/ 16248 h 2511025"/>
              <a:gd name="connsiteX31" fmla="*/ 1217379 w 3481993"/>
              <a:gd name="connsiteY31" fmla="*/ 17911 h 2511025"/>
              <a:gd name="connsiteX32" fmla="*/ 1235265 w 3481993"/>
              <a:gd name="connsiteY32" fmla="*/ 17911 h 2511025"/>
              <a:gd name="connsiteX33" fmla="*/ 1242674 w 3481993"/>
              <a:gd name="connsiteY33" fmla="*/ 15974 h 2511025"/>
              <a:gd name="connsiteX34" fmla="*/ 1248292 w 3481993"/>
              <a:gd name="connsiteY34" fmla="*/ 17911 h 2511025"/>
              <a:gd name="connsiteX35" fmla="*/ 3309075 w 3481993"/>
              <a:gd name="connsiteY35" fmla="*/ 12963 h 2511025"/>
              <a:gd name="connsiteX36" fmla="*/ 3332370 w 3481993"/>
              <a:gd name="connsiteY36" fmla="*/ 8553 h 2511025"/>
              <a:gd name="connsiteX37" fmla="*/ 3354290 w 3481993"/>
              <a:gd name="connsiteY37" fmla="*/ 5254 h 2511025"/>
              <a:gd name="connsiteX38" fmla="*/ 3418332 w 3481993"/>
              <a:gd name="connsiteY38" fmla="*/ 0 h 2511025"/>
              <a:gd name="connsiteX39" fmla="*/ 3440938 w 3481993"/>
              <a:gd name="connsiteY39" fmla="*/ 9597 h 2511025"/>
              <a:gd name="connsiteX40" fmla="*/ 3481993 w 3481993"/>
              <a:gd name="connsiteY40" fmla="*/ 11996 h 2511025"/>
              <a:gd name="connsiteX41" fmla="*/ 3481993 w 3481993"/>
              <a:gd name="connsiteY41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34594 w 3481993"/>
              <a:gd name="connsiteY9" fmla="*/ 17525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28756 w 3481993"/>
              <a:gd name="connsiteY9" fmla="*/ 17414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81993" h="2511025">
                <a:moveTo>
                  <a:pt x="3481993" y="2511025"/>
                </a:moveTo>
                <a:lnTo>
                  <a:pt x="2511964" y="2511025"/>
                </a:lnTo>
                <a:lnTo>
                  <a:pt x="2114810" y="2511025"/>
                </a:lnTo>
                <a:lnTo>
                  <a:pt x="1530101" y="2511025"/>
                </a:lnTo>
                <a:lnTo>
                  <a:pt x="452181" y="2511025"/>
                </a:lnTo>
                <a:lnTo>
                  <a:pt x="63456" y="2511025"/>
                </a:lnTo>
                <a:lnTo>
                  <a:pt x="55027" y="2511025"/>
                </a:lnTo>
                <a:cubicBezTo>
                  <a:pt x="24668" y="2510939"/>
                  <a:pt x="80" y="2486463"/>
                  <a:pt x="0" y="2456241"/>
                </a:cubicBezTo>
                <a:lnTo>
                  <a:pt x="0" y="72696"/>
                </a:lnTo>
                <a:cubicBezTo>
                  <a:pt x="80" y="42474"/>
                  <a:pt x="-1603" y="17501"/>
                  <a:pt x="28756" y="17414"/>
                </a:cubicBezTo>
                <a:lnTo>
                  <a:pt x="452181" y="17911"/>
                </a:lnTo>
                <a:lnTo>
                  <a:pt x="681112" y="17911"/>
                </a:lnTo>
                <a:lnTo>
                  <a:pt x="692724" y="16805"/>
                </a:lnTo>
                <a:cubicBezTo>
                  <a:pt x="697423" y="17301"/>
                  <a:pt x="701304" y="17700"/>
                  <a:pt x="699868" y="15066"/>
                </a:cubicBezTo>
                <a:cubicBezTo>
                  <a:pt x="712921" y="19764"/>
                  <a:pt x="722526" y="10378"/>
                  <a:pt x="733127" y="8036"/>
                </a:cubicBezTo>
                <a:lnTo>
                  <a:pt x="765160" y="4905"/>
                </a:lnTo>
                <a:lnTo>
                  <a:pt x="786691" y="4212"/>
                </a:lnTo>
                <a:lnTo>
                  <a:pt x="789813" y="4308"/>
                </a:lnTo>
                <a:lnTo>
                  <a:pt x="815622" y="8198"/>
                </a:lnTo>
                <a:cubicBezTo>
                  <a:pt x="816227" y="7458"/>
                  <a:pt x="817040" y="6767"/>
                  <a:pt x="818037" y="6151"/>
                </a:cubicBezTo>
                <a:lnTo>
                  <a:pt x="826139" y="4032"/>
                </a:lnTo>
                <a:lnTo>
                  <a:pt x="833062" y="6420"/>
                </a:lnTo>
                <a:lnTo>
                  <a:pt x="865510" y="10561"/>
                </a:lnTo>
                <a:lnTo>
                  <a:pt x="912990" y="14276"/>
                </a:lnTo>
                <a:lnTo>
                  <a:pt x="920157" y="16732"/>
                </a:lnTo>
                <a:lnTo>
                  <a:pt x="938872" y="17911"/>
                </a:lnTo>
                <a:lnTo>
                  <a:pt x="1170802" y="17911"/>
                </a:lnTo>
                <a:lnTo>
                  <a:pt x="1181695" y="16846"/>
                </a:lnTo>
                <a:lnTo>
                  <a:pt x="1203226" y="16153"/>
                </a:lnTo>
                <a:lnTo>
                  <a:pt x="1206348" y="16248"/>
                </a:lnTo>
                <a:lnTo>
                  <a:pt x="1217379" y="17911"/>
                </a:lnTo>
                <a:lnTo>
                  <a:pt x="1235265" y="17911"/>
                </a:lnTo>
                <a:lnTo>
                  <a:pt x="1242674" y="15974"/>
                </a:lnTo>
                <a:lnTo>
                  <a:pt x="1248292" y="17911"/>
                </a:lnTo>
                <a:lnTo>
                  <a:pt x="3309075" y="12963"/>
                </a:lnTo>
                <a:lnTo>
                  <a:pt x="3332370" y="8553"/>
                </a:lnTo>
                <a:cubicBezTo>
                  <a:pt x="3337239" y="4891"/>
                  <a:pt x="3339962" y="6679"/>
                  <a:pt x="3354290" y="5254"/>
                </a:cubicBezTo>
                <a:cubicBezTo>
                  <a:pt x="3368616" y="3828"/>
                  <a:pt x="3390692" y="12382"/>
                  <a:pt x="3418332" y="0"/>
                </a:cubicBezTo>
                <a:cubicBezTo>
                  <a:pt x="3423183" y="-27"/>
                  <a:pt x="3435228" y="4964"/>
                  <a:pt x="3440938" y="9597"/>
                </a:cubicBezTo>
                <a:lnTo>
                  <a:pt x="3481993" y="11996"/>
                </a:lnTo>
                <a:lnTo>
                  <a:pt x="3481993" y="25110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up-coco_rosie_1_lg (460×332)">
            <a:extLst>
              <a:ext uri="{FF2B5EF4-FFF2-40B4-BE49-F238E27FC236}">
                <a16:creationId xmlns:a16="http://schemas.microsoft.com/office/drawing/2014/main" id="{91C834F4-7B6E-E251-73C5-E21FB2FD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2147995" y="2372022"/>
            <a:ext cx="2928972" cy="21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bsah obrázku koncert, hudební nástroj, kytara, osoba&#10;&#10;Popis byl vytvořen automaticky">
            <a:extLst>
              <a:ext uri="{FF2B5EF4-FFF2-40B4-BE49-F238E27FC236}">
                <a16:creationId xmlns:a16="http://schemas.microsoft.com/office/drawing/2014/main" id="{D49A7C47-88FE-3AC6-3988-0DF27DE3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2021">
            <a:off x="964360" y="4793389"/>
            <a:ext cx="2869422" cy="16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4C8D8-2C3D-D73C-D6E2-22A62A027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344927"/>
            <a:ext cx="5365527" cy="4227813"/>
          </a:xfrm>
        </p:spPr>
        <p:txBody>
          <a:bodyPr>
            <a:normAutofit lnSpcReduction="10000"/>
          </a:bodyPr>
          <a:lstStyle/>
          <a:p>
            <a:r>
              <a:rPr lang="cs-CZ" sz="1800" dirty="0">
                <a:latin typeface="Franklin Gothic Book" panose="020B0503020102020204" pitchFamily="34" charset="0"/>
              </a:rPr>
              <a:t>kromě filmů se </a:t>
            </a:r>
            <a:r>
              <a:rPr lang="cs-CZ" sz="1800" dirty="0" err="1">
                <a:latin typeface="Franklin Gothic Book" panose="020B0503020102020204" pitchFamily="34" charset="0"/>
              </a:rPr>
              <a:t>quirky</a:t>
            </a:r>
            <a:r>
              <a:rPr lang="cs-CZ" sz="1800" dirty="0">
                <a:latin typeface="Franklin Gothic Book" panose="020B0503020102020204" pitchFamily="34" charset="0"/>
              </a:rPr>
              <a:t> estetika objevuje také v hudbě, rozhlase, stand-up komedii nebo televizních seriálech</a:t>
            </a:r>
          </a:p>
          <a:p>
            <a:r>
              <a:rPr lang="cs-CZ" sz="1800" b="1" dirty="0">
                <a:latin typeface="Franklin Gothic Book" panose="020B0503020102020204" pitchFamily="34" charset="0"/>
              </a:rPr>
              <a:t>spojení s hudbou je nejsilnější</a:t>
            </a:r>
            <a:r>
              <a:rPr lang="cs-CZ" sz="1800" dirty="0">
                <a:latin typeface="Franklin Gothic Book" panose="020B0503020102020204" pitchFamily="34" charset="0"/>
              </a:rPr>
              <a:t>: Michel </a:t>
            </a:r>
            <a:r>
              <a:rPr lang="cs-CZ" sz="1800" dirty="0" err="1">
                <a:latin typeface="Franklin Gothic Book" panose="020B0503020102020204" pitchFamily="34" charset="0"/>
              </a:rPr>
              <a:t>Gondry</a:t>
            </a:r>
            <a:r>
              <a:rPr lang="cs-CZ" sz="1800" dirty="0">
                <a:latin typeface="Franklin Gothic Book" panose="020B0503020102020204" pitchFamily="34" charset="0"/>
              </a:rPr>
              <a:t> režíruje videoklipy, hudba </a:t>
            </a:r>
            <a:r>
              <a:rPr lang="cs-CZ" sz="1800" dirty="0" err="1">
                <a:latin typeface="Franklin Gothic Book" panose="020B0503020102020204" pitchFamily="34" charset="0"/>
              </a:rPr>
              <a:t>indie</a:t>
            </a:r>
            <a:r>
              <a:rPr lang="cs-CZ" sz="1800" dirty="0">
                <a:latin typeface="Franklin Gothic Book" panose="020B0503020102020204" pitchFamily="34" charset="0"/>
              </a:rPr>
              <a:t> folkových muzikantů zní v </a:t>
            </a:r>
            <a:r>
              <a:rPr lang="cs-CZ" sz="1800" dirty="0" err="1">
                <a:latin typeface="Franklin Gothic Book" panose="020B0503020102020204" pitchFamily="34" charset="0"/>
              </a:rPr>
              <a:t>quirky</a:t>
            </a:r>
            <a:r>
              <a:rPr lang="cs-CZ" sz="1800" dirty="0">
                <a:latin typeface="Franklin Gothic Book" panose="020B0503020102020204" pitchFamily="34" charset="0"/>
              </a:rPr>
              <a:t> filmech (</a:t>
            </a:r>
            <a:r>
              <a:rPr lang="cs-CZ" sz="1800" dirty="0" err="1">
                <a:latin typeface="Franklin Gothic Book" panose="020B0503020102020204" pitchFamily="34" charset="0"/>
              </a:rPr>
              <a:t>Sufjan</a:t>
            </a:r>
            <a:r>
              <a:rPr lang="cs-CZ" sz="1800" dirty="0">
                <a:latin typeface="Franklin Gothic Book" panose="020B0503020102020204" pitchFamily="34" charset="0"/>
              </a:rPr>
              <a:t> Stevens v </a:t>
            </a:r>
            <a:r>
              <a:rPr lang="cs-CZ" sz="1800" b="1" i="1" dirty="0">
                <a:latin typeface="Franklin Gothic Book" panose="020B0503020102020204" pitchFamily="34" charset="0"/>
              </a:rPr>
              <a:t>Malé miss </a:t>
            </a:r>
            <a:r>
              <a:rPr lang="cs-CZ" sz="1800" b="1" i="1" dirty="0" err="1">
                <a:latin typeface="Franklin Gothic Book" panose="020B0503020102020204" pitchFamily="34" charset="0"/>
              </a:rPr>
              <a:t>Sunshine</a:t>
            </a:r>
            <a:r>
              <a:rPr lang="cs-CZ" sz="1800" dirty="0">
                <a:latin typeface="Franklin Gothic Book" panose="020B0503020102020204" pitchFamily="34" charset="0"/>
              </a:rPr>
              <a:t>)</a:t>
            </a:r>
          </a:p>
          <a:p>
            <a:r>
              <a:rPr lang="cs-CZ" sz="1800" dirty="0" err="1">
                <a:latin typeface="Franklin Gothic Book" panose="020B0503020102020204" pitchFamily="34" charset="0"/>
              </a:rPr>
              <a:t>quirky</a:t>
            </a:r>
            <a:r>
              <a:rPr lang="cs-CZ" sz="1800" dirty="0">
                <a:latin typeface="Franklin Gothic Book" panose="020B0503020102020204" pitchFamily="34" charset="0"/>
              </a:rPr>
              <a:t> estetiku ve svých skladbách a videoklipech využívají např. Regina </a:t>
            </a:r>
            <a:r>
              <a:rPr lang="cs-CZ" sz="1800" dirty="0" err="1">
                <a:latin typeface="Franklin Gothic Book" panose="020B0503020102020204" pitchFamily="34" charset="0"/>
              </a:rPr>
              <a:t>Spektor</a:t>
            </a:r>
            <a:r>
              <a:rPr lang="cs-CZ" sz="1800" dirty="0">
                <a:latin typeface="Franklin Gothic Book" panose="020B0503020102020204" pitchFamily="34" charset="0"/>
              </a:rPr>
              <a:t>, </a:t>
            </a:r>
            <a:r>
              <a:rPr lang="cs-CZ" sz="1800" dirty="0" err="1">
                <a:latin typeface="Franklin Gothic Book" panose="020B0503020102020204" pitchFamily="34" charset="0"/>
              </a:rPr>
              <a:t>CocoRosie</a:t>
            </a:r>
            <a:r>
              <a:rPr lang="cs-CZ" sz="1800" dirty="0">
                <a:latin typeface="Franklin Gothic Book" panose="020B0503020102020204" pitchFamily="34" charset="0"/>
              </a:rPr>
              <a:t>, Patrick Wolf, </a:t>
            </a:r>
            <a:r>
              <a:rPr lang="cs-CZ" sz="1800" dirty="0" err="1">
                <a:latin typeface="Franklin Gothic Book" panose="020B0503020102020204" pitchFamily="34" charset="0"/>
              </a:rPr>
              <a:t>The</a:t>
            </a:r>
            <a:r>
              <a:rPr lang="cs-CZ" sz="1800" dirty="0">
                <a:latin typeface="Franklin Gothic Book" panose="020B0503020102020204" pitchFamily="34" charset="0"/>
              </a:rPr>
              <a:t> </a:t>
            </a:r>
            <a:r>
              <a:rPr lang="cs-CZ" sz="1800" dirty="0" err="1">
                <a:latin typeface="Franklin Gothic Book" panose="020B0503020102020204" pitchFamily="34" charset="0"/>
              </a:rPr>
              <a:t>Moldy</a:t>
            </a:r>
            <a:r>
              <a:rPr lang="cs-CZ" sz="1800" dirty="0">
                <a:latin typeface="Franklin Gothic Book" panose="020B0503020102020204" pitchFamily="34" charset="0"/>
              </a:rPr>
              <a:t> </a:t>
            </a:r>
            <a:r>
              <a:rPr lang="cs-CZ" sz="1800" dirty="0" err="1">
                <a:latin typeface="Franklin Gothic Book" panose="020B0503020102020204" pitchFamily="34" charset="0"/>
              </a:rPr>
              <a:t>Peaches</a:t>
            </a:r>
            <a:r>
              <a:rPr lang="cs-CZ" sz="1800" dirty="0">
                <a:latin typeface="Franklin Gothic Book" panose="020B0503020102020204" pitchFamily="34" charset="0"/>
              </a:rPr>
              <a:t> nebo </a:t>
            </a:r>
            <a:r>
              <a:rPr lang="cs-CZ" sz="1800" dirty="0" err="1">
                <a:latin typeface="Franklin Gothic Book" panose="020B0503020102020204" pitchFamily="34" charset="0"/>
              </a:rPr>
              <a:t>Vampire</a:t>
            </a:r>
            <a:r>
              <a:rPr lang="cs-CZ" sz="1800" dirty="0">
                <a:latin typeface="Franklin Gothic Book" panose="020B0503020102020204" pitchFamily="34" charset="0"/>
              </a:rPr>
              <a:t> </a:t>
            </a:r>
            <a:r>
              <a:rPr lang="cs-CZ" sz="1800" dirty="0" err="1">
                <a:latin typeface="Franklin Gothic Book" panose="020B0503020102020204" pitchFamily="34" charset="0"/>
              </a:rPr>
              <a:t>Weekend</a:t>
            </a:r>
            <a:r>
              <a:rPr lang="cs-CZ" sz="1800" dirty="0">
                <a:latin typeface="Franklin Gothic Book" panose="020B0503020102020204" pitchFamily="34" charset="0"/>
              </a:rPr>
              <a:t> (klip ke skladbě </a:t>
            </a:r>
            <a:r>
              <a:rPr lang="cs-CZ" sz="1800" b="1" i="1" dirty="0">
                <a:latin typeface="Franklin Gothic Book" panose="020B0503020102020204" pitchFamily="34" charset="0"/>
                <a:hlinkClick r:id="rId6"/>
              </a:rPr>
              <a:t>Oxford Comma</a:t>
            </a:r>
            <a:r>
              <a:rPr lang="cs-CZ" sz="1800" b="1" i="1" dirty="0">
                <a:latin typeface="Franklin Gothic Book" panose="020B0503020102020204" pitchFamily="34" charset="0"/>
              </a:rPr>
              <a:t> </a:t>
            </a:r>
            <a:r>
              <a:rPr lang="cs-CZ" sz="1800" dirty="0">
                <a:latin typeface="Franklin Gothic Book" panose="020B0503020102020204" pitchFamily="34" charset="0"/>
              </a:rPr>
              <a:t>se inspiruje </a:t>
            </a:r>
            <a:r>
              <a:rPr lang="cs-CZ" sz="1800" dirty="0" err="1">
                <a:latin typeface="Franklin Gothic Book" panose="020B0503020102020204" pitchFamily="34" charset="0"/>
              </a:rPr>
              <a:t>Wesem</a:t>
            </a:r>
            <a:r>
              <a:rPr lang="cs-CZ" sz="1800" dirty="0">
                <a:latin typeface="Franklin Gothic Book" panose="020B0503020102020204" pitchFamily="34" charset="0"/>
              </a:rPr>
              <a:t> Andersonem)</a:t>
            </a:r>
          </a:p>
        </p:txBody>
      </p:sp>
      <p:grpSp>
        <p:nvGrpSpPr>
          <p:cNvPr id="10267" name="Group 10266">
            <a:extLst>
              <a:ext uri="{FF2B5EF4-FFF2-40B4-BE49-F238E27FC236}">
                <a16:creationId xmlns:a16="http://schemas.microsoft.com/office/drawing/2014/main" id="{9AFB9B90-5CFD-4BD4-9CE4-DF2FE5A3A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268" name="Group 10267">
              <a:extLst>
                <a:ext uri="{FF2B5EF4-FFF2-40B4-BE49-F238E27FC236}">
                  <a16:creationId xmlns:a16="http://schemas.microsoft.com/office/drawing/2014/main" id="{7BA14124-A93D-471A-9088-DBFC9C54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270" name="Straight Connector 10269">
                <a:extLst>
                  <a:ext uri="{FF2B5EF4-FFF2-40B4-BE49-F238E27FC236}">
                    <a16:creationId xmlns:a16="http://schemas.microsoft.com/office/drawing/2014/main" id="{193C3E38-84D3-4EB7-B9ED-9BE20EFEB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1" name="Straight Connector 10270">
                <a:extLst>
                  <a:ext uri="{FF2B5EF4-FFF2-40B4-BE49-F238E27FC236}">
                    <a16:creationId xmlns:a16="http://schemas.microsoft.com/office/drawing/2014/main" id="{2981B32C-5818-4F9C-B4ED-94168AA0CE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69" name="Oval 10268">
              <a:extLst>
                <a:ext uri="{FF2B5EF4-FFF2-40B4-BE49-F238E27FC236}">
                  <a16:creationId xmlns:a16="http://schemas.microsoft.com/office/drawing/2014/main" id="{3D2E2F36-CB95-4F97-AAC4-ED3AA900E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921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7" name="Rectangle 11276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72" name="Picture 8" descr="Obsah obrázku oblečení, kabát, móda, Módní design&#10;&#10;Popis byl vytvořen automaticky">
            <a:extLst>
              <a:ext uri="{FF2B5EF4-FFF2-40B4-BE49-F238E27FC236}">
                <a16:creationId xmlns:a16="http://schemas.microsoft.com/office/drawing/2014/main" id="{641A6F47-B697-4A6D-FE72-D4B23122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r="5889" b="-2"/>
          <a:stretch/>
        </p:blipFill>
        <p:spPr bwMode="auto">
          <a:xfrm>
            <a:off x="196731" y="166533"/>
            <a:ext cx="3809612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bsah obrázku osoba, oblečení, boty, červená&#10;&#10;Popis byl vytvořen automaticky">
            <a:extLst>
              <a:ext uri="{FF2B5EF4-FFF2-40B4-BE49-F238E27FC236}">
                <a16:creationId xmlns:a16="http://schemas.microsoft.com/office/drawing/2014/main" id="{3EAB04B9-0FC9-EAED-77CB-A66137CB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r="6963" b="-2"/>
          <a:stretch/>
        </p:blipFill>
        <p:spPr bwMode="auto">
          <a:xfrm>
            <a:off x="4196497" y="166533"/>
            <a:ext cx="3797618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bsah obrázku oblečení, text, kabelka, Módní doplňky&#10;&#10;Popis byl vytvořen automaticky">
            <a:extLst>
              <a:ext uri="{FF2B5EF4-FFF2-40B4-BE49-F238E27FC236}">
                <a16:creationId xmlns:a16="http://schemas.microsoft.com/office/drawing/2014/main" id="{97071E80-5CD2-9BC0-AD04-4711C4A3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6"/>
          <a:stretch/>
        </p:blipFill>
        <p:spPr bwMode="auto">
          <a:xfrm>
            <a:off x="8183346" y="166533"/>
            <a:ext cx="3822808" cy="3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bsah obrázku oblečení, venku, osoba, boty&#10;&#10;Popis byl vytvořen automaticky">
            <a:extLst>
              <a:ext uri="{FF2B5EF4-FFF2-40B4-BE49-F238E27FC236}">
                <a16:creationId xmlns:a16="http://schemas.microsoft.com/office/drawing/2014/main" id="{654EB9A3-933A-6385-0388-C77B4F96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 r="3" b="43381"/>
          <a:stretch/>
        </p:blipFill>
        <p:spPr bwMode="auto">
          <a:xfrm>
            <a:off x="8183346" y="3506741"/>
            <a:ext cx="3822808" cy="31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2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203CB9AE-0384-4262-B8FC-D67C31777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0BE9A6-C88D-AB3A-2EE5-E43374F4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9" y="502866"/>
            <a:ext cx="5475630" cy="1574795"/>
          </a:xfrm>
        </p:spPr>
        <p:txBody>
          <a:bodyPr>
            <a:normAutofit/>
          </a:bodyPr>
          <a:lstStyle/>
          <a:p>
            <a:r>
              <a:rPr lang="cs-CZ" dirty="0" err="1"/>
              <a:t>quirky</a:t>
            </a:r>
            <a:r>
              <a:rPr lang="cs-CZ" dirty="0"/>
              <a:t>: kam s </a:t>
            </a:r>
            <a:r>
              <a:rPr lang="cs-CZ" dirty="0" err="1"/>
              <a:t>Wesem</a:t>
            </a:r>
            <a:r>
              <a:rPr lang="cs-CZ" dirty="0"/>
              <a:t> Andersonem?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64E8C-25E9-1675-6D00-51D54A22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35" y="2580527"/>
            <a:ext cx="5268313" cy="380773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sz="2000" dirty="0">
                <a:latin typeface="Franklin Gothic Book" panose="020B0503020102020204" pitchFamily="34" charset="0"/>
              </a:rPr>
              <a:t>filmy </a:t>
            </a:r>
            <a:r>
              <a:rPr lang="cs-CZ" sz="2000" dirty="0" err="1">
                <a:latin typeface="Franklin Gothic Book" panose="020B0503020102020204" pitchFamily="34" charset="0"/>
              </a:rPr>
              <a:t>Wese</a:t>
            </a:r>
            <a:r>
              <a:rPr lang="cs-CZ" sz="2000" dirty="0">
                <a:latin typeface="Franklin Gothic Book" panose="020B0503020102020204" pitchFamily="34" charset="0"/>
              </a:rPr>
              <a:t> Andersona v řadě aspektů představují </a:t>
            </a:r>
            <a:r>
              <a:rPr lang="cs-CZ" sz="2000" b="1" dirty="0">
                <a:latin typeface="Franklin Gothic Book" panose="020B0503020102020204" pitchFamily="34" charset="0"/>
              </a:rPr>
              <a:t>krajní výraz </a:t>
            </a:r>
            <a:r>
              <a:rPr lang="cs-CZ" sz="2000" b="1" dirty="0" err="1">
                <a:latin typeface="Franklin Gothic Book" panose="020B0503020102020204" pitchFamily="34" charset="0"/>
              </a:rPr>
              <a:t>quirky</a:t>
            </a:r>
            <a:r>
              <a:rPr lang="cs-CZ" sz="2000" b="1" dirty="0">
                <a:latin typeface="Franklin Gothic Book" panose="020B0503020102020204" pitchFamily="34" charset="0"/>
              </a:rPr>
              <a:t> estetiky </a:t>
            </a:r>
            <a:r>
              <a:rPr lang="cs-CZ" sz="2000" dirty="0">
                <a:latin typeface="Franklin Gothic Book" panose="020B0503020102020204" pitchFamily="34" charset="0"/>
              </a:rPr>
              <a:t>(tonality): tematizují nostalgii, </a:t>
            </a:r>
            <a:r>
              <a:rPr lang="cs-CZ" sz="2000" dirty="0" err="1">
                <a:latin typeface="Franklin Gothic Book" panose="020B0503020102020204" pitchFamily="34" charset="0"/>
              </a:rPr>
              <a:t>zabržděnost</a:t>
            </a:r>
            <a:r>
              <a:rPr lang="cs-CZ" sz="2000" dirty="0">
                <a:latin typeface="Franklin Gothic Book" panose="020B0503020102020204" pitchFamily="34" charset="0"/>
              </a:rPr>
              <a:t> v dětství i předčasnou dospělost, kombinují hravost a pestrobarevnost s distancovanou stylizací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latin typeface="Franklin Gothic Book" panose="020B0503020102020204" pitchFamily="34" charset="0"/>
              </a:rPr>
              <a:t>současně se ale od většiny dalších </a:t>
            </a:r>
            <a:r>
              <a:rPr lang="cs-CZ" sz="2000" dirty="0" err="1">
                <a:latin typeface="Franklin Gothic Book" panose="020B0503020102020204" pitchFamily="34" charset="0"/>
              </a:rPr>
              <a:t>quirky</a:t>
            </a:r>
            <a:r>
              <a:rPr lang="cs-CZ" sz="2000" dirty="0">
                <a:latin typeface="Franklin Gothic Book" panose="020B0503020102020204" pitchFamily="34" charset="0"/>
              </a:rPr>
              <a:t> filmů liší: v celkovém uchopení </a:t>
            </a:r>
            <a:r>
              <a:rPr lang="cs-CZ" sz="2000" dirty="0" err="1">
                <a:latin typeface="Franklin Gothic Book" panose="020B0503020102020204" pitchFamily="34" charset="0"/>
              </a:rPr>
              <a:t>quirky</a:t>
            </a:r>
            <a:r>
              <a:rPr lang="cs-CZ" sz="2000" dirty="0">
                <a:latin typeface="Franklin Gothic Book" panose="020B0503020102020204" pitchFamily="34" charset="0"/>
              </a:rPr>
              <a:t> tonality a jejím přístupu k postavám nekontrastují upřímnou emotivní sympatii s ironickým odstupem, ale </a:t>
            </a:r>
            <a:r>
              <a:rPr lang="cs-CZ" sz="2000" b="1" dirty="0">
                <a:latin typeface="Franklin Gothic Book" panose="020B0503020102020204" pitchFamily="34" charset="0"/>
              </a:rPr>
              <a:t>vzájemně tyto dvě polohy prolínají</a:t>
            </a:r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CF379549-A1F8-4A6A-9302-930A5B1B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6468046" y="450474"/>
            <a:ext cx="4994555" cy="592464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Freeform: Shape 12300">
            <a:extLst>
              <a:ext uri="{FF2B5EF4-FFF2-40B4-BE49-F238E27FC236}">
                <a16:creationId xmlns:a16="http://schemas.microsoft.com/office/drawing/2014/main" id="{D25A74C3-D596-41E0-B46A-2CC0A9687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6566211" y="550792"/>
            <a:ext cx="4787536" cy="5723630"/>
          </a:xfrm>
          <a:custGeom>
            <a:avLst/>
            <a:gdLst>
              <a:gd name="connsiteX0" fmla="*/ 778184 w 5242526"/>
              <a:gd name="connsiteY0" fmla="*/ 0 h 5723630"/>
              <a:gd name="connsiteX1" fmla="*/ 813567 w 5242526"/>
              <a:gd name="connsiteY1" fmla="*/ 7645 h 5723630"/>
              <a:gd name="connsiteX2" fmla="*/ 820389 w 5242526"/>
              <a:gd name="connsiteY2" fmla="*/ 19483 h 5723630"/>
              <a:gd name="connsiteX3" fmla="*/ 1253047 w 5242526"/>
              <a:gd name="connsiteY3" fmla="*/ 6959 h 5723630"/>
              <a:gd name="connsiteX4" fmla="*/ 1340238 w 5242526"/>
              <a:gd name="connsiteY4" fmla="*/ 6803 h 5723630"/>
              <a:gd name="connsiteX5" fmla="*/ 1349968 w 5242526"/>
              <a:gd name="connsiteY5" fmla="*/ 6792 h 5723630"/>
              <a:gd name="connsiteX6" fmla="*/ 1366335 w 5242526"/>
              <a:gd name="connsiteY6" fmla="*/ 0 h 5723630"/>
              <a:gd name="connsiteX7" fmla="*/ 5206893 w 5242526"/>
              <a:gd name="connsiteY7" fmla="*/ 0 h 5723630"/>
              <a:gd name="connsiteX8" fmla="*/ 5242526 w 5242526"/>
              <a:gd name="connsiteY8" fmla="*/ 35633 h 5723630"/>
              <a:gd name="connsiteX9" fmla="*/ 5242526 w 5242526"/>
              <a:gd name="connsiteY9" fmla="*/ 3025884 h 5723630"/>
              <a:gd name="connsiteX10" fmla="*/ 5242525 w 5242526"/>
              <a:gd name="connsiteY10" fmla="*/ 3025884 h 5723630"/>
              <a:gd name="connsiteX11" fmla="*/ 5242525 w 5242526"/>
              <a:gd name="connsiteY11" fmla="*/ 4482148 h 5723630"/>
              <a:gd name="connsiteX12" fmla="*/ 5242525 w 5242526"/>
              <a:gd name="connsiteY12" fmla="*/ 5510694 h 5723630"/>
              <a:gd name="connsiteX13" fmla="*/ 5240757 w 5242526"/>
              <a:gd name="connsiteY13" fmla="*/ 5514938 h 5723630"/>
              <a:gd name="connsiteX14" fmla="*/ 5240757 w 5242526"/>
              <a:gd name="connsiteY14" fmla="*/ 5654649 h 5723630"/>
              <a:gd name="connsiteX15" fmla="*/ 5197447 w 5242526"/>
              <a:gd name="connsiteY15" fmla="*/ 5696165 h 5723630"/>
              <a:gd name="connsiteX16" fmla="*/ 4919353 w 5242526"/>
              <a:gd name="connsiteY16" fmla="*/ 5701717 h 5723630"/>
              <a:gd name="connsiteX17" fmla="*/ 4791447 w 5242526"/>
              <a:gd name="connsiteY17" fmla="*/ 5706900 h 5723630"/>
              <a:gd name="connsiteX18" fmla="*/ 4699053 w 5242526"/>
              <a:gd name="connsiteY18" fmla="*/ 5712461 h 5723630"/>
              <a:gd name="connsiteX19" fmla="*/ 4604637 w 5242526"/>
              <a:gd name="connsiteY19" fmla="*/ 5720547 h 5723630"/>
              <a:gd name="connsiteX20" fmla="*/ 4514629 w 5242526"/>
              <a:gd name="connsiteY20" fmla="*/ 5723630 h 5723630"/>
              <a:gd name="connsiteX21" fmla="*/ 4478971 w 5242526"/>
              <a:gd name="connsiteY21" fmla="*/ 5715222 h 5723630"/>
              <a:gd name="connsiteX22" fmla="*/ 4400563 w 5242526"/>
              <a:gd name="connsiteY22" fmla="*/ 5711696 h 5723630"/>
              <a:gd name="connsiteX23" fmla="*/ 4362273 w 5242526"/>
              <a:gd name="connsiteY23" fmla="*/ 5704051 h 5723630"/>
              <a:gd name="connsiteX24" fmla="*/ 3792339 w 5242526"/>
              <a:gd name="connsiteY24" fmla="*/ 5704894 h 5723630"/>
              <a:gd name="connsiteX25" fmla="*/ 51089 w 5242526"/>
              <a:gd name="connsiteY25" fmla="*/ 5709535 h 5723630"/>
              <a:gd name="connsiteX26" fmla="*/ 5270 w 5242526"/>
              <a:gd name="connsiteY26" fmla="*/ 5664249 h 5723630"/>
              <a:gd name="connsiteX27" fmla="*/ 4789 w 5242526"/>
              <a:gd name="connsiteY27" fmla="*/ 5574111 h 5723630"/>
              <a:gd name="connsiteX28" fmla="*/ 4747 w 5242526"/>
              <a:gd name="connsiteY28" fmla="*/ 5565117 h 5723630"/>
              <a:gd name="connsiteX29" fmla="*/ 1769 w 5242526"/>
              <a:gd name="connsiteY29" fmla="*/ 5565121 h 5723630"/>
              <a:gd name="connsiteX30" fmla="*/ 1769 w 5242526"/>
              <a:gd name="connsiteY30" fmla="*/ 4936713 h 5723630"/>
              <a:gd name="connsiteX31" fmla="*/ 1769 w 5242526"/>
              <a:gd name="connsiteY31" fmla="*/ 4936713 h 5723630"/>
              <a:gd name="connsiteX32" fmla="*/ 1769 w 5242526"/>
              <a:gd name="connsiteY32" fmla="*/ 4549552 h 5723630"/>
              <a:gd name="connsiteX33" fmla="*/ 1405 w 5242526"/>
              <a:gd name="connsiteY33" fmla="*/ 4353163 h 5723630"/>
              <a:gd name="connsiteX34" fmla="*/ 102 w 5242526"/>
              <a:gd name="connsiteY34" fmla="*/ 3240940 h 5723630"/>
              <a:gd name="connsiteX35" fmla="*/ 0 w 5242526"/>
              <a:gd name="connsiteY35" fmla="*/ 3085255 h 5723630"/>
              <a:gd name="connsiteX36" fmla="*/ 1768 w 5242526"/>
              <a:gd name="connsiteY36" fmla="*/ 3085255 h 5723630"/>
              <a:gd name="connsiteX37" fmla="*/ 1768 w 5242526"/>
              <a:gd name="connsiteY37" fmla="*/ 57048 h 5723630"/>
              <a:gd name="connsiteX38" fmla="*/ 41790 w 5242526"/>
              <a:gd name="connsiteY38" fmla="*/ 15531 h 5723630"/>
              <a:gd name="connsiteX39" fmla="*/ 53457 w 5242526"/>
              <a:gd name="connsiteY39" fmla="*/ 15470 h 5723630"/>
              <a:gd name="connsiteX40" fmla="*/ 53472 w 5242526"/>
              <a:gd name="connsiteY40" fmla="*/ 9984 h 5723630"/>
              <a:gd name="connsiteX41" fmla="*/ 512365 w 5242526"/>
              <a:gd name="connsiteY41" fmla="*/ 9984 h 5723630"/>
              <a:gd name="connsiteX42" fmla="*/ 583498 w 5242526"/>
              <a:gd name="connsiteY42" fmla="*/ 15421 h 5723630"/>
              <a:gd name="connsiteX43" fmla="*/ 663623 w 5242526"/>
              <a:gd name="connsiteY43" fmla="*/ 11810 h 5723630"/>
              <a:gd name="connsiteX44" fmla="*/ 691645 w 5242526"/>
              <a:gd name="connsiteY44" fmla="*/ 23034 h 572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242526" h="5723630">
                <a:moveTo>
                  <a:pt x="778184" y="0"/>
                </a:moveTo>
                <a:lnTo>
                  <a:pt x="813567" y="7645"/>
                </a:lnTo>
                <a:lnTo>
                  <a:pt x="820389" y="19483"/>
                </a:lnTo>
                <a:cubicBezTo>
                  <a:pt x="964609" y="18473"/>
                  <a:pt x="1108829" y="7968"/>
                  <a:pt x="1253047" y="6959"/>
                </a:cubicBezTo>
                <a:lnTo>
                  <a:pt x="1340238" y="6803"/>
                </a:lnTo>
                <a:lnTo>
                  <a:pt x="1349968" y="6792"/>
                </a:lnTo>
                <a:lnTo>
                  <a:pt x="1366335" y="0"/>
                </a:lnTo>
                <a:lnTo>
                  <a:pt x="5206893" y="0"/>
                </a:lnTo>
                <a:cubicBezTo>
                  <a:pt x="5226549" y="52"/>
                  <a:pt x="5242470" y="15974"/>
                  <a:pt x="5242526" y="35633"/>
                </a:cubicBezTo>
                <a:lnTo>
                  <a:pt x="5242526" y="3025884"/>
                </a:lnTo>
                <a:lnTo>
                  <a:pt x="5242525" y="3025884"/>
                </a:lnTo>
                <a:lnTo>
                  <a:pt x="5242525" y="4482148"/>
                </a:lnTo>
                <a:lnTo>
                  <a:pt x="5242525" y="5510694"/>
                </a:lnTo>
                <a:lnTo>
                  <a:pt x="5240757" y="5514938"/>
                </a:lnTo>
                <a:lnTo>
                  <a:pt x="5240757" y="5654649"/>
                </a:lnTo>
                <a:cubicBezTo>
                  <a:pt x="5240689" y="5677553"/>
                  <a:pt x="5221341" y="5696107"/>
                  <a:pt x="5197447" y="5696165"/>
                </a:cubicBezTo>
                <a:cubicBezTo>
                  <a:pt x="5116717" y="5704010"/>
                  <a:pt x="5004225" y="5700793"/>
                  <a:pt x="4919353" y="5701717"/>
                </a:cubicBezTo>
                <a:cubicBezTo>
                  <a:pt x="4842309" y="5701715"/>
                  <a:pt x="4868491" y="5706902"/>
                  <a:pt x="4791447" y="5706900"/>
                </a:cubicBezTo>
                <a:lnTo>
                  <a:pt x="4699053" y="5712461"/>
                </a:lnTo>
                <a:cubicBezTo>
                  <a:pt x="4657957" y="5716460"/>
                  <a:pt x="4635373" y="5718686"/>
                  <a:pt x="4604637" y="5720547"/>
                </a:cubicBezTo>
                <a:lnTo>
                  <a:pt x="4514629" y="5723630"/>
                </a:lnTo>
                <a:cubicBezTo>
                  <a:pt x="4506183" y="5722925"/>
                  <a:pt x="4488711" y="5716017"/>
                  <a:pt x="4478971" y="5715222"/>
                </a:cubicBezTo>
                <a:lnTo>
                  <a:pt x="4400563" y="5711696"/>
                </a:lnTo>
                <a:lnTo>
                  <a:pt x="4362273" y="5704051"/>
                </a:lnTo>
                <a:lnTo>
                  <a:pt x="3792339" y="5704894"/>
                </a:lnTo>
                <a:lnTo>
                  <a:pt x="51089" y="5709535"/>
                </a:lnTo>
                <a:cubicBezTo>
                  <a:pt x="25809" y="5709463"/>
                  <a:pt x="5334" y="5689231"/>
                  <a:pt x="5270" y="5664249"/>
                </a:cubicBezTo>
                <a:cubicBezTo>
                  <a:pt x="5106" y="5635978"/>
                  <a:pt x="4946" y="5605907"/>
                  <a:pt x="4789" y="5574111"/>
                </a:cubicBezTo>
                <a:lnTo>
                  <a:pt x="4747" y="5565117"/>
                </a:lnTo>
                <a:lnTo>
                  <a:pt x="1769" y="5565121"/>
                </a:lnTo>
                <a:lnTo>
                  <a:pt x="1769" y="4936713"/>
                </a:lnTo>
                <a:lnTo>
                  <a:pt x="1769" y="4936713"/>
                </a:lnTo>
                <a:lnTo>
                  <a:pt x="1769" y="4549552"/>
                </a:lnTo>
                <a:lnTo>
                  <a:pt x="1405" y="4353163"/>
                </a:lnTo>
                <a:cubicBezTo>
                  <a:pt x="844" y="4013831"/>
                  <a:pt x="409" y="3637517"/>
                  <a:pt x="102" y="3240940"/>
                </a:cubicBezTo>
                <a:lnTo>
                  <a:pt x="0" y="3085255"/>
                </a:lnTo>
                <a:lnTo>
                  <a:pt x="1768" y="3085255"/>
                </a:lnTo>
                <a:lnTo>
                  <a:pt x="1768" y="57048"/>
                </a:lnTo>
                <a:cubicBezTo>
                  <a:pt x="1831" y="34144"/>
                  <a:pt x="19712" y="15589"/>
                  <a:pt x="41790" y="15531"/>
                </a:cubicBezTo>
                <a:cubicBezTo>
                  <a:pt x="45679" y="15511"/>
                  <a:pt x="49568" y="15490"/>
                  <a:pt x="53457" y="15470"/>
                </a:cubicBezTo>
                <a:lnTo>
                  <a:pt x="53472" y="9984"/>
                </a:lnTo>
                <a:lnTo>
                  <a:pt x="512365" y="9984"/>
                </a:lnTo>
                <a:lnTo>
                  <a:pt x="583498" y="15421"/>
                </a:lnTo>
                <a:cubicBezTo>
                  <a:pt x="613258" y="15800"/>
                  <a:pt x="633862" y="11431"/>
                  <a:pt x="663623" y="11810"/>
                </a:cubicBezTo>
                <a:cubicBezTo>
                  <a:pt x="671427" y="12515"/>
                  <a:pt x="682645" y="22239"/>
                  <a:pt x="691645" y="230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2" name="Picture 4" descr="Obsah obrázku mrak, venku, obloha, západ slunce&#10;&#10;Popis byl vytvořen automaticky">
            <a:extLst>
              <a:ext uri="{FF2B5EF4-FFF2-40B4-BE49-F238E27FC236}">
                <a16:creationId xmlns:a16="http://schemas.microsoft.com/office/drawing/2014/main" id="{6DA49D18-595A-183F-A925-12509A03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0000">
            <a:off x="7319234" y="760523"/>
            <a:ext cx="3389282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FA7B7A97-102B-3DBF-6FF7-755894FD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0000">
            <a:off x="7030361" y="3521906"/>
            <a:ext cx="3743386" cy="25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3" name="Group 12302">
            <a:extLst>
              <a:ext uri="{FF2B5EF4-FFF2-40B4-BE49-F238E27FC236}">
                <a16:creationId xmlns:a16="http://schemas.microsoft.com/office/drawing/2014/main" id="{7331E338-59AA-416E-BED5-22A36158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304" name="Group 12303">
              <a:extLst>
                <a:ext uri="{FF2B5EF4-FFF2-40B4-BE49-F238E27FC236}">
                  <a16:creationId xmlns:a16="http://schemas.microsoft.com/office/drawing/2014/main" id="{0CAD7AD0-091A-4338-9B2B-624D4ED4D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306" name="Straight Connector 12305">
                <a:extLst>
                  <a:ext uri="{FF2B5EF4-FFF2-40B4-BE49-F238E27FC236}">
                    <a16:creationId xmlns:a16="http://schemas.microsoft.com/office/drawing/2014/main" id="{DEF486B1-FBA2-4362-8813-0E29396D6C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7" name="Straight Connector 12306">
                <a:extLst>
                  <a:ext uri="{FF2B5EF4-FFF2-40B4-BE49-F238E27FC236}">
                    <a16:creationId xmlns:a16="http://schemas.microsoft.com/office/drawing/2014/main" id="{7A8DCDAD-AAB5-4B8D-9B95-FC849AFB54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5" name="Oval 12304">
              <a:extLst>
                <a:ext uri="{FF2B5EF4-FFF2-40B4-BE49-F238E27FC236}">
                  <a16:creationId xmlns:a16="http://schemas.microsoft.com/office/drawing/2014/main" id="{224349FF-2AEB-4036-8642-F3E8849A6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09" name="Freeform: Shape 12308">
            <a:extLst>
              <a:ext uri="{FF2B5EF4-FFF2-40B4-BE49-F238E27FC236}">
                <a16:creationId xmlns:a16="http://schemas.microsoft.com/office/drawing/2014/main" id="{62758D39-FDC0-4141-909B-5AC5A4927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99011">
            <a:off x="11052453" y="5489519"/>
            <a:ext cx="444795" cy="1557719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5" name="Rectangle 13324">
            <a:extLst>
              <a:ext uri="{FF2B5EF4-FFF2-40B4-BE49-F238E27FC236}">
                <a16:creationId xmlns:a16="http://schemas.microsoft.com/office/drawing/2014/main" id="{922F7359-1863-4822-93A7-799CF04B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D900F-F2A1-719A-C6D5-7B26FA31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5800"/>
            <a:ext cx="5127523" cy="12521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3400" dirty="0"/>
              <a:t>tonální houpačka vs. tonální napětí</a:t>
            </a:r>
          </a:p>
        </p:txBody>
      </p:sp>
      <p:sp>
        <p:nvSpPr>
          <p:cNvPr id="13327" name="Freeform: Shape 13326">
            <a:extLst>
              <a:ext uri="{FF2B5EF4-FFF2-40B4-BE49-F238E27FC236}">
                <a16:creationId xmlns:a16="http://schemas.microsoft.com/office/drawing/2014/main" id="{1517C5DB-67FF-4533-82A8-808A327A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1821" y="1"/>
            <a:ext cx="3700657" cy="2536937"/>
          </a:xfrm>
          <a:custGeom>
            <a:avLst/>
            <a:gdLst>
              <a:gd name="connsiteX0" fmla="*/ 135020 w 3853233"/>
              <a:gd name="connsiteY0" fmla="*/ 0 h 2536937"/>
              <a:gd name="connsiteX1" fmla="*/ 3853233 w 3853233"/>
              <a:gd name="connsiteY1" fmla="*/ 0 h 2536937"/>
              <a:gd name="connsiteX2" fmla="*/ 3705676 w 3853233"/>
              <a:gd name="connsiteY2" fmla="*/ 2536937 h 2536937"/>
              <a:gd name="connsiteX3" fmla="*/ 0 w 3853233"/>
              <a:gd name="connsiteY3" fmla="*/ 2321402 h 253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233" h="2536937">
                <a:moveTo>
                  <a:pt x="135020" y="0"/>
                </a:moveTo>
                <a:lnTo>
                  <a:pt x="3853233" y="0"/>
                </a:lnTo>
                <a:lnTo>
                  <a:pt x="3705676" y="2536937"/>
                </a:lnTo>
                <a:lnTo>
                  <a:pt x="0" y="2321402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Freeform: Shape 13328">
            <a:extLst>
              <a:ext uri="{FF2B5EF4-FFF2-40B4-BE49-F238E27FC236}">
                <a16:creationId xmlns:a16="http://schemas.microsoft.com/office/drawing/2014/main" id="{0ED3CBEA-284B-4C3B-B645-69B1C0A1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0473" y="0"/>
            <a:ext cx="3465634" cy="2440996"/>
          </a:xfrm>
          <a:custGeom>
            <a:avLst/>
            <a:gdLst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433429 w 3608520"/>
              <a:gd name="connsiteY4" fmla="*/ 2432629 h 2440970"/>
              <a:gd name="connsiteX5" fmla="*/ 3392970 w 3608520"/>
              <a:gd name="connsiteY5" fmla="*/ 2430048 h 2440970"/>
              <a:gd name="connsiteX6" fmla="*/ 3390918 w 3608520"/>
              <a:gd name="connsiteY6" fmla="*/ 2432584 h 2440970"/>
              <a:gd name="connsiteX7" fmla="*/ 3367505 w 3608520"/>
              <a:gd name="connsiteY7" fmla="*/ 2440955 h 2440970"/>
              <a:gd name="connsiteX8" fmla="*/ 3303082 w 3608520"/>
              <a:gd name="connsiteY8" fmla="*/ 2431880 h 2440970"/>
              <a:gd name="connsiteX9" fmla="*/ 3281120 w 3608520"/>
              <a:gd name="connsiteY9" fmla="*/ 2427256 h 2440970"/>
              <a:gd name="connsiteX10" fmla="*/ 3257834 w 3608520"/>
              <a:gd name="connsiteY10" fmla="*/ 2421430 h 2440970"/>
              <a:gd name="connsiteX11" fmla="*/ 2196000 w 3608520"/>
              <a:gd name="connsiteY11" fmla="*/ 2353738 h 2440970"/>
              <a:gd name="connsiteX12" fmla="*/ 2090448 w 3608520"/>
              <a:gd name="connsiteY12" fmla="*/ 2348237 h 2440970"/>
              <a:gd name="connsiteX13" fmla="*/ 1926199 w 3608520"/>
              <a:gd name="connsiteY13" fmla="*/ 2337021 h 2440970"/>
              <a:gd name="connsiteX14" fmla="*/ 1241985 w 3608520"/>
              <a:gd name="connsiteY14" fmla="*/ 2291971 h 2440970"/>
              <a:gd name="connsiteX15" fmla="*/ 1209553 w 3608520"/>
              <a:gd name="connsiteY15" fmla="*/ 2292621 h 2440970"/>
              <a:gd name="connsiteX16" fmla="*/ 1176511 w 3608520"/>
              <a:gd name="connsiteY16" fmla="*/ 2294898 h 2440970"/>
              <a:gd name="connsiteX17" fmla="*/ 1169373 w 3608520"/>
              <a:gd name="connsiteY17" fmla="*/ 2296904 h 2440970"/>
              <a:gd name="connsiteX18" fmla="*/ 1161308 w 3608520"/>
              <a:gd name="connsiteY18" fmla="*/ 2294287 h 2440970"/>
              <a:gd name="connsiteX19" fmla="*/ 1158988 w 3608520"/>
              <a:gd name="connsiteY19" fmla="*/ 2292076 h 2440970"/>
              <a:gd name="connsiteX20" fmla="*/ 1132672 w 3608520"/>
              <a:gd name="connsiteY20" fmla="*/ 2294491 h 2440970"/>
              <a:gd name="connsiteX21" fmla="*/ 1129511 w 3608520"/>
              <a:gd name="connsiteY21" fmla="*/ 2294404 h 2440970"/>
              <a:gd name="connsiteX22" fmla="*/ 1107789 w 3608520"/>
              <a:gd name="connsiteY22" fmla="*/ 2292438 h 2440970"/>
              <a:gd name="connsiteX23" fmla="*/ 1075594 w 3608520"/>
              <a:gd name="connsiteY23" fmla="*/ 2287389 h 2440970"/>
              <a:gd name="connsiteX24" fmla="*/ 1060617 w 3608520"/>
              <a:gd name="connsiteY24" fmla="*/ 2280493 h 2440970"/>
              <a:gd name="connsiteX25" fmla="*/ 962078 w 3608520"/>
              <a:gd name="connsiteY25" fmla="*/ 2274257 h 2440970"/>
              <a:gd name="connsiteX26" fmla="*/ 961858 w 3608520"/>
              <a:gd name="connsiteY26" fmla="*/ 2275459 h 2440970"/>
              <a:gd name="connsiteX27" fmla="*/ 938608 w 3608520"/>
              <a:gd name="connsiteY27" fmla="*/ 2279626 h 2440970"/>
              <a:gd name="connsiteX28" fmla="*/ 927467 w 3608520"/>
              <a:gd name="connsiteY28" fmla="*/ 2277449 h 2440970"/>
              <a:gd name="connsiteX29" fmla="*/ 925525 w 3608520"/>
              <a:gd name="connsiteY29" fmla="*/ 2276981 h 2440970"/>
              <a:gd name="connsiteX30" fmla="*/ 918200 w 3608520"/>
              <a:gd name="connsiteY30" fmla="*/ 2277124 h 2440970"/>
              <a:gd name="connsiteX31" fmla="*/ 915577 w 3608520"/>
              <a:gd name="connsiteY31" fmla="*/ 2274643 h 2440970"/>
              <a:gd name="connsiteX32" fmla="*/ 890829 w 3608520"/>
              <a:gd name="connsiteY32" fmla="*/ 2274017 h 2440970"/>
              <a:gd name="connsiteX33" fmla="*/ 843430 w 3608520"/>
              <a:gd name="connsiteY33" fmla="*/ 2277177 h 2440970"/>
              <a:gd name="connsiteX34" fmla="*/ 836042 w 3608520"/>
              <a:gd name="connsiteY34" fmla="*/ 2279238 h 2440970"/>
              <a:gd name="connsiteX35" fmla="*/ 787832 w 3608520"/>
              <a:gd name="connsiteY35" fmla="*/ 2280202 h 2440970"/>
              <a:gd name="connsiteX36" fmla="*/ 754791 w 3608520"/>
              <a:gd name="connsiteY36" fmla="*/ 2282480 h 2440970"/>
              <a:gd name="connsiteX37" fmla="*/ 747654 w 3608520"/>
              <a:gd name="connsiteY37" fmla="*/ 2284487 h 2440970"/>
              <a:gd name="connsiteX38" fmla="*/ 739589 w 3608520"/>
              <a:gd name="connsiteY38" fmla="*/ 2281869 h 2440970"/>
              <a:gd name="connsiteX39" fmla="*/ 737268 w 3608520"/>
              <a:gd name="connsiteY39" fmla="*/ 2279657 h 2440970"/>
              <a:gd name="connsiteX40" fmla="*/ 710953 w 3608520"/>
              <a:gd name="connsiteY40" fmla="*/ 2282072 h 2440970"/>
              <a:gd name="connsiteX41" fmla="*/ 707792 w 3608520"/>
              <a:gd name="connsiteY41" fmla="*/ 2281986 h 2440970"/>
              <a:gd name="connsiteX42" fmla="*/ 686070 w 3608520"/>
              <a:gd name="connsiteY42" fmla="*/ 2280019 h 2440970"/>
              <a:gd name="connsiteX43" fmla="*/ 653876 w 3608520"/>
              <a:gd name="connsiteY43" fmla="*/ 2274972 h 2440970"/>
              <a:gd name="connsiteX44" fmla="*/ 620673 w 3608520"/>
              <a:gd name="connsiteY44" fmla="*/ 2265911 h 2440970"/>
              <a:gd name="connsiteX45" fmla="*/ 601439 w 3608520"/>
              <a:gd name="connsiteY45" fmla="*/ 2261864 h 2440970"/>
              <a:gd name="connsiteX46" fmla="*/ 588127 w 3608520"/>
              <a:gd name="connsiteY46" fmla="*/ 2257774 h 2440970"/>
              <a:gd name="connsiteX47" fmla="*/ 550569 w 3608520"/>
              <a:gd name="connsiteY47" fmla="*/ 2253530 h 2440970"/>
              <a:gd name="connsiteX48" fmla="*/ 486780 w 3608520"/>
              <a:gd name="connsiteY48" fmla="*/ 2249073 h 2440970"/>
              <a:gd name="connsiteX49" fmla="*/ 463752 w 3608520"/>
              <a:gd name="connsiteY49" fmla="*/ 2243978 h 2440970"/>
              <a:gd name="connsiteX50" fmla="*/ 463312 w 3608520"/>
              <a:gd name="connsiteY50" fmla="*/ 2242691 h 2440970"/>
              <a:gd name="connsiteX51" fmla="*/ 390985 w 3608520"/>
              <a:gd name="connsiteY51" fmla="*/ 2238113 h 2440970"/>
              <a:gd name="connsiteX52" fmla="*/ 385863 w 3608520"/>
              <a:gd name="connsiteY52" fmla="*/ 2238480 h 2440970"/>
              <a:gd name="connsiteX53" fmla="*/ 370367 w 3608520"/>
              <a:gd name="connsiteY53" fmla="*/ 2237984 h 2440970"/>
              <a:gd name="connsiteX54" fmla="*/ 367369 w 3608520"/>
              <a:gd name="connsiteY54" fmla="*/ 2236619 h 2440970"/>
              <a:gd name="connsiteX55" fmla="*/ 217367 w 3608520"/>
              <a:gd name="connsiteY55" fmla="*/ 2227126 h 2440970"/>
              <a:gd name="connsiteX56" fmla="*/ 214629 w 3608520"/>
              <a:gd name="connsiteY56" fmla="*/ 2227210 h 2440970"/>
              <a:gd name="connsiteX57" fmla="*/ 196085 w 3608520"/>
              <a:gd name="connsiteY57" fmla="*/ 2226930 h 2440970"/>
              <a:gd name="connsiteX58" fmla="*/ 166142 w 3608520"/>
              <a:gd name="connsiteY58" fmla="*/ 2223884 h 2440970"/>
              <a:gd name="connsiteX59" fmla="*/ 106962 w 3608520"/>
              <a:gd name="connsiteY59" fmla="*/ 2220138 h 2440970"/>
              <a:gd name="connsiteX60" fmla="*/ 91511 w 3608520"/>
              <a:gd name="connsiteY60" fmla="*/ 2220444 h 2440970"/>
              <a:gd name="connsiteX61" fmla="*/ 52878 w 3608520"/>
              <a:gd name="connsiteY61" fmla="*/ 2229276 h 2440970"/>
              <a:gd name="connsiteX62" fmla="*/ 33646 w 3608520"/>
              <a:gd name="connsiteY62" fmla="*/ 2217285 h 2440970"/>
              <a:gd name="connsiteX63" fmla="*/ 32738 w 3608520"/>
              <a:gd name="connsiteY63" fmla="*/ 2215441 h 2440970"/>
              <a:gd name="connsiteX64" fmla="*/ 12165 w 3608520"/>
              <a:gd name="connsiteY64" fmla="*/ 2214139 h 2440970"/>
              <a:gd name="connsiteX65" fmla="*/ 0 w 3608520"/>
              <a:gd name="connsiteY65" fmla="*/ 2196134 h 2440970"/>
              <a:gd name="connsiteX66" fmla="*/ 12009 w 3608520"/>
              <a:gd name="connsiteY66" fmla="*/ 1975176 h 2440970"/>
              <a:gd name="connsiteX67" fmla="*/ 32399 w 3608520"/>
              <a:gd name="connsiteY67" fmla="*/ 1483741 h 2440970"/>
              <a:gd name="connsiteX68" fmla="*/ 111686 w 3608520"/>
              <a:gd name="connsiteY68" fmla="*/ 11843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392970 w 3608520"/>
              <a:gd name="connsiteY4" fmla="*/ 2430048 h 2440970"/>
              <a:gd name="connsiteX5" fmla="*/ 3390918 w 3608520"/>
              <a:gd name="connsiteY5" fmla="*/ 2432584 h 2440970"/>
              <a:gd name="connsiteX6" fmla="*/ 3367505 w 3608520"/>
              <a:gd name="connsiteY6" fmla="*/ 2440955 h 2440970"/>
              <a:gd name="connsiteX7" fmla="*/ 3303082 w 3608520"/>
              <a:gd name="connsiteY7" fmla="*/ 2431880 h 2440970"/>
              <a:gd name="connsiteX8" fmla="*/ 3281120 w 3608520"/>
              <a:gd name="connsiteY8" fmla="*/ 2427256 h 2440970"/>
              <a:gd name="connsiteX9" fmla="*/ 3257834 w 3608520"/>
              <a:gd name="connsiteY9" fmla="*/ 2421430 h 2440970"/>
              <a:gd name="connsiteX10" fmla="*/ 2196000 w 3608520"/>
              <a:gd name="connsiteY10" fmla="*/ 2353738 h 2440970"/>
              <a:gd name="connsiteX11" fmla="*/ 2090448 w 3608520"/>
              <a:gd name="connsiteY11" fmla="*/ 2348237 h 2440970"/>
              <a:gd name="connsiteX12" fmla="*/ 1926199 w 3608520"/>
              <a:gd name="connsiteY12" fmla="*/ 2337021 h 2440970"/>
              <a:gd name="connsiteX13" fmla="*/ 1241985 w 3608520"/>
              <a:gd name="connsiteY13" fmla="*/ 2291971 h 2440970"/>
              <a:gd name="connsiteX14" fmla="*/ 1209553 w 3608520"/>
              <a:gd name="connsiteY14" fmla="*/ 2292621 h 2440970"/>
              <a:gd name="connsiteX15" fmla="*/ 1176511 w 3608520"/>
              <a:gd name="connsiteY15" fmla="*/ 2294898 h 2440970"/>
              <a:gd name="connsiteX16" fmla="*/ 1169373 w 3608520"/>
              <a:gd name="connsiteY16" fmla="*/ 2296904 h 2440970"/>
              <a:gd name="connsiteX17" fmla="*/ 1161308 w 3608520"/>
              <a:gd name="connsiteY17" fmla="*/ 2294287 h 2440970"/>
              <a:gd name="connsiteX18" fmla="*/ 1158988 w 3608520"/>
              <a:gd name="connsiteY18" fmla="*/ 2292076 h 2440970"/>
              <a:gd name="connsiteX19" fmla="*/ 1132672 w 3608520"/>
              <a:gd name="connsiteY19" fmla="*/ 2294491 h 2440970"/>
              <a:gd name="connsiteX20" fmla="*/ 1129511 w 3608520"/>
              <a:gd name="connsiteY20" fmla="*/ 2294404 h 2440970"/>
              <a:gd name="connsiteX21" fmla="*/ 1107789 w 3608520"/>
              <a:gd name="connsiteY21" fmla="*/ 2292438 h 2440970"/>
              <a:gd name="connsiteX22" fmla="*/ 1075594 w 3608520"/>
              <a:gd name="connsiteY22" fmla="*/ 2287389 h 2440970"/>
              <a:gd name="connsiteX23" fmla="*/ 1060617 w 3608520"/>
              <a:gd name="connsiteY23" fmla="*/ 2280493 h 2440970"/>
              <a:gd name="connsiteX24" fmla="*/ 962078 w 3608520"/>
              <a:gd name="connsiteY24" fmla="*/ 2274257 h 2440970"/>
              <a:gd name="connsiteX25" fmla="*/ 961858 w 3608520"/>
              <a:gd name="connsiteY25" fmla="*/ 2275459 h 2440970"/>
              <a:gd name="connsiteX26" fmla="*/ 938608 w 3608520"/>
              <a:gd name="connsiteY26" fmla="*/ 2279626 h 2440970"/>
              <a:gd name="connsiteX27" fmla="*/ 927467 w 3608520"/>
              <a:gd name="connsiteY27" fmla="*/ 2277449 h 2440970"/>
              <a:gd name="connsiteX28" fmla="*/ 925525 w 3608520"/>
              <a:gd name="connsiteY28" fmla="*/ 2276981 h 2440970"/>
              <a:gd name="connsiteX29" fmla="*/ 918200 w 3608520"/>
              <a:gd name="connsiteY29" fmla="*/ 2277124 h 2440970"/>
              <a:gd name="connsiteX30" fmla="*/ 915577 w 3608520"/>
              <a:gd name="connsiteY30" fmla="*/ 2274643 h 2440970"/>
              <a:gd name="connsiteX31" fmla="*/ 890829 w 3608520"/>
              <a:gd name="connsiteY31" fmla="*/ 2274017 h 2440970"/>
              <a:gd name="connsiteX32" fmla="*/ 843430 w 3608520"/>
              <a:gd name="connsiteY32" fmla="*/ 2277177 h 2440970"/>
              <a:gd name="connsiteX33" fmla="*/ 836042 w 3608520"/>
              <a:gd name="connsiteY33" fmla="*/ 2279238 h 2440970"/>
              <a:gd name="connsiteX34" fmla="*/ 787832 w 3608520"/>
              <a:gd name="connsiteY34" fmla="*/ 2280202 h 2440970"/>
              <a:gd name="connsiteX35" fmla="*/ 754791 w 3608520"/>
              <a:gd name="connsiteY35" fmla="*/ 2282480 h 2440970"/>
              <a:gd name="connsiteX36" fmla="*/ 747654 w 3608520"/>
              <a:gd name="connsiteY36" fmla="*/ 2284487 h 2440970"/>
              <a:gd name="connsiteX37" fmla="*/ 739589 w 3608520"/>
              <a:gd name="connsiteY37" fmla="*/ 2281869 h 2440970"/>
              <a:gd name="connsiteX38" fmla="*/ 737268 w 3608520"/>
              <a:gd name="connsiteY38" fmla="*/ 2279657 h 2440970"/>
              <a:gd name="connsiteX39" fmla="*/ 710953 w 3608520"/>
              <a:gd name="connsiteY39" fmla="*/ 2282072 h 2440970"/>
              <a:gd name="connsiteX40" fmla="*/ 707792 w 3608520"/>
              <a:gd name="connsiteY40" fmla="*/ 2281986 h 2440970"/>
              <a:gd name="connsiteX41" fmla="*/ 686070 w 3608520"/>
              <a:gd name="connsiteY41" fmla="*/ 2280019 h 2440970"/>
              <a:gd name="connsiteX42" fmla="*/ 653876 w 3608520"/>
              <a:gd name="connsiteY42" fmla="*/ 2274972 h 2440970"/>
              <a:gd name="connsiteX43" fmla="*/ 620673 w 3608520"/>
              <a:gd name="connsiteY43" fmla="*/ 2265911 h 2440970"/>
              <a:gd name="connsiteX44" fmla="*/ 601439 w 3608520"/>
              <a:gd name="connsiteY44" fmla="*/ 2261864 h 2440970"/>
              <a:gd name="connsiteX45" fmla="*/ 588127 w 3608520"/>
              <a:gd name="connsiteY45" fmla="*/ 2257774 h 2440970"/>
              <a:gd name="connsiteX46" fmla="*/ 550569 w 3608520"/>
              <a:gd name="connsiteY46" fmla="*/ 2253530 h 2440970"/>
              <a:gd name="connsiteX47" fmla="*/ 486780 w 3608520"/>
              <a:gd name="connsiteY47" fmla="*/ 2249073 h 2440970"/>
              <a:gd name="connsiteX48" fmla="*/ 463752 w 3608520"/>
              <a:gd name="connsiteY48" fmla="*/ 2243978 h 2440970"/>
              <a:gd name="connsiteX49" fmla="*/ 463312 w 3608520"/>
              <a:gd name="connsiteY49" fmla="*/ 2242691 h 2440970"/>
              <a:gd name="connsiteX50" fmla="*/ 390985 w 3608520"/>
              <a:gd name="connsiteY50" fmla="*/ 2238113 h 2440970"/>
              <a:gd name="connsiteX51" fmla="*/ 385863 w 3608520"/>
              <a:gd name="connsiteY51" fmla="*/ 2238480 h 2440970"/>
              <a:gd name="connsiteX52" fmla="*/ 370367 w 3608520"/>
              <a:gd name="connsiteY52" fmla="*/ 2237984 h 2440970"/>
              <a:gd name="connsiteX53" fmla="*/ 367369 w 3608520"/>
              <a:gd name="connsiteY53" fmla="*/ 2236619 h 2440970"/>
              <a:gd name="connsiteX54" fmla="*/ 217367 w 3608520"/>
              <a:gd name="connsiteY54" fmla="*/ 2227126 h 2440970"/>
              <a:gd name="connsiteX55" fmla="*/ 214629 w 3608520"/>
              <a:gd name="connsiteY55" fmla="*/ 2227210 h 2440970"/>
              <a:gd name="connsiteX56" fmla="*/ 196085 w 3608520"/>
              <a:gd name="connsiteY56" fmla="*/ 2226930 h 2440970"/>
              <a:gd name="connsiteX57" fmla="*/ 166142 w 3608520"/>
              <a:gd name="connsiteY57" fmla="*/ 2223884 h 2440970"/>
              <a:gd name="connsiteX58" fmla="*/ 106962 w 3608520"/>
              <a:gd name="connsiteY58" fmla="*/ 2220138 h 2440970"/>
              <a:gd name="connsiteX59" fmla="*/ 91511 w 3608520"/>
              <a:gd name="connsiteY59" fmla="*/ 2220444 h 2440970"/>
              <a:gd name="connsiteX60" fmla="*/ 52878 w 3608520"/>
              <a:gd name="connsiteY60" fmla="*/ 2229276 h 2440970"/>
              <a:gd name="connsiteX61" fmla="*/ 33646 w 3608520"/>
              <a:gd name="connsiteY61" fmla="*/ 2217285 h 2440970"/>
              <a:gd name="connsiteX62" fmla="*/ 32738 w 3608520"/>
              <a:gd name="connsiteY62" fmla="*/ 2215441 h 2440970"/>
              <a:gd name="connsiteX63" fmla="*/ 12165 w 3608520"/>
              <a:gd name="connsiteY63" fmla="*/ 2214139 h 2440970"/>
              <a:gd name="connsiteX64" fmla="*/ 0 w 3608520"/>
              <a:gd name="connsiteY64" fmla="*/ 2196134 h 2440970"/>
              <a:gd name="connsiteX65" fmla="*/ 12009 w 3608520"/>
              <a:gd name="connsiteY65" fmla="*/ 1975176 h 2440970"/>
              <a:gd name="connsiteX66" fmla="*/ 32399 w 3608520"/>
              <a:gd name="connsiteY66" fmla="*/ 1483741 h 2440970"/>
              <a:gd name="connsiteX67" fmla="*/ 111686 w 3608520"/>
              <a:gd name="connsiteY67" fmla="*/ 11843 h 2440970"/>
              <a:gd name="connsiteX68" fmla="*/ 112254 w 3608520"/>
              <a:gd name="connsiteY68" fmla="*/ 0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392970 w 3608520"/>
              <a:gd name="connsiteY3" fmla="*/ 2430048 h 2440970"/>
              <a:gd name="connsiteX4" fmla="*/ 3390918 w 3608520"/>
              <a:gd name="connsiteY4" fmla="*/ 2432584 h 2440970"/>
              <a:gd name="connsiteX5" fmla="*/ 3367505 w 3608520"/>
              <a:gd name="connsiteY5" fmla="*/ 2440955 h 2440970"/>
              <a:gd name="connsiteX6" fmla="*/ 3303082 w 3608520"/>
              <a:gd name="connsiteY6" fmla="*/ 2431880 h 2440970"/>
              <a:gd name="connsiteX7" fmla="*/ 3281120 w 3608520"/>
              <a:gd name="connsiteY7" fmla="*/ 2427256 h 2440970"/>
              <a:gd name="connsiteX8" fmla="*/ 3257834 w 3608520"/>
              <a:gd name="connsiteY8" fmla="*/ 2421430 h 2440970"/>
              <a:gd name="connsiteX9" fmla="*/ 2196000 w 3608520"/>
              <a:gd name="connsiteY9" fmla="*/ 2353738 h 2440970"/>
              <a:gd name="connsiteX10" fmla="*/ 2090448 w 3608520"/>
              <a:gd name="connsiteY10" fmla="*/ 2348237 h 2440970"/>
              <a:gd name="connsiteX11" fmla="*/ 1926199 w 3608520"/>
              <a:gd name="connsiteY11" fmla="*/ 2337021 h 2440970"/>
              <a:gd name="connsiteX12" fmla="*/ 1241985 w 3608520"/>
              <a:gd name="connsiteY12" fmla="*/ 2291971 h 2440970"/>
              <a:gd name="connsiteX13" fmla="*/ 1209553 w 3608520"/>
              <a:gd name="connsiteY13" fmla="*/ 2292621 h 2440970"/>
              <a:gd name="connsiteX14" fmla="*/ 1176511 w 3608520"/>
              <a:gd name="connsiteY14" fmla="*/ 2294898 h 2440970"/>
              <a:gd name="connsiteX15" fmla="*/ 1169373 w 3608520"/>
              <a:gd name="connsiteY15" fmla="*/ 2296904 h 2440970"/>
              <a:gd name="connsiteX16" fmla="*/ 1161308 w 3608520"/>
              <a:gd name="connsiteY16" fmla="*/ 2294287 h 2440970"/>
              <a:gd name="connsiteX17" fmla="*/ 1158988 w 3608520"/>
              <a:gd name="connsiteY17" fmla="*/ 2292076 h 2440970"/>
              <a:gd name="connsiteX18" fmla="*/ 1132672 w 3608520"/>
              <a:gd name="connsiteY18" fmla="*/ 2294491 h 2440970"/>
              <a:gd name="connsiteX19" fmla="*/ 1129511 w 3608520"/>
              <a:gd name="connsiteY19" fmla="*/ 2294404 h 2440970"/>
              <a:gd name="connsiteX20" fmla="*/ 1107789 w 3608520"/>
              <a:gd name="connsiteY20" fmla="*/ 2292438 h 2440970"/>
              <a:gd name="connsiteX21" fmla="*/ 1075594 w 3608520"/>
              <a:gd name="connsiteY21" fmla="*/ 2287389 h 2440970"/>
              <a:gd name="connsiteX22" fmla="*/ 1060617 w 3608520"/>
              <a:gd name="connsiteY22" fmla="*/ 2280493 h 2440970"/>
              <a:gd name="connsiteX23" fmla="*/ 962078 w 3608520"/>
              <a:gd name="connsiteY23" fmla="*/ 2274257 h 2440970"/>
              <a:gd name="connsiteX24" fmla="*/ 961858 w 3608520"/>
              <a:gd name="connsiteY24" fmla="*/ 2275459 h 2440970"/>
              <a:gd name="connsiteX25" fmla="*/ 938608 w 3608520"/>
              <a:gd name="connsiteY25" fmla="*/ 2279626 h 2440970"/>
              <a:gd name="connsiteX26" fmla="*/ 927467 w 3608520"/>
              <a:gd name="connsiteY26" fmla="*/ 2277449 h 2440970"/>
              <a:gd name="connsiteX27" fmla="*/ 925525 w 3608520"/>
              <a:gd name="connsiteY27" fmla="*/ 2276981 h 2440970"/>
              <a:gd name="connsiteX28" fmla="*/ 918200 w 3608520"/>
              <a:gd name="connsiteY28" fmla="*/ 2277124 h 2440970"/>
              <a:gd name="connsiteX29" fmla="*/ 915577 w 3608520"/>
              <a:gd name="connsiteY29" fmla="*/ 2274643 h 2440970"/>
              <a:gd name="connsiteX30" fmla="*/ 890829 w 3608520"/>
              <a:gd name="connsiteY30" fmla="*/ 2274017 h 2440970"/>
              <a:gd name="connsiteX31" fmla="*/ 843430 w 3608520"/>
              <a:gd name="connsiteY31" fmla="*/ 2277177 h 2440970"/>
              <a:gd name="connsiteX32" fmla="*/ 836042 w 3608520"/>
              <a:gd name="connsiteY32" fmla="*/ 2279238 h 2440970"/>
              <a:gd name="connsiteX33" fmla="*/ 787832 w 3608520"/>
              <a:gd name="connsiteY33" fmla="*/ 2280202 h 2440970"/>
              <a:gd name="connsiteX34" fmla="*/ 754791 w 3608520"/>
              <a:gd name="connsiteY34" fmla="*/ 2282480 h 2440970"/>
              <a:gd name="connsiteX35" fmla="*/ 747654 w 3608520"/>
              <a:gd name="connsiteY35" fmla="*/ 2284487 h 2440970"/>
              <a:gd name="connsiteX36" fmla="*/ 739589 w 3608520"/>
              <a:gd name="connsiteY36" fmla="*/ 2281869 h 2440970"/>
              <a:gd name="connsiteX37" fmla="*/ 737268 w 3608520"/>
              <a:gd name="connsiteY37" fmla="*/ 2279657 h 2440970"/>
              <a:gd name="connsiteX38" fmla="*/ 710953 w 3608520"/>
              <a:gd name="connsiteY38" fmla="*/ 2282072 h 2440970"/>
              <a:gd name="connsiteX39" fmla="*/ 707792 w 3608520"/>
              <a:gd name="connsiteY39" fmla="*/ 2281986 h 2440970"/>
              <a:gd name="connsiteX40" fmla="*/ 686070 w 3608520"/>
              <a:gd name="connsiteY40" fmla="*/ 2280019 h 2440970"/>
              <a:gd name="connsiteX41" fmla="*/ 653876 w 3608520"/>
              <a:gd name="connsiteY41" fmla="*/ 2274972 h 2440970"/>
              <a:gd name="connsiteX42" fmla="*/ 620673 w 3608520"/>
              <a:gd name="connsiteY42" fmla="*/ 2265911 h 2440970"/>
              <a:gd name="connsiteX43" fmla="*/ 601439 w 3608520"/>
              <a:gd name="connsiteY43" fmla="*/ 2261864 h 2440970"/>
              <a:gd name="connsiteX44" fmla="*/ 588127 w 3608520"/>
              <a:gd name="connsiteY44" fmla="*/ 2257774 h 2440970"/>
              <a:gd name="connsiteX45" fmla="*/ 550569 w 3608520"/>
              <a:gd name="connsiteY45" fmla="*/ 2253530 h 2440970"/>
              <a:gd name="connsiteX46" fmla="*/ 486780 w 3608520"/>
              <a:gd name="connsiteY46" fmla="*/ 2249073 h 2440970"/>
              <a:gd name="connsiteX47" fmla="*/ 463752 w 3608520"/>
              <a:gd name="connsiteY47" fmla="*/ 2243978 h 2440970"/>
              <a:gd name="connsiteX48" fmla="*/ 463312 w 3608520"/>
              <a:gd name="connsiteY48" fmla="*/ 2242691 h 2440970"/>
              <a:gd name="connsiteX49" fmla="*/ 390985 w 3608520"/>
              <a:gd name="connsiteY49" fmla="*/ 2238113 h 2440970"/>
              <a:gd name="connsiteX50" fmla="*/ 385863 w 3608520"/>
              <a:gd name="connsiteY50" fmla="*/ 2238480 h 2440970"/>
              <a:gd name="connsiteX51" fmla="*/ 370367 w 3608520"/>
              <a:gd name="connsiteY51" fmla="*/ 2237984 h 2440970"/>
              <a:gd name="connsiteX52" fmla="*/ 367369 w 3608520"/>
              <a:gd name="connsiteY52" fmla="*/ 2236619 h 2440970"/>
              <a:gd name="connsiteX53" fmla="*/ 217367 w 3608520"/>
              <a:gd name="connsiteY53" fmla="*/ 2227126 h 2440970"/>
              <a:gd name="connsiteX54" fmla="*/ 214629 w 3608520"/>
              <a:gd name="connsiteY54" fmla="*/ 2227210 h 2440970"/>
              <a:gd name="connsiteX55" fmla="*/ 196085 w 3608520"/>
              <a:gd name="connsiteY55" fmla="*/ 2226930 h 2440970"/>
              <a:gd name="connsiteX56" fmla="*/ 166142 w 3608520"/>
              <a:gd name="connsiteY56" fmla="*/ 2223884 h 2440970"/>
              <a:gd name="connsiteX57" fmla="*/ 106962 w 3608520"/>
              <a:gd name="connsiteY57" fmla="*/ 2220138 h 2440970"/>
              <a:gd name="connsiteX58" fmla="*/ 91511 w 3608520"/>
              <a:gd name="connsiteY58" fmla="*/ 2220444 h 2440970"/>
              <a:gd name="connsiteX59" fmla="*/ 52878 w 3608520"/>
              <a:gd name="connsiteY59" fmla="*/ 2229276 h 2440970"/>
              <a:gd name="connsiteX60" fmla="*/ 33646 w 3608520"/>
              <a:gd name="connsiteY60" fmla="*/ 2217285 h 2440970"/>
              <a:gd name="connsiteX61" fmla="*/ 32738 w 3608520"/>
              <a:gd name="connsiteY61" fmla="*/ 2215441 h 2440970"/>
              <a:gd name="connsiteX62" fmla="*/ 12165 w 3608520"/>
              <a:gd name="connsiteY62" fmla="*/ 2214139 h 2440970"/>
              <a:gd name="connsiteX63" fmla="*/ 0 w 3608520"/>
              <a:gd name="connsiteY63" fmla="*/ 2196134 h 2440970"/>
              <a:gd name="connsiteX64" fmla="*/ 12009 w 3608520"/>
              <a:gd name="connsiteY64" fmla="*/ 1975176 h 2440970"/>
              <a:gd name="connsiteX65" fmla="*/ 32399 w 3608520"/>
              <a:gd name="connsiteY65" fmla="*/ 1483741 h 2440970"/>
              <a:gd name="connsiteX66" fmla="*/ 111686 w 3608520"/>
              <a:gd name="connsiteY66" fmla="*/ 11843 h 2440970"/>
              <a:gd name="connsiteX67" fmla="*/ 112254 w 3608520"/>
              <a:gd name="connsiteY67" fmla="*/ 0 h 2440970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392970 w 3608520"/>
              <a:gd name="connsiteY3" fmla="*/ 2430048 h 2440996"/>
              <a:gd name="connsiteX4" fmla="*/ 3446603 w 3608520"/>
              <a:gd name="connsiteY4" fmla="*/ 2435515 h 2440996"/>
              <a:gd name="connsiteX5" fmla="*/ 3367505 w 3608520"/>
              <a:gd name="connsiteY5" fmla="*/ 2440955 h 2440996"/>
              <a:gd name="connsiteX6" fmla="*/ 3303082 w 3608520"/>
              <a:gd name="connsiteY6" fmla="*/ 2431880 h 2440996"/>
              <a:gd name="connsiteX7" fmla="*/ 3281120 w 3608520"/>
              <a:gd name="connsiteY7" fmla="*/ 2427256 h 2440996"/>
              <a:gd name="connsiteX8" fmla="*/ 3257834 w 3608520"/>
              <a:gd name="connsiteY8" fmla="*/ 2421430 h 2440996"/>
              <a:gd name="connsiteX9" fmla="*/ 2196000 w 3608520"/>
              <a:gd name="connsiteY9" fmla="*/ 2353738 h 2440996"/>
              <a:gd name="connsiteX10" fmla="*/ 2090448 w 3608520"/>
              <a:gd name="connsiteY10" fmla="*/ 2348237 h 2440996"/>
              <a:gd name="connsiteX11" fmla="*/ 1926199 w 3608520"/>
              <a:gd name="connsiteY11" fmla="*/ 2337021 h 2440996"/>
              <a:gd name="connsiteX12" fmla="*/ 1241985 w 3608520"/>
              <a:gd name="connsiteY12" fmla="*/ 2291971 h 2440996"/>
              <a:gd name="connsiteX13" fmla="*/ 1209553 w 3608520"/>
              <a:gd name="connsiteY13" fmla="*/ 2292621 h 2440996"/>
              <a:gd name="connsiteX14" fmla="*/ 1176511 w 3608520"/>
              <a:gd name="connsiteY14" fmla="*/ 2294898 h 2440996"/>
              <a:gd name="connsiteX15" fmla="*/ 1169373 w 3608520"/>
              <a:gd name="connsiteY15" fmla="*/ 2296904 h 2440996"/>
              <a:gd name="connsiteX16" fmla="*/ 1161308 w 3608520"/>
              <a:gd name="connsiteY16" fmla="*/ 2294287 h 2440996"/>
              <a:gd name="connsiteX17" fmla="*/ 1158988 w 3608520"/>
              <a:gd name="connsiteY17" fmla="*/ 2292076 h 2440996"/>
              <a:gd name="connsiteX18" fmla="*/ 1132672 w 3608520"/>
              <a:gd name="connsiteY18" fmla="*/ 2294491 h 2440996"/>
              <a:gd name="connsiteX19" fmla="*/ 1129511 w 3608520"/>
              <a:gd name="connsiteY19" fmla="*/ 2294404 h 2440996"/>
              <a:gd name="connsiteX20" fmla="*/ 1107789 w 3608520"/>
              <a:gd name="connsiteY20" fmla="*/ 2292438 h 2440996"/>
              <a:gd name="connsiteX21" fmla="*/ 1075594 w 3608520"/>
              <a:gd name="connsiteY21" fmla="*/ 2287389 h 2440996"/>
              <a:gd name="connsiteX22" fmla="*/ 1060617 w 3608520"/>
              <a:gd name="connsiteY22" fmla="*/ 2280493 h 2440996"/>
              <a:gd name="connsiteX23" fmla="*/ 962078 w 3608520"/>
              <a:gd name="connsiteY23" fmla="*/ 2274257 h 2440996"/>
              <a:gd name="connsiteX24" fmla="*/ 961858 w 3608520"/>
              <a:gd name="connsiteY24" fmla="*/ 2275459 h 2440996"/>
              <a:gd name="connsiteX25" fmla="*/ 938608 w 3608520"/>
              <a:gd name="connsiteY25" fmla="*/ 2279626 h 2440996"/>
              <a:gd name="connsiteX26" fmla="*/ 927467 w 3608520"/>
              <a:gd name="connsiteY26" fmla="*/ 2277449 h 2440996"/>
              <a:gd name="connsiteX27" fmla="*/ 925525 w 3608520"/>
              <a:gd name="connsiteY27" fmla="*/ 2276981 h 2440996"/>
              <a:gd name="connsiteX28" fmla="*/ 918200 w 3608520"/>
              <a:gd name="connsiteY28" fmla="*/ 2277124 h 2440996"/>
              <a:gd name="connsiteX29" fmla="*/ 915577 w 3608520"/>
              <a:gd name="connsiteY29" fmla="*/ 2274643 h 2440996"/>
              <a:gd name="connsiteX30" fmla="*/ 890829 w 3608520"/>
              <a:gd name="connsiteY30" fmla="*/ 2274017 h 2440996"/>
              <a:gd name="connsiteX31" fmla="*/ 843430 w 3608520"/>
              <a:gd name="connsiteY31" fmla="*/ 2277177 h 2440996"/>
              <a:gd name="connsiteX32" fmla="*/ 836042 w 3608520"/>
              <a:gd name="connsiteY32" fmla="*/ 2279238 h 2440996"/>
              <a:gd name="connsiteX33" fmla="*/ 787832 w 3608520"/>
              <a:gd name="connsiteY33" fmla="*/ 2280202 h 2440996"/>
              <a:gd name="connsiteX34" fmla="*/ 754791 w 3608520"/>
              <a:gd name="connsiteY34" fmla="*/ 2282480 h 2440996"/>
              <a:gd name="connsiteX35" fmla="*/ 747654 w 3608520"/>
              <a:gd name="connsiteY35" fmla="*/ 2284487 h 2440996"/>
              <a:gd name="connsiteX36" fmla="*/ 739589 w 3608520"/>
              <a:gd name="connsiteY36" fmla="*/ 2281869 h 2440996"/>
              <a:gd name="connsiteX37" fmla="*/ 737268 w 3608520"/>
              <a:gd name="connsiteY37" fmla="*/ 2279657 h 2440996"/>
              <a:gd name="connsiteX38" fmla="*/ 710953 w 3608520"/>
              <a:gd name="connsiteY38" fmla="*/ 2282072 h 2440996"/>
              <a:gd name="connsiteX39" fmla="*/ 707792 w 3608520"/>
              <a:gd name="connsiteY39" fmla="*/ 2281986 h 2440996"/>
              <a:gd name="connsiteX40" fmla="*/ 686070 w 3608520"/>
              <a:gd name="connsiteY40" fmla="*/ 2280019 h 2440996"/>
              <a:gd name="connsiteX41" fmla="*/ 653876 w 3608520"/>
              <a:gd name="connsiteY41" fmla="*/ 2274972 h 2440996"/>
              <a:gd name="connsiteX42" fmla="*/ 620673 w 3608520"/>
              <a:gd name="connsiteY42" fmla="*/ 2265911 h 2440996"/>
              <a:gd name="connsiteX43" fmla="*/ 601439 w 3608520"/>
              <a:gd name="connsiteY43" fmla="*/ 2261864 h 2440996"/>
              <a:gd name="connsiteX44" fmla="*/ 588127 w 3608520"/>
              <a:gd name="connsiteY44" fmla="*/ 2257774 h 2440996"/>
              <a:gd name="connsiteX45" fmla="*/ 550569 w 3608520"/>
              <a:gd name="connsiteY45" fmla="*/ 2253530 h 2440996"/>
              <a:gd name="connsiteX46" fmla="*/ 486780 w 3608520"/>
              <a:gd name="connsiteY46" fmla="*/ 2249073 h 2440996"/>
              <a:gd name="connsiteX47" fmla="*/ 463752 w 3608520"/>
              <a:gd name="connsiteY47" fmla="*/ 2243978 h 2440996"/>
              <a:gd name="connsiteX48" fmla="*/ 463312 w 3608520"/>
              <a:gd name="connsiteY48" fmla="*/ 2242691 h 2440996"/>
              <a:gd name="connsiteX49" fmla="*/ 390985 w 3608520"/>
              <a:gd name="connsiteY49" fmla="*/ 2238113 h 2440996"/>
              <a:gd name="connsiteX50" fmla="*/ 385863 w 3608520"/>
              <a:gd name="connsiteY50" fmla="*/ 2238480 h 2440996"/>
              <a:gd name="connsiteX51" fmla="*/ 370367 w 3608520"/>
              <a:gd name="connsiteY51" fmla="*/ 2237984 h 2440996"/>
              <a:gd name="connsiteX52" fmla="*/ 367369 w 3608520"/>
              <a:gd name="connsiteY52" fmla="*/ 2236619 h 2440996"/>
              <a:gd name="connsiteX53" fmla="*/ 217367 w 3608520"/>
              <a:gd name="connsiteY53" fmla="*/ 2227126 h 2440996"/>
              <a:gd name="connsiteX54" fmla="*/ 214629 w 3608520"/>
              <a:gd name="connsiteY54" fmla="*/ 2227210 h 2440996"/>
              <a:gd name="connsiteX55" fmla="*/ 196085 w 3608520"/>
              <a:gd name="connsiteY55" fmla="*/ 2226930 h 2440996"/>
              <a:gd name="connsiteX56" fmla="*/ 166142 w 3608520"/>
              <a:gd name="connsiteY56" fmla="*/ 2223884 h 2440996"/>
              <a:gd name="connsiteX57" fmla="*/ 106962 w 3608520"/>
              <a:gd name="connsiteY57" fmla="*/ 2220138 h 2440996"/>
              <a:gd name="connsiteX58" fmla="*/ 91511 w 3608520"/>
              <a:gd name="connsiteY58" fmla="*/ 2220444 h 2440996"/>
              <a:gd name="connsiteX59" fmla="*/ 52878 w 3608520"/>
              <a:gd name="connsiteY59" fmla="*/ 2229276 h 2440996"/>
              <a:gd name="connsiteX60" fmla="*/ 33646 w 3608520"/>
              <a:gd name="connsiteY60" fmla="*/ 2217285 h 2440996"/>
              <a:gd name="connsiteX61" fmla="*/ 32738 w 3608520"/>
              <a:gd name="connsiteY61" fmla="*/ 2215441 h 2440996"/>
              <a:gd name="connsiteX62" fmla="*/ 12165 w 3608520"/>
              <a:gd name="connsiteY62" fmla="*/ 2214139 h 2440996"/>
              <a:gd name="connsiteX63" fmla="*/ 0 w 3608520"/>
              <a:gd name="connsiteY63" fmla="*/ 2196134 h 2440996"/>
              <a:gd name="connsiteX64" fmla="*/ 12009 w 3608520"/>
              <a:gd name="connsiteY64" fmla="*/ 1975176 h 2440996"/>
              <a:gd name="connsiteX65" fmla="*/ 32399 w 3608520"/>
              <a:gd name="connsiteY65" fmla="*/ 1483741 h 2440996"/>
              <a:gd name="connsiteX66" fmla="*/ 111686 w 3608520"/>
              <a:gd name="connsiteY66" fmla="*/ 11843 h 2440996"/>
              <a:gd name="connsiteX67" fmla="*/ 112254 w 3608520"/>
              <a:gd name="connsiteY67" fmla="*/ 0 h 2440996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446603 w 3608520"/>
              <a:gd name="connsiteY3" fmla="*/ 2435515 h 2440996"/>
              <a:gd name="connsiteX4" fmla="*/ 3367505 w 3608520"/>
              <a:gd name="connsiteY4" fmla="*/ 2440955 h 2440996"/>
              <a:gd name="connsiteX5" fmla="*/ 3303082 w 3608520"/>
              <a:gd name="connsiteY5" fmla="*/ 2431880 h 2440996"/>
              <a:gd name="connsiteX6" fmla="*/ 3281120 w 3608520"/>
              <a:gd name="connsiteY6" fmla="*/ 2427256 h 2440996"/>
              <a:gd name="connsiteX7" fmla="*/ 3257834 w 3608520"/>
              <a:gd name="connsiteY7" fmla="*/ 2421430 h 2440996"/>
              <a:gd name="connsiteX8" fmla="*/ 2196000 w 3608520"/>
              <a:gd name="connsiteY8" fmla="*/ 2353738 h 2440996"/>
              <a:gd name="connsiteX9" fmla="*/ 2090448 w 3608520"/>
              <a:gd name="connsiteY9" fmla="*/ 2348237 h 2440996"/>
              <a:gd name="connsiteX10" fmla="*/ 1926199 w 3608520"/>
              <a:gd name="connsiteY10" fmla="*/ 2337021 h 2440996"/>
              <a:gd name="connsiteX11" fmla="*/ 1241985 w 3608520"/>
              <a:gd name="connsiteY11" fmla="*/ 2291971 h 2440996"/>
              <a:gd name="connsiteX12" fmla="*/ 1209553 w 3608520"/>
              <a:gd name="connsiteY12" fmla="*/ 2292621 h 2440996"/>
              <a:gd name="connsiteX13" fmla="*/ 1176511 w 3608520"/>
              <a:gd name="connsiteY13" fmla="*/ 2294898 h 2440996"/>
              <a:gd name="connsiteX14" fmla="*/ 1169373 w 3608520"/>
              <a:gd name="connsiteY14" fmla="*/ 2296904 h 2440996"/>
              <a:gd name="connsiteX15" fmla="*/ 1161308 w 3608520"/>
              <a:gd name="connsiteY15" fmla="*/ 2294287 h 2440996"/>
              <a:gd name="connsiteX16" fmla="*/ 1158988 w 3608520"/>
              <a:gd name="connsiteY16" fmla="*/ 2292076 h 2440996"/>
              <a:gd name="connsiteX17" fmla="*/ 1132672 w 3608520"/>
              <a:gd name="connsiteY17" fmla="*/ 2294491 h 2440996"/>
              <a:gd name="connsiteX18" fmla="*/ 1129511 w 3608520"/>
              <a:gd name="connsiteY18" fmla="*/ 2294404 h 2440996"/>
              <a:gd name="connsiteX19" fmla="*/ 1107789 w 3608520"/>
              <a:gd name="connsiteY19" fmla="*/ 2292438 h 2440996"/>
              <a:gd name="connsiteX20" fmla="*/ 1075594 w 3608520"/>
              <a:gd name="connsiteY20" fmla="*/ 2287389 h 2440996"/>
              <a:gd name="connsiteX21" fmla="*/ 1060617 w 3608520"/>
              <a:gd name="connsiteY21" fmla="*/ 2280493 h 2440996"/>
              <a:gd name="connsiteX22" fmla="*/ 962078 w 3608520"/>
              <a:gd name="connsiteY22" fmla="*/ 2274257 h 2440996"/>
              <a:gd name="connsiteX23" fmla="*/ 961858 w 3608520"/>
              <a:gd name="connsiteY23" fmla="*/ 2275459 h 2440996"/>
              <a:gd name="connsiteX24" fmla="*/ 938608 w 3608520"/>
              <a:gd name="connsiteY24" fmla="*/ 2279626 h 2440996"/>
              <a:gd name="connsiteX25" fmla="*/ 927467 w 3608520"/>
              <a:gd name="connsiteY25" fmla="*/ 2277449 h 2440996"/>
              <a:gd name="connsiteX26" fmla="*/ 925525 w 3608520"/>
              <a:gd name="connsiteY26" fmla="*/ 2276981 h 2440996"/>
              <a:gd name="connsiteX27" fmla="*/ 918200 w 3608520"/>
              <a:gd name="connsiteY27" fmla="*/ 2277124 h 2440996"/>
              <a:gd name="connsiteX28" fmla="*/ 915577 w 3608520"/>
              <a:gd name="connsiteY28" fmla="*/ 2274643 h 2440996"/>
              <a:gd name="connsiteX29" fmla="*/ 890829 w 3608520"/>
              <a:gd name="connsiteY29" fmla="*/ 2274017 h 2440996"/>
              <a:gd name="connsiteX30" fmla="*/ 843430 w 3608520"/>
              <a:gd name="connsiteY30" fmla="*/ 2277177 h 2440996"/>
              <a:gd name="connsiteX31" fmla="*/ 836042 w 3608520"/>
              <a:gd name="connsiteY31" fmla="*/ 2279238 h 2440996"/>
              <a:gd name="connsiteX32" fmla="*/ 787832 w 3608520"/>
              <a:gd name="connsiteY32" fmla="*/ 2280202 h 2440996"/>
              <a:gd name="connsiteX33" fmla="*/ 754791 w 3608520"/>
              <a:gd name="connsiteY33" fmla="*/ 2282480 h 2440996"/>
              <a:gd name="connsiteX34" fmla="*/ 747654 w 3608520"/>
              <a:gd name="connsiteY34" fmla="*/ 2284487 h 2440996"/>
              <a:gd name="connsiteX35" fmla="*/ 739589 w 3608520"/>
              <a:gd name="connsiteY35" fmla="*/ 2281869 h 2440996"/>
              <a:gd name="connsiteX36" fmla="*/ 737268 w 3608520"/>
              <a:gd name="connsiteY36" fmla="*/ 2279657 h 2440996"/>
              <a:gd name="connsiteX37" fmla="*/ 710953 w 3608520"/>
              <a:gd name="connsiteY37" fmla="*/ 2282072 h 2440996"/>
              <a:gd name="connsiteX38" fmla="*/ 707792 w 3608520"/>
              <a:gd name="connsiteY38" fmla="*/ 2281986 h 2440996"/>
              <a:gd name="connsiteX39" fmla="*/ 686070 w 3608520"/>
              <a:gd name="connsiteY39" fmla="*/ 2280019 h 2440996"/>
              <a:gd name="connsiteX40" fmla="*/ 653876 w 3608520"/>
              <a:gd name="connsiteY40" fmla="*/ 2274972 h 2440996"/>
              <a:gd name="connsiteX41" fmla="*/ 620673 w 3608520"/>
              <a:gd name="connsiteY41" fmla="*/ 2265911 h 2440996"/>
              <a:gd name="connsiteX42" fmla="*/ 601439 w 3608520"/>
              <a:gd name="connsiteY42" fmla="*/ 2261864 h 2440996"/>
              <a:gd name="connsiteX43" fmla="*/ 588127 w 3608520"/>
              <a:gd name="connsiteY43" fmla="*/ 2257774 h 2440996"/>
              <a:gd name="connsiteX44" fmla="*/ 550569 w 3608520"/>
              <a:gd name="connsiteY44" fmla="*/ 2253530 h 2440996"/>
              <a:gd name="connsiteX45" fmla="*/ 486780 w 3608520"/>
              <a:gd name="connsiteY45" fmla="*/ 2249073 h 2440996"/>
              <a:gd name="connsiteX46" fmla="*/ 463752 w 3608520"/>
              <a:gd name="connsiteY46" fmla="*/ 2243978 h 2440996"/>
              <a:gd name="connsiteX47" fmla="*/ 463312 w 3608520"/>
              <a:gd name="connsiteY47" fmla="*/ 2242691 h 2440996"/>
              <a:gd name="connsiteX48" fmla="*/ 390985 w 3608520"/>
              <a:gd name="connsiteY48" fmla="*/ 2238113 h 2440996"/>
              <a:gd name="connsiteX49" fmla="*/ 385863 w 3608520"/>
              <a:gd name="connsiteY49" fmla="*/ 2238480 h 2440996"/>
              <a:gd name="connsiteX50" fmla="*/ 370367 w 3608520"/>
              <a:gd name="connsiteY50" fmla="*/ 2237984 h 2440996"/>
              <a:gd name="connsiteX51" fmla="*/ 367369 w 3608520"/>
              <a:gd name="connsiteY51" fmla="*/ 2236619 h 2440996"/>
              <a:gd name="connsiteX52" fmla="*/ 217367 w 3608520"/>
              <a:gd name="connsiteY52" fmla="*/ 2227126 h 2440996"/>
              <a:gd name="connsiteX53" fmla="*/ 214629 w 3608520"/>
              <a:gd name="connsiteY53" fmla="*/ 2227210 h 2440996"/>
              <a:gd name="connsiteX54" fmla="*/ 196085 w 3608520"/>
              <a:gd name="connsiteY54" fmla="*/ 2226930 h 2440996"/>
              <a:gd name="connsiteX55" fmla="*/ 166142 w 3608520"/>
              <a:gd name="connsiteY55" fmla="*/ 2223884 h 2440996"/>
              <a:gd name="connsiteX56" fmla="*/ 106962 w 3608520"/>
              <a:gd name="connsiteY56" fmla="*/ 2220138 h 2440996"/>
              <a:gd name="connsiteX57" fmla="*/ 91511 w 3608520"/>
              <a:gd name="connsiteY57" fmla="*/ 2220444 h 2440996"/>
              <a:gd name="connsiteX58" fmla="*/ 52878 w 3608520"/>
              <a:gd name="connsiteY58" fmla="*/ 2229276 h 2440996"/>
              <a:gd name="connsiteX59" fmla="*/ 33646 w 3608520"/>
              <a:gd name="connsiteY59" fmla="*/ 2217285 h 2440996"/>
              <a:gd name="connsiteX60" fmla="*/ 32738 w 3608520"/>
              <a:gd name="connsiteY60" fmla="*/ 2215441 h 2440996"/>
              <a:gd name="connsiteX61" fmla="*/ 12165 w 3608520"/>
              <a:gd name="connsiteY61" fmla="*/ 2214139 h 2440996"/>
              <a:gd name="connsiteX62" fmla="*/ 0 w 3608520"/>
              <a:gd name="connsiteY62" fmla="*/ 2196134 h 2440996"/>
              <a:gd name="connsiteX63" fmla="*/ 12009 w 3608520"/>
              <a:gd name="connsiteY63" fmla="*/ 1975176 h 2440996"/>
              <a:gd name="connsiteX64" fmla="*/ 32399 w 3608520"/>
              <a:gd name="connsiteY64" fmla="*/ 1483741 h 2440996"/>
              <a:gd name="connsiteX65" fmla="*/ 111686 w 3608520"/>
              <a:gd name="connsiteY65" fmla="*/ 11843 h 2440996"/>
              <a:gd name="connsiteX66" fmla="*/ 112254 w 3608520"/>
              <a:gd name="connsiteY66" fmla="*/ 0 h 244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08520" h="2440996">
                <a:moveTo>
                  <a:pt x="112254" y="0"/>
                </a:moveTo>
                <a:lnTo>
                  <a:pt x="3608520" y="0"/>
                </a:lnTo>
                <a:lnTo>
                  <a:pt x="3467976" y="2416375"/>
                </a:lnTo>
                <a:lnTo>
                  <a:pt x="3446603" y="2435515"/>
                </a:lnTo>
                <a:cubicBezTo>
                  <a:pt x="3440559" y="2439862"/>
                  <a:pt x="3372406" y="2441268"/>
                  <a:pt x="3367505" y="2440955"/>
                </a:cubicBezTo>
                <a:cubicBezTo>
                  <a:pt x="3340295" y="2426815"/>
                  <a:pt x="3317479" y="2434163"/>
                  <a:pt x="3303082" y="2431880"/>
                </a:cubicBezTo>
                <a:cubicBezTo>
                  <a:pt x="3288684" y="2429597"/>
                  <a:pt x="3285826" y="2431244"/>
                  <a:pt x="3281120" y="2427256"/>
                </a:cubicBezTo>
                <a:lnTo>
                  <a:pt x="3257834" y="2421430"/>
                </a:lnTo>
                <a:lnTo>
                  <a:pt x="2196000" y="2353738"/>
                </a:lnTo>
                <a:cubicBezTo>
                  <a:pt x="2183629" y="2356669"/>
                  <a:pt x="2086191" y="2351687"/>
                  <a:pt x="2090448" y="2348237"/>
                </a:cubicBezTo>
                <a:cubicBezTo>
                  <a:pt x="2039552" y="2344159"/>
                  <a:pt x="1977094" y="2341098"/>
                  <a:pt x="1926199" y="2337021"/>
                </a:cubicBezTo>
                <a:cubicBezTo>
                  <a:pt x="1702420" y="2313512"/>
                  <a:pt x="1470056" y="2306988"/>
                  <a:pt x="1241985" y="2291971"/>
                </a:cubicBezTo>
                <a:lnTo>
                  <a:pt x="1209553" y="2292621"/>
                </a:lnTo>
                <a:lnTo>
                  <a:pt x="1176511" y="2294898"/>
                </a:lnTo>
                <a:lnTo>
                  <a:pt x="1169373" y="2296904"/>
                </a:lnTo>
                <a:lnTo>
                  <a:pt x="1161308" y="2294287"/>
                </a:lnTo>
                <a:cubicBezTo>
                  <a:pt x="1160337" y="2293606"/>
                  <a:pt x="1159556" y="2292860"/>
                  <a:pt x="1158988" y="2292076"/>
                </a:cubicBezTo>
                <a:lnTo>
                  <a:pt x="1132672" y="2294491"/>
                </a:lnTo>
                <a:lnTo>
                  <a:pt x="1129511" y="2294404"/>
                </a:lnTo>
                <a:lnTo>
                  <a:pt x="1107789" y="2292438"/>
                </a:lnTo>
                <a:lnTo>
                  <a:pt x="1075594" y="2287389"/>
                </a:lnTo>
                <a:lnTo>
                  <a:pt x="1060617" y="2280493"/>
                </a:lnTo>
                <a:lnTo>
                  <a:pt x="962078" y="2274257"/>
                </a:lnTo>
                <a:cubicBezTo>
                  <a:pt x="962005" y="2274658"/>
                  <a:pt x="961931" y="2275058"/>
                  <a:pt x="961858" y="2275459"/>
                </a:cubicBezTo>
                <a:cubicBezTo>
                  <a:pt x="955862" y="2276325"/>
                  <a:pt x="937486" y="2270816"/>
                  <a:pt x="938608" y="2279626"/>
                </a:cubicBezTo>
                <a:cubicBezTo>
                  <a:pt x="934856" y="2279168"/>
                  <a:pt x="931174" y="2278354"/>
                  <a:pt x="927467" y="2277449"/>
                </a:cubicBezTo>
                <a:lnTo>
                  <a:pt x="925525" y="2276981"/>
                </a:lnTo>
                <a:lnTo>
                  <a:pt x="918200" y="2277124"/>
                </a:lnTo>
                <a:lnTo>
                  <a:pt x="915577" y="2274643"/>
                </a:lnTo>
                <a:lnTo>
                  <a:pt x="890829" y="2274017"/>
                </a:lnTo>
                <a:cubicBezTo>
                  <a:pt x="879940" y="2279611"/>
                  <a:pt x="860132" y="2275464"/>
                  <a:pt x="843430" y="2277177"/>
                </a:cubicBezTo>
                <a:lnTo>
                  <a:pt x="836042" y="2279238"/>
                </a:lnTo>
                <a:lnTo>
                  <a:pt x="787832" y="2280202"/>
                </a:lnTo>
                <a:lnTo>
                  <a:pt x="754791" y="2282480"/>
                </a:lnTo>
                <a:lnTo>
                  <a:pt x="747654" y="2284487"/>
                </a:lnTo>
                <a:lnTo>
                  <a:pt x="739589" y="2281869"/>
                </a:lnTo>
                <a:cubicBezTo>
                  <a:pt x="738617" y="2281187"/>
                  <a:pt x="737836" y="2280441"/>
                  <a:pt x="737268" y="2279657"/>
                </a:cubicBezTo>
                <a:lnTo>
                  <a:pt x="710953" y="2282072"/>
                </a:lnTo>
                <a:lnTo>
                  <a:pt x="707792" y="2281986"/>
                </a:lnTo>
                <a:lnTo>
                  <a:pt x="686070" y="2280019"/>
                </a:lnTo>
                <a:lnTo>
                  <a:pt x="653876" y="2274972"/>
                </a:lnTo>
                <a:cubicBezTo>
                  <a:pt x="643299" y="2271981"/>
                  <a:pt x="634142" y="2261929"/>
                  <a:pt x="620673" y="2265911"/>
                </a:cubicBezTo>
                <a:cubicBezTo>
                  <a:pt x="623885" y="2260755"/>
                  <a:pt x="604889" y="2266608"/>
                  <a:pt x="601439" y="2261864"/>
                </a:cubicBezTo>
                <a:cubicBezTo>
                  <a:pt x="599471" y="2257978"/>
                  <a:pt x="593249" y="2258847"/>
                  <a:pt x="588127" y="2257774"/>
                </a:cubicBezTo>
                <a:cubicBezTo>
                  <a:pt x="583808" y="2253994"/>
                  <a:pt x="558846" y="2252259"/>
                  <a:pt x="550569" y="2253530"/>
                </a:cubicBezTo>
                <a:cubicBezTo>
                  <a:pt x="527776" y="2259504"/>
                  <a:pt x="505097" y="2244717"/>
                  <a:pt x="486780" y="2249073"/>
                </a:cubicBezTo>
                <a:cubicBezTo>
                  <a:pt x="472311" y="2247481"/>
                  <a:pt x="467749" y="2245296"/>
                  <a:pt x="463752" y="2243978"/>
                </a:cubicBezTo>
                <a:lnTo>
                  <a:pt x="463312" y="2242691"/>
                </a:lnTo>
                <a:lnTo>
                  <a:pt x="390985" y="2238113"/>
                </a:lnTo>
                <a:lnTo>
                  <a:pt x="385863" y="2238480"/>
                </a:lnTo>
                <a:cubicBezTo>
                  <a:pt x="380459" y="2238796"/>
                  <a:pt x="375193" y="2238836"/>
                  <a:pt x="370367" y="2237984"/>
                </a:cubicBezTo>
                <a:lnTo>
                  <a:pt x="367369" y="2236619"/>
                </a:lnTo>
                <a:lnTo>
                  <a:pt x="217367" y="2227126"/>
                </a:lnTo>
                <a:lnTo>
                  <a:pt x="214629" y="2227210"/>
                </a:lnTo>
                <a:cubicBezTo>
                  <a:pt x="206132" y="2227269"/>
                  <a:pt x="199275" y="2227134"/>
                  <a:pt x="196085" y="2226930"/>
                </a:cubicBezTo>
                <a:lnTo>
                  <a:pt x="166142" y="2223884"/>
                </a:lnTo>
                <a:lnTo>
                  <a:pt x="106962" y="2220138"/>
                </a:lnTo>
                <a:lnTo>
                  <a:pt x="91511" y="2220444"/>
                </a:lnTo>
                <a:cubicBezTo>
                  <a:pt x="79489" y="2221810"/>
                  <a:pt x="66793" y="2224533"/>
                  <a:pt x="52878" y="2229276"/>
                </a:cubicBezTo>
                <a:cubicBezTo>
                  <a:pt x="25088" y="2227502"/>
                  <a:pt x="34099" y="2223055"/>
                  <a:pt x="33646" y="2217285"/>
                </a:cubicBezTo>
                <a:lnTo>
                  <a:pt x="32738" y="2215441"/>
                </a:lnTo>
                <a:lnTo>
                  <a:pt x="12165" y="2214139"/>
                </a:lnTo>
                <a:lnTo>
                  <a:pt x="0" y="2196134"/>
                </a:lnTo>
                <a:lnTo>
                  <a:pt x="12009" y="1975176"/>
                </a:lnTo>
                <a:lnTo>
                  <a:pt x="32399" y="1483741"/>
                </a:lnTo>
                <a:cubicBezTo>
                  <a:pt x="46416" y="1200055"/>
                  <a:pt x="90010" y="450450"/>
                  <a:pt x="111686" y="11843"/>
                </a:cubicBezTo>
                <a:cubicBezTo>
                  <a:pt x="111875" y="7895"/>
                  <a:pt x="112065" y="3948"/>
                  <a:pt x="11225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Obsah obrázku sport, osoba, oblečení, Tanec&#10;&#10;Popis byl vytvořen automaticky">
            <a:extLst>
              <a:ext uri="{FF2B5EF4-FFF2-40B4-BE49-F238E27FC236}">
                <a16:creationId xmlns:a16="http://schemas.microsoft.com/office/drawing/2014/main" id="{D5D4EB90-05FA-1052-B866-AAFFBE98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40000">
            <a:off x="1011400" y="135758"/>
            <a:ext cx="2903778" cy="19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1" name="Freeform: Shape 13330">
            <a:extLst>
              <a:ext uri="{FF2B5EF4-FFF2-40B4-BE49-F238E27FC236}">
                <a16:creationId xmlns:a16="http://schemas.microsoft.com/office/drawing/2014/main" id="{275DC494-98A1-4062-9B1A-6AA86924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1147" y="4240658"/>
            <a:ext cx="3644444" cy="2611518"/>
          </a:xfrm>
          <a:custGeom>
            <a:avLst/>
            <a:gdLst>
              <a:gd name="connsiteX0" fmla="*/ 85026 w 3794703"/>
              <a:gd name="connsiteY0" fmla="*/ 0 h 2434810"/>
              <a:gd name="connsiteX1" fmla="*/ 3794703 w 3794703"/>
              <a:gd name="connsiteY1" fmla="*/ 129545 h 2434810"/>
              <a:gd name="connsiteX2" fmla="*/ 3714202 w 3794703"/>
              <a:gd name="connsiteY2" fmla="*/ 2434810 h 2434810"/>
              <a:gd name="connsiteX3" fmla="*/ 0 w 3794703"/>
              <a:gd name="connsiteY3" fmla="*/ 2434810 h 24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4703" h="2434810">
                <a:moveTo>
                  <a:pt x="85026" y="0"/>
                </a:moveTo>
                <a:lnTo>
                  <a:pt x="3794703" y="129545"/>
                </a:lnTo>
                <a:lnTo>
                  <a:pt x="3714202" y="2434810"/>
                </a:lnTo>
                <a:lnTo>
                  <a:pt x="0" y="243481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3" name="Freeform: Shape 13332">
            <a:extLst>
              <a:ext uri="{FF2B5EF4-FFF2-40B4-BE49-F238E27FC236}">
                <a16:creationId xmlns:a16="http://schemas.microsoft.com/office/drawing/2014/main" id="{F84C814A-6017-4302-BA10-0E76AB82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143" y="4355900"/>
            <a:ext cx="3454212" cy="2496276"/>
          </a:xfrm>
          <a:custGeom>
            <a:avLst/>
            <a:gdLst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08870 w 3596627"/>
              <a:gd name="connsiteY58" fmla="*/ 101351 h 2327366"/>
              <a:gd name="connsiteX59" fmla="*/ 3519348 w 3596627"/>
              <a:gd name="connsiteY59" fmla="*/ 107706 h 2327366"/>
              <a:gd name="connsiteX60" fmla="*/ 3532782 w 3596627"/>
              <a:gd name="connsiteY60" fmla="*/ 104208 h 2327366"/>
              <a:gd name="connsiteX61" fmla="*/ 3543760 w 3596627"/>
              <a:gd name="connsiteY61" fmla="*/ 107682 h 2327366"/>
              <a:gd name="connsiteX62" fmla="*/ 3550722 w 3596627"/>
              <a:gd name="connsiteY62" fmla="*/ 111939 h 2327366"/>
              <a:gd name="connsiteX63" fmla="*/ 3563070 w 3596627"/>
              <a:gd name="connsiteY63" fmla="*/ 112301 h 2327366"/>
              <a:gd name="connsiteX64" fmla="*/ 3562880 w 3596627"/>
              <a:gd name="connsiteY64" fmla="*/ 117601 h 2327366"/>
              <a:gd name="connsiteX65" fmla="*/ 3596627 w 3596627"/>
              <a:gd name="connsiteY65" fmla="*/ 118590 h 2327366"/>
              <a:gd name="connsiteX66" fmla="*/ 3519494 w 3596627"/>
              <a:gd name="connsiteY66" fmla="*/ 2327366 h 2327366"/>
              <a:gd name="connsiteX67" fmla="*/ 0 w 3596627"/>
              <a:gd name="connsiteY67" fmla="*/ 2327366 h 2327366"/>
              <a:gd name="connsiteX68" fmla="*/ 36766 w 3596627"/>
              <a:gd name="connsiteY68" fmla="*/ 1274525 h 2327366"/>
              <a:gd name="connsiteX69" fmla="*/ 37560 w 3596627"/>
              <a:gd name="connsiteY69" fmla="*/ 1251782 h 2327366"/>
              <a:gd name="connsiteX70" fmla="*/ 79274 w 3596627"/>
              <a:gd name="connsiteY70" fmla="*/ 57256 h 2327366"/>
              <a:gd name="connsiteX71" fmla="*/ 136761 w 3596627"/>
              <a:gd name="connsiteY71" fmla="*/ 3761 h 2327366"/>
              <a:gd name="connsiteX72" fmla="*/ 136837 w 3596627"/>
              <a:gd name="connsiteY72" fmla="*/ 3764 h 2327366"/>
              <a:gd name="connsiteX73" fmla="*/ 136846 w 3596627"/>
              <a:gd name="connsiteY73" fmla="*/ 2714 h 2327366"/>
              <a:gd name="connsiteX74" fmla="*/ 157169 w 3596627"/>
              <a:gd name="connsiteY74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19348 w 3596627"/>
              <a:gd name="connsiteY58" fmla="*/ 107706 h 2327366"/>
              <a:gd name="connsiteX59" fmla="*/ 3532782 w 3596627"/>
              <a:gd name="connsiteY59" fmla="*/ 104208 h 2327366"/>
              <a:gd name="connsiteX60" fmla="*/ 3543760 w 3596627"/>
              <a:gd name="connsiteY60" fmla="*/ 107682 h 2327366"/>
              <a:gd name="connsiteX61" fmla="*/ 3550722 w 3596627"/>
              <a:gd name="connsiteY61" fmla="*/ 111939 h 2327366"/>
              <a:gd name="connsiteX62" fmla="*/ 3563070 w 3596627"/>
              <a:gd name="connsiteY62" fmla="*/ 112301 h 2327366"/>
              <a:gd name="connsiteX63" fmla="*/ 3562880 w 3596627"/>
              <a:gd name="connsiteY63" fmla="*/ 117601 h 2327366"/>
              <a:gd name="connsiteX64" fmla="*/ 3596627 w 3596627"/>
              <a:gd name="connsiteY64" fmla="*/ 118590 h 2327366"/>
              <a:gd name="connsiteX65" fmla="*/ 3519494 w 3596627"/>
              <a:gd name="connsiteY65" fmla="*/ 2327366 h 2327366"/>
              <a:gd name="connsiteX66" fmla="*/ 0 w 3596627"/>
              <a:gd name="connsiteY66" fmla="*/ 2327366 h 2327366"/>
              <a:gd name="connsiteX67" fmla="*/ 36766 w 3596627"/>
              <a:gd name="connsiteY67" fmla="*/ 1274525 h 2327366"/>
              <a:gd name="connsiteX68" fmla="*/ 37560 w 3596627"/>
              <a:gd name="connsiteY68" fmla="*/ 1251782 h 2327366"/>
              <a:gd name="connsiteX69" fmla="*/ 79274 w 3596627"/>
              <a:gd name="connsiteY69" fmla="*/ 57256 h 2327366"/>
              <a:gd name="connsiteX70" fmla="*/ 136761 w 3596627"/>
              <a:gd name="connsiteY70" fmla="*/ 3761 h 2327366"/>
              <a:gd name="connsiteX71" fmla="*/ 136837 w 3596627"/>
              <a:gd name="connsiteY71" fmla="*/ 3764 h 2327366"/>
              <a:gd name="connsiteX72" fmla="*/ 136846 w 3596627"/>
              <a:gd name="connsiteY72" fmla="*/ 2714 h 2327366"/>
              <a:gd name="connsiteX73" fmla="*/ 157169 w 3596627"/>
              <a:gd name="connsiteY73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19348 w 3596627"/>
              <a:gd name="connsiteY57" fmla="*/ 107706 h 2327366"/>
              <a:gd name="connsiteX58" fmla="*/ 3532782 w 3596627"/>
              <a:gd name="connsiteY58" fmla="*/ 104208 h 2327366"/>
              <a:gd name="connsiteX59" fmla="*/ 3543760 w 3596627"/>
              <a:gd name="connsiteY59" fmla="*/ 107682 h 2327366"/>
              <a:gd name="connsiteX60" fmla="*/ 3550722 w 3596627"/>
              <a:gd name="connsiteY60" fmla="*/ 111939 h 2327366"/>
              <a:gd name="connsiteX61" fmla="*/ 3563070 w 3596627"/>
              <a:gd name="connsiteY61" fmla="*/ 112301 h 2327366"/>
              <a:gd name="connsiteX62" fmla="*/ 3562880 w 3596627"/>
              <a:gd name="connsiteY62" fmla="*/ 117601 h 2327366"/>
              <a:gd name="connsiteX63" fmla="*/ 3596627 w 3596627"/>
              <a:gd name="connsiteY63" fmla="*/ 118590 h 2327366"/>
              <a:gd name="connsiteX64" fmla="*/ 3519494 w 3596627"/>
              <a:gd name="connsiteY64" fmla="*/ 2327366 h 2327366"/>
              <a:gd name="connsiteX65" fmla="*/ 0 w 3596627"/>
              <a:gd name="connsiteY65" fmla="*/ 2327366 h 2327366"/>
              <a:gd name="connsiteX66" fmla="*/ 36766 w 3596627"/>
              <a:gd name="connsiteY66" fmla="*/ 1274525 h 2327366"/>
              <a:gd name="connsiteX67" fmla="*/ 37560 w 3596627"/>
              <a:gd name="connsiteY67" fmla="*/ 1251782 h 2327366"/>
              <a:gd name="connsiteX68" fmla="*/ 79274 w 3596627"/>
              <a:gd name="connsiteY68" fmla="*/ 57256 h 2327366"/>
              <a:gd name="connsiteX69" fmla="*/ 136761 w 3596627"/>
              <a:gd name="connsiteY69" fmla="*/ 3761 h 2327366"/>
              <a:gd name="connsiteX70" fmla="*/ 136837 w 3596627"/>
              <a:gd name="connsiteY70" fmla="*/ 3764 h 2327366"/>
              <a:gd name="connsiteX71" fmla="*/ 136846 w 3596627"/>
              <a:gd name="connsiteY71" fmla="*/ 2714 h 2327366"/>
              <a:gd name="connsiteX72" fmla="*/ 157169 w 3596627"/>
              <a:gd name="connsiteY72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63070 w 3596627"/>
              <a:gd name="connsiteY60" fmla="*/ 112301 h 2327366"/>
              <a:gd name="connsiteX61" fmla="*/ 3562880 w 3596627"/>
              <a:gd name="connsiteY61" fmla="*/ 117601 h 2327366"/>
              <a:gd name="connsiteX62" fmla="*/ 3596627 w 3596627"/>
              <a:gd name="connsiteY62" fmla="*/ 118590 h 2327366"/>
              <a:gd name="connsiteX63" fmla="*/ 3519494 w 3596627"/>
              <a:gd name="connsiteY63" fmla="*/ 2327366 h 2327366"/>
              <a:gd name="connsiteX64" fmla="*/ 0 w 3596627"/>
              <a:gd name="connsiteY64" fmla="*/ 2327366 h 2327366"/>
              <a:gd name="connsiteX65" fmla="*/ 36766 w 3596627"/>
              <a:gd name="connsiteY65" fmla="*/ 1274525 h 2327366"/>
              <a:gd name="connsiteX66" fmla="*/ 37560 w 3596627"/>
              <a:gd name="connsiteY66" fmla="*/ 1251782 h 2327366"/>
              <a:gd name="connsiteX67" fmla="*/ 79274 w 3596627"/>
              <a:gd name="connsiteY67" fmla="*/ 57256 h 2327366"/>
              <a:gd name="connsiteX68" fmla="*/ 136761 w 3596627"/>
              <a:gd name="connsiteY68" fmla="*/ 3761 h 2327366"/>
              <a:gd name="connsiteX69" fmla="*/ 136837 w 3596627"/>
              <a:gd name="connsiteY69" fmla="*/ 3764 h 2327366"/>
              <a:gd name="connsiteX70" fmla="*/ 136846 w 3596627"/>
              <a:gd name="connsiteY70" fmla="*/ 2714 h 2327366"/>
              <a:gd name="connsiteX71" fmla="*/ 157169 w 3596627"/>
              <a:gd name="connsiteY71" fmla="*/ 85 h 2327366"/>
              <a:gd name="connsiteX0" fmla="*/ 157169 w 3597659"/>
              <a:gd name="connsiteY0" fmla="*/ 46969 h 2374250"/>
              <a:gd name="connsiteX1" fmla="*/ 172192 w 3597659"/>
              <a:gd name="connsiteY1" fmla="*/ 51883 h 2374250"/>
              <a:gd name="connsiteX2" fmla="*/ 537703 w 3597659"/>
              <a:gd name="connsiteY2" fmla="*/ 64646 h 2374250"/>
              <a:gd name="connsiteX3" fmla="*/ 623399 w 3597659"/>
              <a:gd name="connsiteY3" fmla="*/ 67639 h 2374250"/>
              <a:gd name="connsiteX4" fmla="*/ 624275 w 3597659"/>
              <a:gd name="connsiteY4" fmla="*/ 67638 h 2374250"/>
              <a:gd name="connsiteX5" fmla="*/ 641137 w 3597659"/>
              <a:gd name="connsiteY5" fmla="*/ 66360 h 2374250"/>
              <a:gd name="connsiteX6" fmla="*/ 655754 w 3597659"/>
              <a:gd name="connsiteY6" fmla="*/ 68769 h 2374250"/>
              <a:gd name="connsiteX7" fmla="*/ 685741 w 3597659"/>
              <a:gd name="connsiteY7" fmla="*/ 69816 h 2374250"/>
              <a:gd name="connsiteX8" fmla="*/ 696087 w 3597659"/>
              <a:gd name="connsiteY8" fmla="*/ 68420 h 2374250"/>
              <a:gd name="connsiteX9" fmla="*/ 709805 w 3597659"/>
              <a:gd name="connsiteY9" fmla="*/ 65587 h 2374250"/>
              <a:gd name="connsiteX10" fmla="*/ 729453 w 3597659"/>
              <a:gd name="connsiteY10" fmla="*/ 63348 h 2374250"/>
              <a:gd name="connsiteX11" fmla="*/ 763564 w 3597659"/>
              <a:gd name="connsiteY11" fmla="*/ 57418 h 2374250"/>
              <a:gd name="connsiteX12" fmla="*/ 796289 w 3597659"/>
              <a:gd name="connsiteY12" fmla="*/ 55388 h 2374250"/>
              <a:gd name="connsiteX13" fmla="*/ 818235 w 3597659"/>
              <a:gd name="connsiteY13" fmla="*/ 55453 h 2374250"/>
              <a:gd name="connsiteX14" fmla="*/ 821411 w 3597659"/>
              <a:gd name="connsiteY14" fmla="*/ 55661 h 2374250"/>
              <a:gd name="connsiteX15" fmla="*/ 847551 w 3597659"/>
              <a:gd name="connsiteY15" fmla="*/ 60514 h 2374250"/>
              <a:gd name="connsiteX16" fmla="*/ 850082 w 3597659"/>
              <a:gd name="connsiteY16" fmla="*/ 58529 h 2374250"/>
              <a:gd name="connsiteX17" fmla="*/ 858406 w 3597659"/>
              <a:gd name="connsiteY17" fmla="*/ 56673 h 2374250"/>
              <a:gd name="connsiteX18" fmla="*/ 865370 w 3597659"/>
              <a:gd name="connsiteY18" fmla="*/ 59335 h 2374250"/>
              <a:gd name="connsiteX19" fmla="*/ 898261 w 3597659"/>
              <a:gd name="connsiteY19" fmla="*/ 64679 h 2374250"/>
              <a:gd name="connsiteX20" fmla="*/ 907383 w 3597659"/>
              <a:gd name="connsiteY20" fmla="*/ 65710 h 2374250"/>
              <a:gd name="connsiteX21" fmla="*/ 907465 w 3597659"/>
              <a:gd name="connsiteY21" fmla="*/ 65645 h 2374250"/>
              <a:gd name="connsiteX22" fmla="*/ 915720 w 3597659"/>
              <a:gd name="connsiteY22" fmla="*/ 63787 h 2374250"/>
              <a:gd name="connsiteX23" fmla="*/ 922624 w 3597659"/>
              <a:gd name="connsiteY23" fmla="*/ 66447 h 2374250"/>
              <a:gd name="connsiteX24" fmla="*/ 942103 w 3597659"/>
              <a:gd name="connsiteY24" fmla="*/ 69632 h 2374250"/>
              <a:gd name="connsiteX25" fmla="*/ 946472 w 3597659"/>
              <a:gd name="connsiteY25" fmla="*/ 70126 h 2374250"/>
              <a:gd name="connsiteX26" fmla="*/ 947493 w 3597659"/>
              <a:gd name="connsiteY26" fmla="*/ 70515 h 2374250"/>
              <a:gd name="connsiteX27" fmla="*/ 955236 w 3597659"/>
              <a:gd name="connsiteY27" fmla="*/ 71781 h 2374250"/>
              <a:gd name="connsiteX28" fmla="*/ 1003037 w 3597659"/>
              <a:gd name="connsiteY28" fmla="*/ 77214 h 2374250"/>
              <a:gd name="connsiteX29" fmla="*/ 1010185 w 3597659"/>
              <a:gd name="connsiteY29" fmla="*/ 79951 h 2374250"/>
              <a:gd name="connsiteX30" fmla="*/ 1026444 w 3597659"/>
              <a:gd name="connsiteY30" fmla="*/ 81550 h 2374250"/>
              <a:gd name="connsiteX31" fmla="*/ 1028589 w 3597659"/>
              <a:gd name="connsiteY31" fmla="*/ 79880 h 2374250"/>
              <a:gd name="connsiteX32" fmla="*/ 1035914 w 3597659"/>
              <a:gd name="connsiteY32" fmla="*/ 80704 h 2374250"/>
              <a:gd name="connsiteX33" fmla="*/ 1037904 w 3597659"/>
              <a:gd name="connsiteY33" fmla="*/ 80419 h 2374250"/>
              <a:gd name="connsiteX34" fmla="*/ 1049269 w 3597659"/>
              <a:gd name="connsiteY34" fmla="*/ 79288 h 2374250"/>
              <a:gd name="connsiteX35" fmla="*/ 1054180 w 3597659"/>
              <a:gd name="connsiteY35" fmla="*/ 82682 h 2374250"/>
              <a:gd name="connsiteX36" fmla="*/ 1179389 w 3597659"/>
              <a:gd name="connsiteY36" fmla="*/ 87055 h 2374250"/>
              <a:gd name="connsiteX37" fmla="*/ 1187237 w 3597659"/>
              <a:gd name="connsiteY37" fmla="*/ 84311 h 2374250"/>
              <a:gd name="connsiteX38" fmla="*/ 1219964 w 3597659"/>
              <a:gd name="connsiteY38" fmla="*/ 82281 h 2374250"/>
              <a:gd name="connsiteX39" fmla="*/ 1241910 w 3597659"/>
              <a:gd name="connsiteY39" fmla="*/ 82345 h 2374250"/>
              <a:gd name="connsiteX40" fmla="*/ 1245085 w 3597659"/>
              <a:gd name="connsiteY40" fmla="*/ 82552 h 2374250"/>
              <a:gd name="connsiteX41" fmla="*/ 1271225 w 3597659"/>
              <a:gd name="connsiteY41" fmla="*/ 87407 h 2374250"/>
              <a:gd name="connsiteX42" fmla="*/ 1273757 w 3597659"/>
              <a:gd name="connsiteY42" fmla="*/ 85421 h 2374250"/>
              <a:gd name="connsiteX43" fmla="*/ 1282080 w 3597659"/>
              <a:gd name="connsiteY43" fmla="*/ 83566 h 2374250"/>
              <a:gd name="connsiteX44" fmla="*/ 1289045 w 3597659"/>
              <a:gd name="connsiteY44" fmla="*/ 86228 h 2374250"/>
              <a:gd name="connsiteX45" fmla="*/ 1321937 w 3597659"/>
              <a:gd name="connsiteY45" fmla="*/ 91572 h 2374250"/>
              <a:gd name="connsiteX46" fmla="*/ 1327840 w 3597659"/>
              <a:gd name="connsiteY46" fmla="*/ 92239 h 2374250"/>
              <a:gd name="connsiteX47" fmla="*/ 1328258 w 3597659"/>
              <a:gd name="connsiteY47" fmla="*/ 92253 h 2374250"/>
              <a:gd name="connsiteX48" fmla="*/ 1335806 w 3597659"/>
              <a:gd name="connsiteY48" fmla="*/ 90554 h 2374250"/>
              <a:gd name="connsiteX49" fmla="*/ 1341409 w 3597659"/>
              <a:gd name="connsiteY49" fmla="*/ 92712 h 2374250"/>
              <a:gd name="connsiteX50" fmla="*/ 1859095 w 3597659"/>
              <a:gd name="connsiteY50" fmla="*/ 110790 h 2374250"/>
              <a:gd name="connsiteX51" fmla="*/ 2044078 w 3597659"/>
              <a:gd name="connsiteY51" fmla="*/ 114074 h 2374250"/>
              <a:gd name="connsiteX52" fmla="*/ 2209682 w 3597659"/>
              <a:gd name="connsiteY52" fmla="*/ 118196 h 2374250"/>
              <a:gd name="connsiteX53" fmla="*/ 2315947 w 3597659"/>
              <a:gd name="connsiteY53" fmla="*/ 122545 h 2374250"/>
              <a:gd name="connsiteX54" fmla="*/ 3386099 w 3597659"/>
              <a:gd name="connsiteY54" fmla="*/ 153990 h 2374250"/>
              <a:gd name="connsiteX55" fmla="*/ 3409972 w 3597659"/>
              <a:gd name="connsiteY55" fmla="*/ 150356 h 2374250"/>
              <a:gd name="connsiteX56" fmla="*/ 3497797 w 3597659"/>
              <a:gd name="connsiteY56" fmla="*/ 144758 h 2374250"/>
              <a:gd name="connsiteX57" fmla="*/ 3532782 w 3597659"/>
              <a:gd name="connsiteY57" fmla="*/ 151092 h 2374250"/>
              <a:gd name="connsiteX58" fmla="*/ 3543760 w 3597659"/>
              <a:gd name="connsiteY58" fmla="*/ 154566 h 2374250"/>
              <a:gd name="connsiteX59" fmla="*/ 3550722 w 3597659"/>
              <a:gd name="connsiteY59" fmla="*/ 158823 h 2374250"/>
              <a:gd name="connsiteX60" fmla="*/ 3563070 w 3597659"/>
              <a:gd name="connsiteY60" fmla="*/ 159185 h 2374250"/>
              <a:gd name="connsiteX61" fmla="*/ 3596627 w 3597659"/>
              <a:gd name="connsiteY61" fmla="*/ 165474 h 2374250"/>
              <a:gd name="connsiteX62" fmla="*/ 3519494 w 3597659"/>
              <a:gd name="connsiteY62" fmla="*/ 2374250 h 2374250"/>
              <a:gd name="connsiteX63" fmla="*/ 0 w 3597659"/>
              <a:gd name="connsiteY63" fmla="*/ 2374250 h 2374250"/>
              <a:gd name="connsiteX64" fmla="*/ 36766 w 3597659"/>
              <a:gd name="connsiteY64" fmla="*/ 1321409 h 2374250"/>
              <a:gd name="connsiteX65" fmla="*/ 37560 w 3597659"/>
              <a:gd name="connsiteY65" fmla="*/ 1298666 h 2374250"/>
              <a:gd name="connsiteX66" fmla="*/ 79274 w 3597659"/>
              <a:gd name="connsiteY66" fmla="*/ 104140 h 2374250"/>
              <a:gd name="connsiteX67" fmla="*/ 136761 w 3597659"/>
              <a:gd name="connsiteY67" fmla="*/ 50645 h 2374250"/>
              <a:gd name="connsiteX68" fmla="*/ 136837 w 3597659"/>
              <a:gd name="connsiteY68" fmla="*/ 50648 h 2374250"/>
              <a:gd name="connsiteX69" fmla="*/ 136846 w 3597659"/>
              <a:gd name="connsiteY69" fmla="*/ 49598 h 2374250"/>
              <a:gd name="connsiteX70" fmla="*/ 157169 w 3597659"/>
              <a:gd name="connsiteY70" fmla="*/ 46969 h 237425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96627 w 3596627"/>
              <a:gd name="connsiteY60" fmla="*/ 118590 h 2327366"/>
              <a:gd name="connsiteX61" fmla="*/ 3519494 w 3596627"/>
              <a:gd name="connsiteY61" fmla="*/ 2327366 h 2327366"/>
              <a:gd name="connsiteX62" fmla="*/ 0 w 3596627"/>
              <a:gd name="connsiteY62" fmla="*/ 2327366 h 2327366"/>
              <a:gd name="connsiteX63" fmla="*/ 36766 w 3596627"/>
              <a:gd name="connsiteY63" fmla="*/ 1274525 h 2327366"/>
              <a:gd name="connsiteX64" fmla="*/ 37560 w 3596627"/>
              <a:gd name="connsiteY64" fmla="*/ 1251782 h 2327366"/>
              <a:gd name="connsiteX65" fmla="*/ 79274 w 3596627"/>
              <a:gd name="connsiteY65" fmla="*/ 57256 h 2327366"/>
              <a:gd name="connsiteX66" fmla="*/ 136761 w 3596627"/>
              <a:gd name="connsiteY66" fmla="*/ 3761 h 2327366"/>
              <a:gd name="connsiteX67" fmla="*/ 136837 w 3596627"/>
              <a:gd name="connsiteY67" fmla="*/ 3764 h 2327366"/>
              <a:gd name="connsiteX68" fmla="*/ 136846 w 3596627"/>
              <a:gd name="connsiteY68" fmla="*/ 2714 h 2327366"/>
              <a:gd name="connsiteX69" fmla="*/ 157169 w 3596627"/>
              <a:gd name="connsiteY69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96627 w 3596627"/>
              <a:gd name="connsiteY59" fmla="*/ 118590 h 2327366"/>
              <a:gd name="connsiteX60" fmla="*/ 3519494 w 3596627"/>
              <a:gd name="connsiteY60" fmla="*/ 2327366 h 2327366"/>
              <a:gd name="connsiteX61" fmla="*/ 0 w 3596627"/>
              <a:gd name="connsiteY61" fmla="*/ 2327366 h 2327366"/>
              <a:gd name="connsiteX62" fmla="*/ 36766 w 3596627"/>
              <a:gd name="connsiteY62" fmla="*/ 1274525 h 2327366"/>
              <a:gd name="connsiteX63" fmla="*/ 37560 w 3596627"/>
              <a:gd name="connsiteY63" fmla="*/ 1251782 h 2327366"/>
              <a:gd name="connsiteX64" fmla="*/ 79274 w 3596627"/>
              <a:gd name="connsiteY64" fmla="*/ 57256 h 2327366"/>
              <a:gd name="connsiteX65" fmla="*/ 136761 w 3596627"/>
              <a:gd name="connsiteY65" fmla="*/ 3761 h 2327366"/>
              <a:gd name="connsiteX66" fmla="*/ 136837 w 3596627"/>
              <a:gd name="connsiteY66" fmla="*/ 3764 h 2327366"/>
              <a:gd name="connsiteX67" fmla="*/ 136846 w 3596627"/>
              <a:gd name="connsiteY67" fmla="*/ 2714 h 2327366"/>
              <a:gd name="connsiteX68" fmla="*/ 157169 w 3596627"/>
              <a:gd name="connsiteY68" fmla="*/ 85 h 2327366"/>
              <a:gd name="connsiteX0" fmla="*/ 157169 w 3596698"/>
              <a:gd name="connsiteY0" fmla="*/ 49191 h 2376472"/>
              <a:gd name="connsiteX1" fmla="*/ 172192 w 3596698"/>
              <a:gd name="connsiteY1" fmla="*/ 54105 h 2376472"/>
              <a:gd name="connsiteX2" fmla="*/ 537703 w 3596698"/>
              <a:gd name="connsiteY2" fmla="*/ 66868 h 2376472"/>
              <a:gd name="connsiteX3" fmla="*/ 623399 w 3596698"/>
              <a:gd name="connsiteY3" fmla="*/ 69861 h 2376472"/>
              <a:gd name="connsiteX4" fmla="*/ 624275 w 3596698"/>
              <a:gd name="connsiteY4" fmla="*/ 69860 h 2376472"/>
              <a:gd name="connsiteX5" fmla="*/ 641137 w 3596698"/>
              <a:gd name="connsiteY5" fmla="*/ 68582 h 2376472"/>
              <a:gd name="connsiteX6" fmla="*/ 655754 w 3596698"/>
              <a:gd name="connsiteY6" fmla="*/ 70991 h 2376472"/>
              <a:gd name="connsiteX7" fmla="*/ 685741 w 3596698"/>
              <a:gd name="connsiteY7" fmla="*/ 72038 h 2376472"/>
              <a:gd name="connsiteX8" fmla="*/ 696087 w 3596698"/>
              <a:gd name="connsiteY8" fmla="*/ 70642 h 2376472"/>
              <a:gd name="connsiteX9" fmla="*/ 709805 w 3596698"/>
              <a:gd name="connsiteY9" fmla="*/ 67809 h 2376472"/>
              <a:gd name="connsiteX10" fmla="*/ 729453 w 3596698"/>
              <a:gd name="connsiteY10" fmla="*/ 65570 h 2376472"/>
              <a:gd name="connsiteX11" fmla="*/ 763564 w 3596698"/>
              <a:gd name="connsiteY11" fmla="*/ 59640 h 2376472"/>
              <a:gd name="connsiteX12" fmla="*/ 796289 w 3596698"/>
              <a:gd name="connsiteY12" fmla="*/ 57610 h 2376472"/>
              <a:gd name="connsiteX13" fmla="*/ 818235 w 3596698"/>
              <a:gd name="connsiteY13" fmla="*/ 57675 h 2376472"/>
              <a:gd name="connsiteX14" fmla="*/ 821411 w 3596698"/>
              <a:gd name="connsiteY14" fmla="*/ 57883 h 2376472"/>
              <a:gd name="connsiteX15" fmla="*/ 847551 w 3596698"/>
              <a:gd name="connsiteY15" fmla="*/ 62736 h 2376472"/>
              <a:gd name="connsiteX16" fmla="*/ 850082 w 3596698"/>
              <a:gd name="connsiteY16" fmla="*/ 60751 h 2376472"/>
              <a:gd name="connsiteX17" fmla="*/ 858406 w 3596698"/>
              <a:gd name="connsiteY17" fmla="*/ 58895 h 2376472"/>
              <a:gd name="connsiteX18" fmla="*/ 865370 w 3596698"/>
              <a:gd name="connsiteY18" fmla="*/ 61557 h 2376472"/>
              <a:gd name="connsiteX19" fmla="*/ 898261 w 3596698"/>
              <a:gd name="connsiteY19" fmla="*/ 66901 h 2376472"/>
              <a:gd name="connsiteX20" fmla="*/ 907383 w 3596698"/>
              <a:gd name="connsiteY20" fmla="*/ 67932 h 2376472"/>
              <a:gd name="connsiteX21" fmla="*/ 907465 w 3596698"/>
              <a:gd name="connsiteY21" fmla="*/ 67867 h 2376472"/>
              <a:gd name="connsiteX22" fmla="*/ 915720 w 3596698"/>
              <a:gd name="connsiteY22" fmla="*/ 66009 h 2376472"/>
              <a:gd name="connsiteX23" fmla="*/ 922624 w 3596698"/>
              <a:gd name="connsiteY23" fmla="*/ 68669 h 2376472"/>
              <a:gd name="connsiteX24" fmla="*/ 942103 w 3596698"/>
              <a:gd name="connsiteY24" fmla="*/ 71854 h 2376472"/>
              <a:gd name="connsiteX25" fmla="*/ 946472 w 3596698"/>
              <a:gd name="connsiteY25" fmla="*/ 72348 h 2376472"/>
              <a:gd name="connsiteX26" fmla="*/ 947493 w 3596698"/>
              <a:gd name="connsiteY26" fmla="*/ 72737 h 2376472"/>
              <a:gd name="connsiteX27" fmla="*/ 955236 w 3596698"/>
              <a:gd name="connsiteY27" fmla="*/ 74003 h 2376472"/>
              <a:gd name="connsiteX28" fmla="*/ 1003037 w 3596698"/>
              <a:gd name="connsiteY28" fmla="*/ 79436 h 2376472"/>
              <a:gd name="connsiteX29" fmla="*/ 1010185 w 3596698"/>
              <a:gd name="connsiteY29" fmla="*/ 82173 h 2376472"/>
              <a:gd name="connsiteX30" fmla="*/ 1026444 w 3596698"/>
              <a:gd name="connsiteY30" fmla="*/ 83772 h 2376472"/>
              <a:gd name="connsiteX31" fmla="*/ 1028589 w 3596698"/>
              <a:gd name="connsiteY31" fmla="*/ 82102 h 2376472"/>
              <a:gd name="connsiteX32" fmla="*/ 1035914 w 3596698"/>
              <a:gd name="connsiteY32" fmla="*/ 82926 h 2376472"/>
              <a:gd name="connsiteX33" fmla="*/ 1037904 w 3596698"/>
              <a:gd name="connsiteY33" fmla="*/ 82641 h 2376472"/>
              <a:gd name="connsiteX34" fmla="*/ 1049269 w 3596698"/>
              <a:gd name="connsiteY34" fmla="*/ 81510 h 2376472"/>
              <a:gd name="connsiteX35" fmla="*/ 1054180 w 3596698"/>
              <a:gd name="connsiteY35" fmla="*/ 84904 h 2376472"/>
              <a:gd name="connsiteX36" fmla="*/ 1179389 w 3596698"/>
              <a:gd name="connsiteY36" fmla="*/ 89277 h 2376472"/>
              <a:gd name="connsiteX37" fmla="*/ 1187237 w 3596698"/>
              <a:gd name="connsiteY37" fmla="*/ 86533 h 2376472"/>
              <a:gd name="connsiteX38" fmla="*/ 1219964 w 3596698"/>
              <a:gd name="connsiteY38" fmla="*/ 84503 h 2376472"/>
              <a:gd name="connsiteX39" fmla="*/ 1241910 w 3596698"/>
              <a:gd name="connsiteY39" fmla="*/ 84567 h 2376472"/>
              <a:gd name="connsiteX40" fmla="*/ 1245085 w 3596698"/>
              <a:gd name="connsiteY40" fmla="*/ 84774 h 2376472"/>
              <a:gd name="connsiteX41" fmla="*/ 1271225 w 3596698"/>
              <a:gd name="connsiteY41" fmla="*/ 89629 h 2376472"/>
              <a:gd name="connsiteX42" fmla="*/ 1273757 w 3596698"/>
              <a:gd name="connsiteY42" fmla="*/ 87643 h 2376472"/>
              <a:gd name="connsiteX43" fmla="*/ 1282080 w 3596698"/>
              <a:gd name="connsiteY43" fmla="*/ 85788 h 2376472"/>
              <a:gd name="connsiteX44" fmla="*/ 1289045 w 3596698"/>
              <a:gd name="connsiteY44" fmla="*/ 88450 h 2376472"/>
              <a:gd name="connsiteX45" fmla="*/ 1321937 w 3596698"/>
              <a:gd name="connsiteY45" fmla="*/ 93794 h 2376472"/>
              <a:gd name="connsiteX46" fmla="*/ 1327840 w 3596698"/>
              <a:gd name="connsiteY46" fmla="*/ 94461 h 2376472"/>
              <a:gd name="connsiteX47" fmla="*/ 1328258 w 3596698"/>
              <a:gd name="connsiteY47" fmla="*/ 94475 h 2376472"/>
              <a:gd name="connsiteX48" fmla="*/ 1335806 w 3596698"/>
              <a:gd name="connsiteY48" fmla="*/ 92776 h 2376472"/>
              <a:gd name="connsiteX49" fmla="*/ 1341409 w 3596698"/>
              <a:gd name="connsiteY49" fmla="*/ 94934 h 2376472"/>
              <a:gd name="connsiteX50" fmla="*/ 1859095 w 3596698"/>
              <a:gd name="connsiteY50" fmla="*/ 113012 h 2376472"/>
              <a:gd name="connsiteX51" fmla="*/ 2044078 w 3596698"/>
              <a:gd name="connsiteY51" fmla="*/ 116296 h 2376472"/>
              <a:gd name="connsiteX52" fmla="*/ 2209682 w 3596698"/>
              <a:gd name="connsiteY52" fmla="*/ 120418 h 2376472"/>
              <a:gd name="connsiteX53" fmla="*/ 2315947 w 3596698"/>
              <a:gd name="connsiteY53" fmla="*/ 124767 h 2376472"/>
              <a:gd name="connsiteX54" fmla="*/ 3386099 w 3596698"/>
              <a:gd name="connsiteY54" fmla="*/ 156212 h 2376472"/>
              <a:gd name="connsiteX55" fmla="*/ 3409972 w 3596698"/>
              <a:gd name="connsiteY55" fmla="*/ 152578 h 2376472"/>
              <a:gd name="connsiteX56" fmla="*/ 3497797 w 3596698"/>
              <a:gd name="connsiteY56" fmla="*/ 146980 h 2376472"/>
              <a:gd name="connsiteX57" fmla="*/ 3532782 w 3596698"/>
              <a:gd name="connsiteY57" fmla="*/ 153314 h 2376472"/>
              <a:gd name="connsiteX58" fmla="*/ 3596627 w 3596698"/>
              <a:gd name="connsiteY58" fmla="*/ 167696 h 2376472"/>
              <a:gd name="connsiteX59" fmla="*/ 3519494 w 3596698"/>
              <a:gd name="connsiteY59" fmla="*/ 2376472 h 2376472"/>
              <a:gd name="connsiteX60" fmla="*/ 0 w 3596698"/>
              <a:gd name="connsiteY60" fmla="*/ 2376472 h 2376472"/>
              <a:gd name="connsiteX61" fmla="*/ 36766 w 3596698"/>
              <a:gd name="connsiteY61" fmla="*/ 1323631 h 2376472"/>
              <a:gd name="connsiteX62" fmla="*/ 37560 w 3596698"/>
              <a:gd name="connsiteY62" fmla="*/ 1300888 h 2376472"/>
              <a:gd name="connsiteX63" fmla="*/ 79274 w 3596698"/>
              <a:gd name="connsiteY63" fmla="*/ 106362 h 2376472"/>
              <a:gd name="connsiteX64" fmla="*/ 136761 w 3596698"/>
              <a:gd name="connsiteY64" fmla="*/ 52867 h 2376472"/>
              <a:gd name="connsiteX65" fmla="*/ 136837 w 3596698"/>
              <a:gd name="connsiteY65" fmla="*/ 52870 h 2376472"/>
              <a:gd name="connsiteX66" fmla="*/ 136846 w 3596698"/>
              <a:gd name="connsiteY66" fmla="*/ 51820 h 2376472"/>
              <a:gd name="connsiteX67" fmla="*/ 157169 w 3596698"/>
              <a:gd name="connsiteY67" fmla="*/ 49191 h 2376472"/>
              <a:gd name="connsiteX0" fmla="*/ 157169 w 3596627"/>
              <a:gd name="connsiteY0" fmla="*/ 51599 h 2378880"/>
              <a:gd name="connsiteX1" fmla="*/ 172192 w 3596627"/>
              <a:gd name="connsiteY1" fmla="*/ 56513 h 2378880"/>
              <a:gd name="connsiteX2" fmla="*/ 537703 w 3596627"/>
              <a:gd name="connsiteY2" fmla="*/ 69276 h 2378880"/>
              <a:gd name="connsiteX3" fmla="*/ 623399 w 3596627"/>
              <a:gd name="connsiteY3" fmla="*/ 72269 h 2378880"/>
              <a:gd name="connsiteX4" fmla="*/ 624275 w 3596627"/>
              <a:gd name="connsiteY4" fmla="*/ 72268 h 2378880"/>
              <a:gd name="connsiteX5" fmla="*/ 641137 w 3596627"/>
              <a:gd name="connsiteY5" fmla="*/ 70990 h 2378880"/>
              <a:gd name="connsiteX6" fmla="*/ 655754 w 3596627"/>
              <a:gd name="connsiteY6" fmla="*/ 73399 h 2378880"/>
              <a:gd name="connsiteX7" fmla="*/ 685741 w 3596627"/>
              <a:gd name="connsiteY7" fmla="*/ 74446 h 2378880"/>
              <a:gd name="connsiteX8" fmla="*/ 696087 w 3596627"/>
              <a:gd name="connsiteY8" fmla="*/ 73050 h 2378880"/>
              <a:gd name="connsiteX9" fmla="*/ 709805 w 3596627"/>
              <a:gd name="connsiteY9" fmla="*/ 70217 h 2378880"/>
              <a:gd name="connsiteX10" fmla="*/ 729453 w 3596627"/>
              <a:gd name="connsiteY10" fmla="*/ 67978 h 2378880"/>
              <a:gd name="connsiteX11" fmla="*/ 763564 w 3596627"/>
              <a:gd name="connsiteY11" fmla="*/ 62048 h 2378880"/>
              <a:gd name="connsiteX12" fmla="*/ 796289 w 3596627"/>
              <a:gd name="connsiteY12" fmla="*/ 60018 h 2378880"/>
              <a:gd name="connsiteX13" fmla="*/ 818235 w 3596627"/>
              <a:gd name="connsiteY13" fmla="*/ 60083 h 2378880"/>
              <a:gd name="connsiteX14" fmla="*/ 821411 w 3596627"/>
              <a:gd name="connsiteY14" fmla="*/ 60291 h 2378880"/>
              <a:gd name="connsiteX15" fmla="*/ 847551 w 3596627"/>
              <a:gd name="connsiteY15" fmla="*/ 65144 h 2378880"/>
              <a:gd name="connsiteX16" fmla="*/ 850082 w 3596627"/>
              <a:gd name="connsiteY16" fmla="*/ 63159 h 2378880"/>
              <a:gd name="connsiteX17" fmla="*/ 858406 w 3596627"/>
              <a:gd name="connsiteY17" fmla="*/ 61303 h 2378880"/>
              <a:gd name="connsiteX18" fmla="*/ 865370 w 3596627"/>
              <a:gd name="connsiteY18" fmla="*/ 63965 h 2378880"/>
              <a:gd name="connsiteX19" fmla="*/ 898261 w 3596627"/>
              <a:gd name="connsiteY19" fmla="*/ 69309 h 2378880"/>
              <a:gd name="connsiteX20" fmla="*/ 907383 w 3596627"/>
              <a:gd name="connsiteY20" fmla="*/ 70340 h 2378880"/>
              <a:gd name="connsiteX21" fmla="*/ 907465 w 3596627"/>
              <a:gd name="connsiteY21" fmla="*/ 70275 h 2378880"/>
              <a:gd name="connsiteX22" fmla="*/ 915720 w 3596627"/>
              <a:gd name="connsiteY22" fmla="*/ 68417 h 2378880"/>
              <a:gd name="connsiteX23" fmla="*/ 922624 w 3596627"/>
              <a:gd name="connsiteY23" fmla="*/ 71077 h 2378880"/>
              <a:gd name="connsiteX24" fmla="*/ 942103 w 3596627"/>
              <a:gd name="connsiteY24" fmla="*/ 74262 h 2378880"/>
              <a:gd name="connsiteX25" fmla="*/ 946472 w 3596627"/>
              <a:gd name="connsiteY25" fmla="*/ 74756 h 2378880"/>
              <a:gd name="connsiteX26" fmla="*/ 947493 w 3596627"/>
              <a:gd name="connsiteY26" fmla="*/ 75145 h 2378880"/>
              <a:gd name="connsiteX27" fmla="*/ 955236 w 3596627"/>
              <a:gd name="connsiteY27" fmla="*/ 76411 h 2378880"/>
              <a:gd name="connsiteX28" fmla="*/ 1003037 w 3596627"/>
              <a:gd name="connsiteY28" fmla="*/ 81844 h 2378880"/>
              <a:gd name="connsiteX29" fmla="*/ 1010185 w 3596627"/>
              <a:gd name="connsiteY29" fmla="*/ 84581 h 2378880"/>
              <a:gd name="connsiteX30" fmla="*/ 1026444 w 3596627"/>
              <a:gd name="connsiteY30" fmla="*/ 86180 h 2378880"/>
              <a:gd name="connsiteX31" fmla="*/ 1028589 w 3596627"/>
              <a:gd name="connsiteY31" fmla="*/ 84510 h 2378880"/>
              <a:gd name="connsiteX32" fmla="*/ 1035914 w 3596627"/>
              <a:gd name="connsiteY32" fmla="*/ 85334 h 2378880"/>
              <a:gd name="connsiteX33" fmla="*/ 1037904 w 3596627"/>
              <a:gd name="connsiteY33" fmla="*/ 85049 h 2378880"/>
              <a:gd name="connsiteX34" fmla="*/ 1049269 w 3596627"/>
              <a:gd name="connsiteY34" fmla="*/ 83918 h 2378880"/>
              <a:gd name="connsiteX35" fmla="*/ 1054180 w 3596627"/>
              <a:gd name="connsiteY35" fmla="*/ 87312 h 2378880"/>
              <a:gd name="connsiteX36" fmla="*/ 1179389 w 3596627"/>
              <a:gd name="connsiteY36" fmla="*/ 91685 h 2378880"/>
              <a:gd name="connsiteX37" fmla="*/ 1187237 w 3596627"/>
              <a:gd name="connsiteY37" fmla="*/ 88941 h 2378880"/>
              <a:gd name="connsiteX38" fmla="*/ 1219964 w 3596627"/>
              <a:gd name="connsiteY38" fmla="*/ 86911 h 2378880"/>
              <a:gd name="connsiteX39" fmla="*/ 1241910 w 3596627"/>
              <a:gd name="connsiteY39" fmla="*/ 86975 h 2378880"/>
              <a:gd name="connsiteX40" fmla="*/ 1245085 w 3596627"/>
              <a:gd name="connsiteY40" fmla="*/ 87182 h 2378880"/>
              <a:gd name="connsiteX41" fmla="*/ 1271225 w 3596627"/>
              <a:gd name="connsiteY41" fmla="*/ 92037 h 2378880"/>
              <a:gd name="connsiteX42" fmla="*/ 1273757 w 3596627"/>
              <a:gd name="connsiteY42" fmla="*/ 90051 h 2378880"/>
              <a:gd name="connsiteX43" fmla="*/ 1282080 w 3596627"/>
              <a:gd name="connsiteY43" fmla="*/ 88196 h 2378880"/>
              <a:gd name="connsiteX44" fmla="*/ 1289045 w 3596627"/>
              <a:gd name="connsiteY44" fmla="*/ 90858 h 2378880"/>
              <a:gd name="connsiteX45" fmla="*/ 1321937 w 3596627"/>
              <a:gd name="connsiteY45" fmla="*/ 96202 h 2378880"/>
              <a:gd name="connsiteX46" fmla="*/ 1327840 w 3596627"/>
              <a:gd name="connsiteY46" fmla="*/ 96869 h 2378880"/>
              <a:gd name="connsiteX47" fmla="*/ 1328258 w 3596627"/>
              <a:gd name="connsiteY47" fmla="*/ 96883 h 2378880"/>
              <a:gd name="connsiteX48" fmla="*/ 1335806 w 3596627"/>
              <a:gd name="connsiteY48" fmla="*/ 95184 h 2378880"/>
              <a:gd name="connsiteX49" fmla="*/ 1341409 w 3596627"/>
              <a:gd name="connsiteY49" fmla="*/ 97342 h 2378880"/>
              <a:gd name="connsiteX50" fmla="*/ 1859095 w 3596627"/>
              <a:gd name="connsiteY50" fmla="*/ 115420 h 2378880"/>
              <a:gd name="connsiteX51" fmla="*/ 2044078 w 3596627"/>
              <a:gd name="connsiteY51" fmla="*/ 118704 h 2378880"/>
              <a:gd name="connsiteX52" fmla="*/ 2209682 w 3596627"/>
              <a:gd name="connsiteY52" fmla="*/ 122826 h 2378880"/>
              <a:gd name="connsiteX53" fmla="*/ 2315947 w 3596627"/>
              <a:gd name="connsiteY53" fmla="*/ 127175 h 2378880"/>
              <a:gd name="connsiteX54" fmla="*/ 3386099 w 3596627"/>
              <a:gd name="connsiteY54" fmla="*/ 158620 h 2378880"/>
              <a:gd name="connsiteX55" fmla="*/ 3409972 w 3596627"/>
              <a:gd name="connsiteY55" fmla="*/ 154986 h 2378880"/>
              <a:gd name="connsiteX56" fmla="*/ 3497797 w 3596627"/>
              <a:gd name="connsiteY56" fmla="*/ 149388 h 2378880"/>
              <a:gd name="connsiteX57" fmla="*/ 3596627 w 3596627"/>
              <a:gd name="connsiteY57" fmla="*/ 170104 h 2378880"/>
              <a:gd name="connsiteX58" fmla="*/ 3519494 w 3596627"/>
              <a:gd name="connsiteY58" fmla="*/ 2378880 h 2378880"/>
              <a:gd name="connsiteX59" fmla="*/ 0 w 3596627"/>
              <a:gd name="connsiteY59" fmla="*/ 2378880 h 2378880"/>
              <a:gd name="connsiteX60" fmla="*/ 36766 w 3596627"/>
              <a:gd name="connsiteY60" fmla="*/ 1326039 h 2378880"/>
              <a:gd name="connsiteX61" fmla="*/ 37560 w 3596627"/>
              <a:gd name="connsiteY61" fmla="*/ 1303296 h 2378880"/>
              <a:gd name="connsiteX62" fmla="*/ 79274 w 3596627"/>
              <a:gd name="connsiteY62" fmla="*/ 108770 h 2378880"/>
              <a:gd name="connsiteX63" fmla="*/ 136761 w 3596627"/>
              <a:gd name="connsiteY63" fmla="*/ 55275 h 2378880"/>
              <a:gd name="connsiteX64" fmla="*/ 136837 w 3596627"/>
              <a:gd name="connsiteY64" fmla="*/ 55278 h 2378880"/>
              <a:gd name="connsiteX65" fmla="*/ 136846 w 3596627"/>
              <a:gd name="connsiteY65" fmla="*/ 54228 h 2378880"/>
              <a:gd name="connsiteX66" fmla="*/ 157169 w 3596627"/>
              <a:gd name="connsiteY66" fmla="*/ 51599 h 237888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4866 w 3596627"/>
              <a:gd name="connsiteY56" fmla="*/ 112527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94866 w 3596627"/>
              <a:gd name="connsiteY55" fmla="*/ 112527 h 2327366"/>
              <a:gd name="connsiteX56" fmla="*/ 3596627 w 3596627"/>
              <a:gd name="connsiteY56" fmla="*/ 118590 h 2327366"/>
              <a:gd name="connsiteX57" fmla="*/ 3519494 w 3596627"/>
              <a:gd name="connsiteY57" fmla="*/ 2327366 h 2327366"/>
              <a:gd name="connsiteX58" fmla="*/ 0 w 3596627"/>
              <a:gd name="connsiteY58" fmla="*/ 2327366 h 2327366"/>
              <a:gd name="connsiteX59" fmla="*/ 36766 w 3596627"/>
              <a:gd name="connsiteY59" fmla="*/ 1274525 h 2327366"/>
              <a:gd name="connsiteX60" fmla="*/ 37560 w 3596627"/>
              <a:gd name="connsiteY60" fmla="*/ 1251782 h 2327366"/>
              <a:gd name="connsiteX61" fmla="*/ 79274 w 3596627"/>
              <a:gd name="connsiteY61" fmla="*/ 57256 h 2327366"/>
              <a:gd name="connsiteX62" fmla="*/ 136761 w 3596627"/>
              <a:gd name="connsiteY62" fmla="*/ 3761 h 2327366"/>
              <a:gd name="connsiteX63" fmla="*/ 136837 w 3596627"/>
              <a:gd name="connsiteY63" fmla="*/ 3764 h 2327366"/>
              <a:gd name="connsiteX64" fmla="*/ 136846 w 3596627"/>
              <a:gd name="connsiteY64" fmla="*/ 2714 h 2327366"/>
              <a:gd name="connsiteX65" fmla="*/ 157169 w 3596627"/>
              <a:gd name="connsiteY65" fmla="*/ 85 h 23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96627" h="2327366">
                <a:moveTo>
                  <a:pt x="157169" y="85"/>
                </a:moveTo>
                <a:lnTo>
                  <a:pt x="172192" y="4999"/>
                </a:lnTo>
                <a:lnTo>
                  <a:pt x="537703" y="17762"/>
                </a:lnTo>
                <a:lnTo>
                  <a:pt x="623399" y="20755"/>
                </a:lnTo>
                <a:lnTo>
                  <a:pt x="624275" y="20754"/>
                </a:lnTo>
                <a:cubicBezTo>
                  <a:pt x="629802" y="20060"/>
                  <a:pt x="635464" y="19429"/>
                  <a:pt x="641137" y="19476"/>
                </a:cubicBezTo>
                <a:lnTo>
                  <a:pt x="655754" y="21885"/>
                </a:lnTo>
                <a:lnTo>
                  <a:pt x="685741" y="22932"/>
                </a:lnTo>
                <a:lnTo>
                  <a:pt x="696087" y="21536"/>
                </a:lnTo>
                <a:cubicBezTo>
                  <a:pt x="701319" y="20944"/>
                  <a:pt x="707472" y="22389"/>
                  <a:pt x="709805" y="18703"/>
                </a:cubicBezTo>
                <a:cubicBezTo>
                  <a:pt x="713704" y="14300"/>
                  <a:pt x="732191" y="21897"/>
                  <a:pt x="729453" y="16464"/>
                </a:cubicBezTo>
                <a:cubicBezTo>
                  <a:pt x="742577" y="21682"/>
                  <a:pt x="752688" y="12526"/>
                  <a:pt x="763564" y="10534"/>
                </a:cubicBezTo>
                <a:lnTo>
                  <a:pt x="796289" y="8504"/>
                </a:lnTo>
                <a:lnTo>
                  <a:pt x="818235" y="8569"/>
                </a:lnTo>
                <a:lnTo>
                  <a:pt x="821411" y="8777"/>
                </a:lnTo>
                <a:lnTo>
                  <a:pt x="847551" y="13630"/>
                </a:lnTo>
                <a:cubicBezTo>
                  <a:pt x="848193" y="12903"/>
                  <a:pt x="849045" y="12233"/>
                  <a:pt x="850082" y="11645"/>
                </a:cubicBezTo>
                <a:lnTo>
                  <a:pt x="858406" y="9789"/>
                </a:lnTo>
                <a:lnTo>
                  <a:pt x="865370" y="12451"/>
                </a:lnTo>
                <a:lnTo>
                  <a:pt x="898261" y="17795"/>
                </a:lnTo>
                <a:lnTo>
                  <a:pt x="907383" y="18826"/>
                </a:lnTo>
                <a:cubicBezTo>
                  <a:pt x="907410" y="18804"/>
                  <a:pt x="907438" y="18783"/>
                  <a:pt x="907465" y="18761"/>
                </a:cubicBezTo>
                <a:lnTo>
                  <a:pt x="915720" y="16903"/>
                </a:lnTo>
                <a:lnTo>
                  <a:pt x="922624" y="19563"/>
                </a:lnTo>
                <a:lnTo>
                  <a:pt x="942103" y="22748"/>
                </a:lnTo>
                <a:lnTo>
                  <a:pt x="946472" y="23242"/>
                </a:lnTo>
                <a:lnTo>
                  <a:pt x="947493" y="23631"/>
                </a:lnTo>
                <a:lnTo>
                  <a:pt x="955236" y="24897"/>
                </a:lnTo>
                <a:lnTo>
                  <a:pt x="1003037" y="30330"/>
                </a:lnTo>
                <a:lnTo>
                  <a:pt x="1010185" y="33067"/>
                </a:lnTo>
                <a:lnTo>
                  <a:pt x="1026444" y="34666"/>
                </a:lnTo>
                <a:lnTo>
                  <a:pt x="1028589" y="32996"/>
                </a:lnTo>
                <a:lnTo>
                  <a:pt x="1035914" y="33820"/>
                </a:lnTo>
                <a:lnTo>
                  <a:pt x="1037904" y="33535"/>
                </a:lnTo>
                <a:cubicBezTo>
                  <a:pt x="1041702" y="32979"/>
                  <a:pt x="1045467" y="32510"/>
                  <a:pt x="1049269" y="32404"/>
                </a:cubicBezTo>
                <a:lnTo>
                  <a:pt x="1054180" y="35798"/>
                </a:lnTo>
                <a:lnTo>
                  <a:pt x="1179389" y="40171"/>
                </a:lnTo>
                <a:lnTo>
                  <a:pt x="1187237" y="37427"/>
                </a:lnTo>
                <a:lnTo>
                  <a:pt x="1219964" y="35397"/>
                </a:lnTo>
                <a:lnTo>
                  <a:pt x="1241910" y="35461"/>
                </a:lnTo>
                <a:lnTo>
                  <a:pt x="1245085" y="35668"/>
                </a:lnTo>
                <a:lnTo>
                  <a:pt x="1271225" y="40523"/>
                </a:lnTo>
                <a:cubicBezTo>
                  <a:pt x="1271868" y="39795"/>
                  <a:pt x="1272720" y="39125"/>
                  <a:pt x="1273757" y="38537"/>
                </a:cubicBezTo>
                <a:lnTo>
                  <a:pt x="1282080" y="36682"/>
                </a:lnTo>
                <a:lnTo>
                  <a:pt x="1289045" y="39344"/>
                </a:lnTo>
                <a:lnTo>
                  <a:pt x="1321937" y="44688"/>
                </a:lnTo>
                <a:lnTo>
                  <a:pt x="1327840" y="45355"/>
                </a:lnTo>
                <a:lnTo>
                  <a:pt x="1328258" y="45369"/>
                </a:lnTo>
                <a:lnTo>
                  <a:pt x="1335806" y="43670"/>
                </a:lnTo>
                <a:lnTo>
                  <a:pt x="1341409" y="45828"/>
                </a:lnTo>
                <a:lnTo>
                  <a:pt x="1859095" y="63906"/>
                </a:lnTo>
                <a:lnTo>
                  <a:pt x="2044078" y="67190"/>
                </a:lnTo>
                <a:cubicBezTo>
                  <a:pt x="2095449" y="67869"/>
                  <a:pt x="2158310" y="70634"/>
                  <a:pt x="2209682" y="71312"/>
                </a:cubicBezTo>
                <a:cubicBezTo>
                  <a:pt x="2205739" y="67481"/>
                  <a:pt x="2303826" y="71591"/>
                  <a:pt x="2315947" y="75661"/>
                </a:cubicBezTo>
                <a:lnTo>
                  <a:pt x="3386099" y="107106"/>
                </a:lnTo>
                <a:lnTo>
                  <a:pt x="3494866" y="112527"/>
                </a:lnTo>
                <a:cubicBezTo>
                  <a:pt x="3525975" y="115047"/>
                  <a:pt x="3581288" y="104562"/>
                  <a:pt x="3596627" y="118590"/>
                </a:cubicBezTo>
                <a:lnTo>
                  <a:pt x="3519494" y="2327366"/>
                </a:lnTo>
                <a:lnTo>
                  <a:pt x="0" y="2327366"/>
                </a:lnTo>
                <a:lnTo>
                  <a:pt x="36766" y="1274525"/>
                </a:lnTo>
                <a:cubicBezTo>
                  <a:pt x="37031" y="1266944"/>
                  <a:pt x="37295" y="1259363"/>
                  <a:pt x="37560" y="1251782"/>
                </a:cubicBezTo>
                <a:lnTo>
                  <a:pt x="79274" y="57256"/>
                </a:lnTo>
                <a:cubicBezTo>
                  <a:pt x="80422" y="26678"/>
                  <a:pt x="106110" y="2779"/>
                  <a:pt x="136761" y="3761"/>
                </a:cubicBezTo>
                <a:lnTo>
                  <a:pt x="136837" y="3764"/>
                </a:lnTo>
                <a:lnTo>
                  <a:pt x="136846" y="2714"/>
                </a:lnTo>
                <a:cubicBezTo>
                  <a:pt x="138317" y="786"/>
                  <a:pt x="143165" y="-325"/>
                  <a:pt x="157169" y="85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5" name="Freeform: Shape 13334">
            <a:extLst>
              <a:ext uri="{FF2B5EF4-FFF2-40B4-BE49-F238E27FC236}">
                <a16:creationId xmlns:a16="http://schemas.microsoft.com/office/drawing/2014/main" id="{795D4BA9-C9E3-4CD0-B5D4-EB07998DD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030121" flipH="1">
            <a:off x="549086" y="3843217"/>
            <a:ext cx="444795" cy="1352739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37" name="Rectangle 13336">
            <a:extLst>
              <a:ext uri="{FF2B5EF4-FFF2-40B4-BE49-F238E27FC236}">
                <a16:creationId xmlns:a16="http://schemas.microsoft.com/office/drawing/2014/main" id="{B1116392-5358-4454-8536-AE15E0034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H="1">
            <a:off x="1830002" y="2183007"/>
            <a:ext cx="3564958" cy="25283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9" name="Freeform: Shape 13338">
            <a:extLst>
              <a:ext uri="{FF2B5EF4-FFF2-40B4-BE49-F238E27FC236}">
                <a16:creationId xmlns:a16="http://schemas.microsoft.com/office/drawing/2014/main" id="{63AF5B1A-54C5-4AB3-99B5-C88083E0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V="1">
            <a:off x="1922077" y="2285439"/>
            <a:ext cx="3357172" cy="2331167"/>
          </a:xfrm>
          <a:custGeom>
            <a:avLst/>
            <a:gdLst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42816 w 3481993"/>
              <a:gd name="connsiteY47" fmla="*/ 12215 h 2511025"/>
              <a:gd name="connsiteX48" fmla="*/ 3481993 w 3481993"/>
              <a:gd name="connsiteY48" fmla="*/ 11996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81993 w 3481993"/>
              <a:gd name="connsiteY47" fmla="*/ 11996 h 2511025"/>
              <a:gd name="connsiteX48" fmla="*/ 3481993 w 3481993"/>
              <a:gd name="connsiteY48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3309075 w 3481993"/>
              <a:gd name="connsiteY41" fmla="*/ 12963 h 2511025"/>
              <a:gd name="connsiteX42" fmla="*/ 3332370 w 3481993"/>
              <a:gd name="connsiteY42" fmla="*/ 8553 h 2511025"/>
              <a:gd name="connsiteX43" fmla="*/ 3354290 w 3481993"/>
              <a:gd name="connsiteY43" fmla="*/ 5254 h 2511025"/>
              <a:gd name="connsiteX44" fmla="*/ 3418332 w 3481993"/>
              <a:gd name="connsiteY44" fmla="*/ 0 h 2511025"/>
              <a:gd name="connsiteX45" fmla="*/ 3440938 w 3481993"/>
              <a:gd name="connsiteY45" fmla="*/ 9597 h 2511025"/>
              <a:gd name="connsiteX46" fmla="*/ 3481993 w 3481993"/>
              <a:gd name="connsiteY46" fmla="*/ 11996 h 2511025"/>
              <a:gd name="connsiteX47" fmla="*/ 3481993 w 3481993"/>
              <a:gd name="connsiteY47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3309075 w 3481993"/>
              <a:gd name="connsiteY40" fmla="*/ 12963 h 2511025"/>
              <a:gd name="connsiteX41" fmla="*/ 3332370 w 3481993"/>
              <a:gd name="connsiteY41" fmla="*/ 8553 h 2511025"/>
              <a:gd name="connsiteX42" fmla="*/ 3354290 w 3481993"/>
              <a:gd name="connsiteY42" fmla="*/ 5254 h 2511025"/>
              <a:gd name="connsiteX43" fmla="*/ 3418332 w 3481993"/>
              <a:gd name="connsiteY43" fmla="*/ 0 h 2511025"/>
              <a:gd name="connsiteX44" fmla="*/ 3440938 w 3481993"/>
              <a:gd name="connsiteY44" fmla="*/ 9597 h 2511025"/>
              <a:gd name="connsiteX45" fmla="*/ 3481993 w 3481993"/>
              <a:gd name="connsiteY45" fmla="*/ 11996 h 2511025"/>
              <a:gd name="connsiteX46" fmla="*/ 3481993 w 3481993"/>
              <a:gd name="connsiteY46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236257 w 3481993"/>
              <a:gd name="connsiteY38" fmla="*/ 16682 h 2511025"/>
              <a:gd name="connsiteX39" fmla="*/ 3309075 w 3481993"/>
              <a:gd name="connsiteY39" fmla="*/ 12963 h 2511025"/>
              <a:gd name="connsiteX40" fmla="*/ 3332370 w 3481993"/>
              <a:gd name="connsiteY40" fmla="*/ 8553 h 2511025"/>
              <a:gd name="connsiteX41" fmla="*/ 3354290 w 3481993"/>
              <a:gd name="connsiteY41" fmla="*/ 5254 h 2511025"/>
              <a:gd name="connsiteX42" fmla="*/ 3418332 w 3481993"/>
              <a:gd name="connsiteY42" fmla="*/ 0 h 2511025"/>
              <a:gd name="connsiteX43" fmla="*/ 3440938 w 3481993"/>
              <a:gd name="connsiteY43" fmla="*/ 9597 h 2511025"/>
              <a:gd name="connsiteX44" fmla="*/ 3481993 w 3481993"/>
              <a:gd name="connsiteY44" fmla="*/ 11996 h 2511025"/>
              <a:gd name="connsiteX45" fmla="*/ 3481993 w 3481993"/>
              <a:gd name="connsiteY45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236257 w 3481993"/>
              <a:gd name="connsiteY37" fmla="*/ 16682 h 2511025"/>
              <a:gd name="connsiteX38" fmla="*/ 3309075 w 3481993"/>
              <a:gd name="connsiteY38" fmla="*/ 12963 h 2511025"/>
              <a:gd name="connsiteX39" fmla="*/ 3332370 w 3481993"/>
              <a:gd name="connsiteY39" fmla="*/ 8553 h 2511025"/>
              <a:gd name="connsiteX40" fmla="*/ 3354290 w 3481993"/>
              <a:gd name="connsiteY40" fmla="*/ 5254 h 2511025"/>
              <a:gd name="connsiteX41" fmla="*/ 3418332 w 3481993"/>
              <a:gd name="connsiteY41" fmla="*/ 0 h 2511025"/>
              <a:gd name="connsiteX42" fmla="*/ 3440938 w 3481993"/>
              <a:gd name="connsiteY42" fmla="*/ 9597 h 2511025"/>
              <a:gd name="connsiteX43" fmla="*/ 3481993 w 3481993"/>
              <a:gd name="connsiteY43" fmla="*/ 11996 h 2511025"/>
              <a:gd name="connsiteX44" fmla="*/ 3481993 w 3481993"/>
              <a:gd name="connsiteY44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3309075 w 3481993"/>
              <a:gd name="connsiteY37" fmla="*/ 12963 h 2511025"/>
              <a:gd name="connsiteX38" fmla="*/ 3332370 w 3481993"/>
              <a:gd name="connsiteY38" fmla="*/ 8553 h 2511025"/>
              <a:gd name="connsiteX39" fmla="*/ 3354290 w 3481993"/>
              <a:gd name="connsiteY39" fmla="*/ 5254 h 2511025"/>
              <a:gd name="connsiteX40" fmla="*/ 3418332 w 3481993"/>
              <a:gd name="connsiteY40" fmla="*/ 0 h 2511025"/>
              <a:gd name="connsiteX41" fmla="*/ 3440938 w 3481993"/>
              <a:gd name="connsiteY41" fmla="*/ 9597 h 2511025"/>
              <a:gd name="connsiteX42" fmla="*/ 3481993 w 3481993"/>
              <a:gd name="connsiteY42" fmla="*/ 11996 h 2511025"/>
              <a:gd name="connsiteX43" fmla="*/ 3481993 w 3481993"/>
              <a:gd name="connsiteY43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34594 w 3481993"/>
              <a:gd name="connsiteY11" fmla="*/ 17525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72696 h 2511025"/>
              <a:gd name="connsiteX10" fmla="*/ 34594 w 3481993"/>
              <a:gd name="connsiteY10" fmla="*/ 17525 h 2511025"/>
              <a:gd name="connsiteX11" fmla="*/ 452181 w 3481993"/>
              <a:gd name="connsiteY11" fmla="*/ 17911 h 2511025"/>
              <a:gd name="connsiteX12" fmla="*/ 681112 w 3481993"/>
              <a:gd name="connsiteY12" fmla="*/ 17911 h 2511025"/>
              <a:gd name="connsiteX13" fmla="*/ 692724 w 3481993"/>
              <a:gd name="connsiteY13" fmla="*/ 16805 h 2511025"/>
              <a:gd name="connsiteX14" fmla="*/ 699868 w 3481993"/>
              <a:gd name="connsiteY14" fmla="*/ 15066 h 2511025"/>
              <a:gd name="connsiteX15" fmla="*/ 733127 w 3481993"/>
              <a:gd name="connsiteY15" fmla="*/ 8036 h 2511025"/>
              <a:gd name="connsiteX16" fmla="*/ 765160 w 3481993"/>
              <a:gd name="connsiteY16" fmla="*/ 4905 h 2511025"/>
              <a:gd name="connsiteX17" fmla="*/ 786691 w 3481993"/>
              <a:gd name="connsiteY17" fmla="*/ 4212 h 2511025"/>
              <a:gd name="connsiteX18" fmla="*/ 789813 w 3481993"/>
              <a:gd name="connsiteY18" fmla="*/ 4308 h 2511025"/>
              <a:gd name="connsiteX19" fmla="*/ 815622 w 3481993"/>
              <a:gd name="connsiteY19" fmla="*/ 8198 h 2511025"/>
              <a:gd name="connsiteX20" fmla="*/ 818037 w 3481993"/>
              <a:gd name="connsiteY20" fmla="*/ 6151 h 2511025"/>
              <a:gd name="connsiteX21" fmla="*/ 826139 w 3481993"/>
              <a:gd name="connsiteY21" fmla="*/ 4032 h 2511025"/>
              <a:gd name="connsiteX22" fmla="*/ 833062 w 3481993"/>
              <a:gd name="connsiteY22" fmla="*/ 6420 h 2511025"/>
              <a:gd name="connsiteX23" fmla="*/ 865510 w 3481993"/>
              <a:gd name="connsiteY23" fmla="*/ 10561 h 2511025"/>
              <a:gd name="connsiteX24" fmla="*/ 912990 w 3481993"/>
              <a:gd name="connsiteY24" fmla="*/ 14276 h 2511025"/>
              <a:gd name="connsiteX25" fmla="*/ 920157 w 3481993"/>
              <a:gd name="connsiteY25" fmla="*/ 16732 h 2511025"/>
              <a:gd name="connsiteX26" fmla="*/ 938872 w 3481993"/>
              <a:gd name="connsiteY26" fmla="*/ 17911 h 2511025"/>
              <a:gd name="connsiteX27" fmla="*/ 1170802 w 3481993"/>
              <a:gd name="connsiteY27" fmla="*/ 17911 h 2511025"/>
              <a:gd name="connsiteX28" fmla="*/ 1181695 w 3481993"/>
              <a:gd name="connsiteY28" fmla="*/ 16846 h 2511025"/>
              <a:gd name="connsiteX29" fmla="*/ 1203226 w 3481993"/>
              <a:gd name="connsiteY29" fmla="*/ 16153 h 2511025"/>
              <a:gd name="connsiteX30" fmla="*/ 1206348 w 3481993"/>
              <a:gd name="connsiteY30" fmla="*/ 16248 h 2511025"/>
              <a:gd name="connsiteX31" fmla="*/ 1217379 w 3481993"/>
              <a:gd name="connsiteY31" fmla="*/ 17911 h 2511025"/>
              <a:gd name="connsiteX32" fmla="*/ 1235265 w 3481993"/>
              <a:gd name="connsiteY32" fmla="*/ 17911 h 2511025"/>
              <a:gd name="connsiteX33" fmla="*/ 1242674 w 3481993"/>
              <a:gd name="connsiteY33" fmla="*/ 15974 h 2511025"/>
              <a:gd name="connsiteX34" fmla="*/ 1248292 w 3481993"/>
              <a:gd name="connsiteY34" fmla="*/ 17911 h 2511025"/>
              <a:gd name="connsiteX35" fmla="*/ 3309075 w 3481993"/>
              <a:gd name="connsiteY35" fmla="*/ 12963 h 2511025"/>
              <a:gd name="connsiteX36" fmla="*/ 3332370 w 3481993"/>
              <a:gd name="connsiteY36" fmla="*/ 8553 h 2511025"/>
              <a:gd name="connsiteX37" fmla="*/ 3354290 w 3481993"/>
              <a:gd name="connsiteY37" fmla="*/ 5254 h 2511025"/>
              <a:gd name="connsiteX38" fmla="*/ 3418332 w 3481993"/>
              <a:gd name="connsiteY38" fmla="*/ 0 h 2511025"/>
              <a:gd name="connsiteX39" fmla="*/ 3440938 w 3481993"/>
              <a:gd name="connsiteY39" fmla="*/ 9597 h 2511025"/>
              <a:gd name="connsiteX40" fmla="*/ 3481993 w 3481993"/>
              <a:gd name="connsiteY40" fmla="*/ 11996 h 2511025"/>
              <a:gd name="connsiteX41" fmla="*/ 3481993 w 3481993"/>
              <a:gd name="connsiteY41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34594 w 3481993"/>
              <a:gd name="connsiteY9" fmla="*/ 17525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28756 w 3481993"/>
              <a:gd name="connsiteY9" fmla="*/ 17414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81993" h="2511025">
                <a:moveTo>
                  <a:pt x="3481993" y="2511025"/>
                </a:moveTo>
                <a:lnTo>
                  <a:pt x="2511964" y="2511025"/>
                </a:lnTo>
                <a:lnTo>
                  <a:pt x="2114810" y="2511025"/>
                </a:lnTo>
                <a:lnTo>
                  <a:pt x="1530101" y="2511025"/>
                </a:lnTo>
                <a:lnTo>
                  <a:pt x="452181" y="2511025"/>
                </a:lnTo>
                <a:lnTo>
                  <a:pt x="63456" y="2511025"/>
                </a:lnTo>
                <a:lnTo>
                  <a:pt x="55027" y="2511025"/>
                </a:lnTo>
                <a:cubicBezTo>
                  <a:pt x="24668" y="2510939"/>
                  <a:pt x="80" y="2486463"/>
                  <a:pt x="0" y="2456241"/>
                </a:cubicBezTo>
                <a:lnTo>
                  <a:pt x="0" y="72696"/>
                </a:lnTo>
                <a:cubicBezTo>
                  <a:pt x="80" y="42474"/>
                  <a:pt x="-1603" y="17501"/>
                  <a:pt x="28756" y="17414"/>
                </a:cubicBezTo>
                <a:lnTo>
                  <a:pt x="452181" y="17911"/>
                </a:lnTo>
                <a:lnTo>
                  <a:pt x="681112" y="17911"/>
                </a:lnTo>
                <a:lnTo>
                  <a:pt x="692724" y="16805"/>
                </a:lnTo>
                <a:cubicBezTo>
                  <a:pt x="697423" y="17301"/>
                  <a:pt x="701304" y="17700"/>
                  <a:pt x="699868" y="15066"/>
                </a:cubicBezTo>
                <a:cubicBezTo>
                  <a:pt x="712921" y="19764"/>
                  <a:pt x="722526" y="10378"/>
                  <a:pt x="733127" y="8036"/>
                </a:cubicBezTo>
                <a:lnTo>
                  <a:pt x="765160" y="4905"/>
                </a:lnTo>
                <a:lnTo>
                  <a:pt x="786691" y="4212"/>
                </a:lnTo>
                <a:lnTo>
                  <a:pt x="789813" y="4308"/>
                </a:lnTo>
                <a:lnTo>
                  <a:pt x="815622" y="8198"/>
                </a:lnTo>
                <a:cubicBezTo>
                  <a:pt x="816227" y="7458"/>
                  <a:pt x="817040" y="6767"/>
                  <a:pt x="818037" y="6151"/>
                </a:cubicBezTo>
                <a:lnTo>
                  <a:pt x="826139" y="4032"/>
                </a:lnTo>
                <a:lnTo>
                  <a:pt x="833062" y="6420"/>
                </a:lnTo>
                <a:lnTo>
                  <a:pt x="865510" y="10561"/>
                </a:lnTo>
                <a:lnTo>
                  <a:pt x="912990" y="14276"/>
                </a:lnTo>
                <a:lnTo>
                  <a:pt x="920157" y="16732"/>
                </a:lnTo>
                <a:lnTo>
                  <a:pt x="938872" y="17911"/>
                </a:lnTo>
                <a:lnTo>
                  <a:pt x="1170802" y="17911"/>
                </a:lnTo>
                <a:lnTo>
                  <a:pt x="1181695" y="16846"/>
                </a:lnTo>
                <a:lnTo>
                  <a:pt x="1203226" y="16153"/>
                </a:lnTo>
                <a:lnTo>
                  <a:pt x="1206348" y="16248"/>
                </a:lnTo>
                <a:lnTo>
                  <a:pt x="1217379" y="17911"/>
                </a:lnTo>
                <a:lnTo>
                  <a:pt x="1235265" y="17911"/>
                </a:lnTo>
                <a:lnTo>
                  <a:pt x="1242674" y="15974"/>
                </a:lnTo>
                <a:lnTo>
                  <a:pt x="1248292" y="17911"/>
                </a:lnTo>
                <a:lnTo>
                  <a:pt x="3309075" y="12963"/>
                </a:lnTo>
                <a:lnTo>
                  <a:pt x="3332370" y="8553"/>
                </a:lnTo>
                <a:cubicBezTo>
                  <a:pt x="3337239" y="4891"/>
                  <a:pt x="3339962" y="6679"/>
                  <a:pt x="3354290" y="5254"/>
                </a:cubicBezTo>
                <a:cubicBezTo>
                  <a:pt x="3368616" y="3828"/>
                  <a:pt x="3390692" y="12382"/>
                  <a:pt x="3418332" y="0"/>
                </a:cubicBezTo>
                <a:cubicBezTo>
                  <a:pt x="3423183" y="-27"/>
                  <a:pt x="3435228" y="4964"/>
                  <a:pt x="3440938" y="9597"/>
                </a:cubicBezTo>
                <a:lnTo>
                  <a:pt x="3481993" y="11996"/>
                </a:lnTo>
                <a:lnTo>
                  <a:pt x="3481993" y="25110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Obsah obrázku osoba, Lidská tvář, oblečení, brýle&#10;&#10;Popis byl vytvořen automaticky">
            <a:extLst>
              <a:ext uri="{FF2B5EF4-FFF2-40B4-BE49-F238E27FC236}">
                <a16:creationId xmlns:a16="http://schemas.microsoft.com/office/drawing/2014/main" id="{9A5F66D3-9857-AC3C-7AE7-656BD761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2050846" y="2386608"/>
            <a:ext cx="3123270" cy="20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Obsah obrázku Lidská tvář, osoba, snímek obrazovky, obloha&#10;&#10;Popis byl vytvořen automaticky">
            <a:extLst>
              <a:ext uri="{FF2B5EF4-FFF2-40B4-BE49-F238E27FC236}">
                <a16:creationId xmlns:a16="http://schemas.microsoft.com/office/drawing/2014/main" id="{DA7E6093-D2EB-2822-A99A-9F68BF76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2021">
            <a:off x="964360" y="4793389"/>
            <a:ext cx="2869422" cy="16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B0C886-EA1F-7971-F72A-709BD1FE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44927"/>
            <a:ext cx="5283200" cy="4043331"/>
          </a:xfrm>
        </p:spPr>
        <p:txBody>
          <a:bodyPr>
            <a:normAutofit lnSpcReduction="10000"/>
          </a:bodyPr>
          <a:lstStyle/>
          <a:p>
            <a:r>
              <a:rPr lang="cs-CZ" sz="1800" b="1" dirty="0">
                <a:latin typeface="Franklin Gothic Book" panose="020B0503020102020204" pitchFamily="34" charset="0"/>
              </a:rPr>
              <a:t>tonální houpačka </a:t>
            </a:r>
            <a:r>
              <a:rPr lang="cs-CZ" sz="1800" dirty="0">
                <a:latin typeface="Franklin Gothic Book" panose="020B0503020102020204" pitchFamily="34" charset="0"/>
              </a:rPr>
              <a:t>(</a:t>
            </a:r>
            <a:r>
              <a:rPr lang="cs-CZ" sz="1800" dirty="0" err="1">
                <a:latin typeface="Franklin Gothic Book" panose="020B0503020102020204" pitchFamily="34" charset="0"/>
              </a:rPr>
              <a:t>tonal</a:t>
            </a:r>
            <a:r>
              <a:rPr lang="cs-CZ" sz="1800" dirty="0">
                <a:latin typeface="Franklin Gothic Book" panose="020B0503020102020204" pitchFamily="34" charset="0"/>
              </a:rPr>
              <a:t> </a:t>
            </a:r>
            <a:r>
              <a:rPr lang="cs-CZ" sz="1800" dirty="0" err="1">
                <a:latin typeface="Franklin Gothic Book" panose="020B0503020102020204" pitchFamily="34" charset="0"/>
              </a:rPr>
              <a:t>seesaw</a:t>
            </a:r>
            <a:r>
              <a:rPr lang="cs-CZ" sz="1800" dirty="0">
                <a:latin typeface="Franklin Gothic Book" panose="020B0503020102020204" pitchFamily="34" charset="0"/>
              </a:rPr>
              <a:t>): ironicky distancované a upřímně emotivní pasáže jsou od sebe více méně </a:t>
            </a:r>
            <a:r>
              <a:rPr lang="cs-CZ" sz="1800" b="1" dirty="0">
                <a:latin typeface="Franklin Gothic Book" panose="020B0503020102020204" pitchFamily="34" charset="0"/>
              </a:rPr>
              <a:t>oddělené</a:t>
            </a:r>
            <a:r>
              <a:rPr lang="cs-CZ" sz="1800" dirty="0">
                <a:latin typeface="Franklin Gothic Book" panose="020B0503020102020204" pitchFamily="34" charset="0"/>
              </a:rPr>
              <a:t>, jedna fáze střídá druhou – typické pro většinu </a:t>
            </a:r>
            <a:r>
              <a:rPr lang="cs-CZ" sz="1800" dirty="0" err="1">
                <a:latin typeface="Franklin Gothic Book" panose="020B0503020102020204" pitchFamily="34" charset="0"/>
              </a:rPr>
              <a:t>quirky</a:t>
            </a:r>
            <a:r>
              <a:rPr lang="cs-CZ" sz="1800" dirty="0">
                <a:latin typeface="Franklin Gothic Book" panose="020B0503020102020204" pitchFamily="34" charset="0"/>
              </a:rPr>
              <a:t> filmů</a:t>
            </a:r>
          </a:p>
          <a:p>
            <a:r>
              <a:rPr lang="cs-CZ" sz="1800" b="1" dirty="0">
                <a:latin typeface="Franklin Gothic Book" panose="020B0503020102020204" pitchFamily="34" charset="0"/>
              </a:rPr>
              <a:t>tonální napětí</a:t>
            </a:r>
            <a:r>
              <a:rPr lang="cs-CZ" sz="1800" dirty="0">
                <a:latin typeface="Franklin Gothic Book" panose="020B0503020102020204" pitchFamily="34" charset="0"/>
              </a:rPr>
              <a:t>: ironie a upřímnost se v týchž scénách </a:t>
            </a:r>
            <a:r>
              <a:rPr lang="cs-CZ" sz="1800" b="1" dirty="0">
                <a:latin typeface="Franklin Gothic Book" panose="020B0503020102020204" pitchFamily="34" charset="0"/>
              </a:rPr>
              <a:t>vyskytují zároveň </a:t>
            </a:r>
            <a:r>
              <a:rPr lang="cs-CZ" sz="1800" dirty="0">
                <a:latin typeface="Franklin Gothic Book" panose="020B0503020102020204" pitchFamily="34" charset="0"/>
              </a:rPr>
              <a:t>a vzniká mezi nimi tenze – typické pro filmy </a:t>
            </a:r>
            <a:r>
              <a:rPr lang="cs-CZ" sz="1800" dirty="0" err="1">
                <a:latin typeface="Franklin Gothic Book" panose="020B0503020102020204" pitchFamily="34" charset="0"/>
              </a:rPr>
              <a:t>Wese</a:t>
            </a:r>
            <a:r>
              <a:rPr lang="cs-CZ" sz="1800" dirty="0">
                <a:latin typeface="Franklin Gothic Book" panose="020B0503020102020204" pitchFamily="34" charset="0"/>
              </a:rPr>
              <a:t> Andersona</a:t>
            </a:r>
          </a:p>
          <a:p>
            <a:r>
              <a:rPr lang="cs-CZ" sz="1800" b="1" dirty="0">
                <a:latin typeface="Franklin Gothic Book" panose="020B0503020102020204" pitchFamily="34" charset="0"/>
              </a:rPr>
              <a:t>příklad</a:t>
            </a:r>
            <a:r>
              <a:rPr lang="cs-CZ" sz="1800" dirty="0">
                <a:latin typeface="Franklin Gothic Book" panose="020B0503020102020204" pitchFamily="34" charset="0"/>
              </a:rPr>
              <a:t>: postoj k hrdinům, kteří mají přemrštěné ambice (pobavená distance vs. upřímný obdiv), srov. závěrečné performance protagonistů z filmů </a:t>
            </a:r>
            <a:r>
              <a:rPr lang="cs-CZ" sz="1800" b="1" i="1" dirty="0">
                <a:latin typeface="Franklin Gothic Book" panose="020B0503020102020204" pitchFamily="34" charset="0"/>
              </a:rPr>
              <a:t>Napoleon Dynamit</a:t>
            </a:r>
            <a:r>
              <a:rPr lang="cs-CZ" sz="1800" dirty="0">
                <a:latin typeface="Franklin Gothic Book" panose="020B0503020102020204" pitchFamily="34" charset="0"/>
              </a:rPr>
              <a:t>, </a:t>
            </a:r>
            <a:r>
              <a:rPr lang="cs-CZ" sz="1800" b="1" i="1" dirty="0">
                <a:latin typeface="Franklin Gothic Book" panose="020B0503020102020204" pitchFamily="34" charset="0"/>
              </a:rPr>
              <a:t>Malá miss </a:t>
            </a:r>
            <a:r>
              <a:rPr lang="cs-CZ" sz="1800" b="1" i="1" dirty="0" err="1">
                <a:latin typeface="Franklin Gothic Book" panose="020B0503020102020204" pitchFamily="34" charset="0"/>
              </a:rPr>
              <a:t>Sunshine</a:t>
            </a:r>
            <a:r>
              <a:rPr lang="cs-CZ" sz="1800" b="1" i="1" dirty="0">
                <a:latin typeface="Franklin Gothic Book" panose="020B0503020102020204" pitchFamily="34" charset="0"/>
              </a:rPr>
              <a:t> </a:t>
            </a:r>
            <a:r>
              <a:rPr lang="cs-CZ" sz="1800" dirty="0">
                <a:latin typeface="Franklin Gothic Book" panose="020B0503020102020204" pitchFamily="34" charset="0"/>
              </a:rPr>
              <a:t>a </a:t>
            </a:r>
            <a:r>
              <a:rPr lang="cs-CZ" sz="1800" b="1" i="1" dirty="0">
                <a:latin typeface="Franklin Gothic Book" panose="020B0503020102020204" pitchFamily="34" charset="0"/>
              </a:rPr>
              <a:t>Jak jsem balil učitelku </a:t>
            </a:r>
            <a:r>
              <a:rPr lang="cs-CZ" sz="1800" dirty="0">
                <a:latin typeface="Franklin Gothic Book" panose="020B0503020102020204" pitchFamily="34" charset="0"/>
              </a:rPr>
              <a:t>(</a:t>
            </a:r>
            <a:r>
              <a:rPr lang="cs-CZ" sz="1800" i="1" dirty="0" err="1">
                <a:latin typeface="Franklin Gothic Book" panose="020B0503020102020204" pitchFamily="34" charset="0"/>
              </a:rPr>
              <a:t>Rushmore</a:t>
            </a:r>
            <a:r>
              <a:rPr lang="cs-CZ" sz="1800" dirty="0">
                <a:latin typeface="Franklin Gothic Book" panose="020B0503020102020204" pitchFamily="34" charset="0"/>
              </a:rPr>
              <a:t>)</a:t>
            </a:r>
            <a:endParaRPr lang="cs-CZ" sz="1800" b="1" i="1" dirty="0">
              <a:latin typeface="Franklin Gothic Book" panose="020B0503020102020204" pitchFamily="34" charset="0"/>
            </a:endParaRPr>
          </a:p>
        </p:txBody>
      </p:sp>
      <p:grpSp>
        <p:nvGrpSpPr>
          <p:cNvPr id="13341" name="Group 13340">
            <a:extLst>
              <a:ext uri="{FF2B5EF4-FFF2-40B4-BE49-F238E27FC236}">
                <a16:creationId xmlns:a16="http://schemas.microsoft.com/office/drawing/2014/main" id="{9AFB9B90-5CFD-4BD4-9CE4-DF2FE5A3A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342" name="Group 13341">
              <a:extLst>
                <a:ext uri="{FF2B5EF4-FFF2-40B4-BE49-F238E27FC236}">
                  <a16:creationId xmlns:a16="http://schemas.microsoft.com/office/drawing/2014/main" id="{7BA14124-A93D-471A-9088-DBFC9C54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344" name="Straight Connector 13343">
                <a:extLst>
                  <a:ext uri="{FF2B5EF4-FFF2-40B4-BE49-F238E27FC236}">
                    <a16:creationId xmlns:a16="http://schemas.microsoft.com/office/drawing/2014/main" id="{193C3E38-84D3-4EB7-B9ED-9BE20EFEB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5" name="Straight Connector 13344">
                <a:extLst>
                  <a:ext uri="{FF2B5EF4-FFF2-40B4-BE49-F238E27FC236}">
                    <a16:creationId xmlns:a16="http://schemas.microsoft.com/office/drawing/2014/main" id="{2981B32C-5818-4F9C-B4ED-94168AA0CE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3" name="Oval 13342">
              <a:extLst>
                <a:ext uri="{FF2B5EF4-FFF2-40B4-BE49-F238E27FC236}">
                  <a16:creationId xmlns:a16="http://schemas.microsoft.com/office/drawing/2014/main" id="{3D2E2F36-CB95-4F97-AAC4-ED3AA900E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81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6F9C26C-771E-49FB-5F18-8EB8CA31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68" y="86077"/>
            <a:ext cx="76200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6688A3CF-943B-3E74-7419-83A1E2F0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23" y="3429000"/>
            <a:ext cx="4278489" cy="32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6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054">
            <a:extLst>
              <a:ext uri="{FF2B5EF4-FFF2-40B4-BE49-F238E27FC236}">
                <a16:creationId xmlns:a16="http://schemas.microsoft.com/office/drawing/2014/main" id="{06B6DD6F-E168-490A-A0B2-699190DC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56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47920">
            <a:off x="849621" y="915045"/>
            <a:ext cx="5446522" cy="431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: Shape 2058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47920">
            <a:off x="1514337" y="447284"/>
            <a:ext cx="4122174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Obsah obrázku oblečení, Lidská tvář, osoba, interiér&#10;&#10;Popis byl vytvořen automaticky">
            <a:extLst>
              <a:ext uri="{FF2B5EF4-FFF2-40B4-BE49-F238E27FC236}">
                <a16:creationId xmlns:a16="http://schemas.microsoft.com/office/drawing/2014/main" id="{B040E345-9FD5-05C8-B751-DCCEDCB28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r="-2" b="-2"/>
          <a:stretch/>
        </p:blipFill>
        <p:spPr bwMode="auto">
          <a:xfrm>
            <a:off x="816531" y="840071"/>
            <a:ext cx="5517787" cy="4472333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BA2695-22FD-EE9B-2D09-3FA92769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318" y="513402"/>
            <a:ext cx="5781863" cy="1659965"/>
          </a:xfrm>
        </p:spPr>
        <p:txBody>
          <a:bodyPr anchor="b">
            <a:normAutofit/>
          </a:bodyPr>
          <a:lstStyle/>
          <a:p>
            <a:r>
              <a:rPr lang="cs-CZ" dirty="0"/>
              <a:t>tendence amerického nezávislého filmu?</a:t>
            </a:r>
          </a:p>
        </p:txBody>
      </p:sp>
      <p:sp>
        <p:nvSpPr>
          <p:cNvPr id="2072" name="Freeform: Shape 2060">
            <a:extLst>
              <a:ext uri="{FF2B5EF4-FFF2-40B4-BE49-F238E27FC236}">
                <a16:creationId xmlns:a16="http://schemas.microsoft.com/office/drawing/2014/main" id="{7EA60060-A93B-4C68-8571-20F442790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88475">
            <a:off x="3292902" y="4288917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34904-C242-4585-8177-05FE794F8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644" y="2686769"/>
            <a:ext cx="4974878" cy="3885968"/>
          </a:xfrm>
        </p:spPr>
        <p:txBody>
          <a:bodyPr>
            <a:normAutofit lnSpcReduction="10000"/>
          </a:bodyPr>
          <a:lstStyle/>
          <a:p>
            <a:r>
              <a:rPr lang="cs-CZ" sz="26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různé pokusy vymezit obecnější tendence amerického </a:t>
            </a:r>
            <a:r>
              <a:rPr lang="cs-CZ" sz="26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indie</a:t>
            </a:r>
            <a:r>
              <a:rPr lang="cs-CZ" sz="26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filmu z přelomu milénia, jejich náladu, atmosféru, styl i politiku</a:t>
            </a:r>
          </a:p>
          <a:p>
            <a:r>
              <a:rPr lang="cs-CZ" sz="26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co spojuje různé filmy a filmaře, případně může zasahovat mimo kinematografii, do kulturně-společenské a politické sféry?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73" name="Group 2062">
            <a:extLst>
              <a:ext uri="{FF2B5EF4-FFF2-40B4-BE49-F238E27FC236}">
                <a16:creationId xmlns:a16="http://schemas.microsoft.com/office/drawing/2014/main" id="{086403E5-67F9-43E6-B7B1-C07EFE0A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64" name="Group 2063">
              <a:extLst>
                <a:ext uri="{FF2B5EF4-FFF2-40B4-BE49-F238E27FC236}">
                  <a16:creationId xmlns:a16="http://schemas.microsoft.com/office/drawing/2014/main" id="{E9C7E316-2CF6-48D0-A945-584817B6F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66" name="Straight Connector 2065">
                <a:extLst>
                  <a:ext uri="{FF2B5EF4-FFF2-40B4-BE49-F238E27FC236}">
                    <a16:creationId xmlns:a16="http://schemas.microsoft.com/office/drawing/2014/main" id="{4C26CD1D-43A2-4516-BC5E-0704D3B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7" name="Straight Connector 2066">
                <a:extLst>
                  <a:ext uri="{FF2B5EF4-FFF2-40B4-BE49-F238E27FC236}">
                    <a16:creationId xmlns:a16="http://schemas.microsoft.com/office/drawing/2014/main" id="{4A6C5BDD-D91A-4A8D-9365-C3DCE47B27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4" name="Oval 2064">
              <a:extLst>
                <a:ext uri="{FF2B5EF4-FFF2-40B4-BE49-F238E27FC236}">
                  <a16:creationId xmlns:a16="http://schemas.microsoft.com/office/drawing/2014/main" id="{4459A4D5-BA77-45AB-849F-FAF78F871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62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922F7359-1863-4822-93A7-799CF04B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0C555B-F630-1744-46AA-FA10CBA6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69711"/>
            <a:ext cx="5127523" cy="12521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3400" dirty="0"/>
              <a:t>ironický a nihilistický „smart“ film</a:t>
            </a: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1517C5DB-67FF-4533-82A8-808A327A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1821" y="1"/>
            <a:ext cx="3700657" cy="2536937"/>
          </a:xfrm>
          <a:custGeom>
            <a:avLst/>
            <a:gdLst>
              <a:gd name="connsiteX0" fmla="*/ 135020 w 3853233"/>
              <a:gd name="connsiteY0" fmla="*/ 0 h 2536937"/>
              <a:gd name="connsiteX1" fmla="*/ 3853233 w 3853233"/>
              <a:gd name="connsiteY1" fmla="*/ 0 h 2536937"/>
              <a:gd name="connsiteX2" fmla="*/ 3705676 w 3853233"/>
              <a:gd name="connsiteY2" fmla="*/ 2536937 h 2536937"/>
              <a:gd name="connsiteX3" fmla="*/ 0 w 3853233"/>
              <a:gd name="connsiteY3" fmla="*/ 2321402 h 253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233" h="2536937">
                <a:moveTo>
                  <a:pt x="135020" y="0"/>
                </a:moveTo>
                <a:lnTo>
                  <a:pt x="3853233" y="0"/>
                </a:lnTo>
                <a:lnTo>
                  <a:pt x="3705676" y="2536937"/>
                </a:lnTo>
                <a:lnTo>
                  <a:pt x="0" y="2321402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0ED3CBEA-284B-4C3B-B645-69B1C0A1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0473" y="0"/>
            <a:ext cx="3465634" cy="2440996"/>
          </a:xfrm>
          <a:custGeom>
            <a:avLst/>
            <a:gdLst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433429 w 3608520"/>
              <a:gd name="connsiteY4" fmla="*/ 2432629 h 2440970"/>
              <a:gd name="connsiteX5" fmla="*/ 3392970 w 3608520"/>
              <a:gd name="connsiteY5" fmla="*/ 2430048 h 2440970"/>
              <a:gd name="connsiteX6" fmla="*/ 3390918 w 3608520"/>
              <a:gd name="connsiteY6" fmla="*/ 2432584 h 2440970"/>
              <a:gd name="connsiteX7" fmla="*/ 3367505 w 3608520"/>
              <a:gd name="connsiteY7" fmla="*/ 2440955 h 2440970"/>
              <a:gd name="connsiteX8" fmla="*/ 3303082 w 3608520"/>
              <a:gd name="connsiteY8" fmla="*/ 2431880 h 2440970"/>
              <a:gd name="connsiteX9" fmla="*/ 3281120 w 3608520"/>
              <a:gd name="connsiteY9" fmla="*/ 2427256 h 2440970"/>
              <a:gd name="connsiteX10" fmla="*/ 3257834 w 3608520"/>
              <a:gd name="connsiteY10" fmla="*/ 2421430 h 2440970"/>
              <a:gd name="connsiteX11" fmla="*/ 2196000 w 3608520"/>
              <a:gd name="connsiteY11" fmla="*/ 2353738 h 2440970"/>
              <a:gd name="connsiteX12" fmla="*/ 2090448 w 3608520"/>
              <a:gd name="connsiteY12" fmla="*/ 2348237 h 2440970"/>
              <a:gd name="connsiteX13" fmla="*/ 1926199 w 3608520"/>
              <a:gd name="connsiteY13" fmla="*/ 2337021 h 2440970"/>
              <a:gd name="connsiteX14" fmla="*/ 1241985 w 3608520"/>
              <a:gd name="connsiteY14" fmla="*/ 2291971 h 2440970"/>
              <a:gd name="connsiteX15" fmla="*/ 1209553 w 3608520"/>
              <a:gd name="connsiteY15" fmla="*/ 2292621 h 2440970"/>
              <a:gd name="connsiteX16" fmla="*/ 1176511 w 3608520"/>
              <a:gd name="connsiteY16" fmla="*/ 2294898 h 2440970"/>
              <a:gd name="connsiteX17" fmla="*/ 1169373 w 3608520"/>
              <a:gd name="connsiteY17" fmla="*/ 2296904 h 2440970"/>
              <a:gd name="connsiteX18" fmla="*/ 1161308 w 3608520"/>
              <a:gd name="connsiteY18" fmla="*/ 2294287 h 2440970"/>
              <a:gd name="connsiteX19" fmla="*/ 1158988 w 3608520"/>
              <a:gd name="connsiteY19" fmla="*/ 2292076 h 2440970"/>
              <a:gd name="connsiteX20" fmla="*/ 1132672 w 3608520"/>
              <a:gd name="connsiteY20" fmla="*/ 2294491 h 2440970"/>
              <a:gd name="connsiteX21" fmla="*/ 1129511 w 3608520"/>
              <a:gd name="connsiteY21" fmla="*/ 2294404 h 2440970"/>
              <a:gd name="connsiteX22" fmla="*/ 1107789 w 3608520"/>
              <a:gd name="connsiteY22" fmla="*/ 2292438 h 2440970"/>
              <a:gd name="connsiteX23" fmla="*/ 1075594 w 3608520"/>
              <a:gd name="connsiteY23" fmla="*/ 2287389 h 2440970"/>
              <a:gd name="connsiteX24" fmla="*/ 1060617 w 3608520"/>
              <a:gd name="connsiteY24" fmla="*/ 2280493 h 2440970"/>
              <a:gd name="connsiteX25" fmla="*/ 962078 w 3608520"/>
              <a:gd name="connsiteY25" fmla="*/ 2274257 h 2440970"/>
              <a:gd name="connsiteX26" fmla="*/ 961858 w 3608520"/>
              <a:gd name="connsiteY26" fmla="*/ 2275459 h 2440970"/>
              <a:gd name="connsiteX27" fmla="*/ 938608 w 3608520"/>
              <a:gd name="connsiteY27" fmla="*/ 2279626 h 2440970"/>
              <a:gd name="connsiteX28" fmla="*/ 927467 w 3608520"/>
              <a:gd name="connsiteY28" fmla="*/ 2277449 h 2440970"/>
              <a:gd name="connsiteX29" fmla="*/ 925525 w 3608520"/>
              <a:gd name="connsiteY29" fmla="*/ 2276981 h 2440970"/>
              <a:gd name="connsiteX30" fmla="*/ 918200 w 3608520"/>
              <a:gd name="connsiteY30" fmla="*/ 2277124 h 2440970"/>
              <a:gd name="connsiteX31" fmla="*/ 915577 w 3608520"/>
              <a:gd name="connsiteY31" fmla="*/ 2274643 h 2440970"/>
              <a:gd name="connsiteX32" fmla="*/ 890829 w 3608520"/>
              <a:gd name="connsiteY32" fmla="*/ 2274017 h 2440970"/>
              <a:gd name="connsiteX33" fmla="*/ 843430 w 3608520"/>
              <a:gd name="connsiteY33" fmla="*/ 2277177 h 2440970"/>
              <a:gd name="connsiteX34" fmla="*/ 836042 w 3608520"/>
              <a:gd name="connsiteY34" fmla="*/ 2279238 h 2440970"/>
              <a:gd name="connsiteX35" fmla="*/ 787832 w 3608520"/>
              <a:gd name="connsiteY35" fmla="*/ 2280202 h 2440970"/>
              <a:gd name="connsiteX36" fmla="*/ 754791 w 3608520"/>
              <a:gd name="connsiteY36" fmla="*/ 2282480 h 2440970"/>
              <a:gd name="connsiteX37" fmla="*/ 747654 w 3608520"/>
              <a:gd name="connsiteY37" fmla="*/ 2284487 h 2440970"/>
              <a:gd name="connsiteX38" fmla="*/ 739589 w 3608520"/>
              <a:gd name="connsiteY38" fmla="*/ 2281869 h 2440970"/>
              <a:gd name="connsiteX39" fmla="*/ 737268 w 3608520"/>
              <a:gd name="connsiteY39" fmla="*/ 2279657 h 2440970"/>
              <a:gd name="connsiteX40" fmla="*/ 710953 w 3608520"/>
              <a:gd name="connsiteY40" fmla="*/ 2282072 h 2440970"/>
              <a:gd name="connsiteX41" fmla="*/ 707792 w 3608520"/>
              <a:gd name="connsiteY41" fmla="*/ 2281986 h 2440970"/>
              <a:gd name="connsiteX42" fmla="*/ 686070 w 3608520"/>
              <a:gd name="connsiteY42" fmla="*/ 2280019 h 2440970"/>
              <a:gd name="connsiteX43" fmla="*/ 653876 w 3608520"/>
              <a:gd name="connsiteY43" fmla="*/ 2274972 h 2440970"/>
              <a:gd name="connsiteX44" fmla="*/ 620673 w 3608520"/>
              <a:gd name="connsiteY44" fmla="*/ 2265911 h 2440970"/>
              <a:gd name="connsiteX45" fmla="*/ 601439 w 3608520"/>
              <a:gd name="connsiteY45" fmla="*/ 2261864 h 2440970"/>
              <a:gd name="connsiteX46" fmla="*/ 588127 w 3608520"/>
              <a:gd name="connsiteY46" fmla="*/ 2257774 h 2440970"/>
              <a:gd name="connsiteX47" fmla="*/ 550569 w 3608520"/>
              <a:gd name="connsiteY47" fmla="*/ 2253530 h 2440970"/>
              <a:gd name="connsiteX48" fmla="*/ 486780 w 3608520"/>
              <a:gd name="connsiteY48" fmla="*/ 2249073 h 2440970"/>
              <a:gd name="connsiteX49" fmla="*/ 463752 w 3608520"/>
              <a:gd name="connsiteY49" fmla="*/ 2243978 h 2440970"/>
              <a:gd name="connsiteX50" fmla="*/ 463312 w 3608520"/>
              <a:gd name="connsiteY50" fmla="*/ 2242691 h 2440970"/>
              <a:gd name="connsiteX51" fmla="*/ 390985 w 3608520"/>
              <a:gd name="connsiteY51" fmla="*/ 2238113 h 2440970"/>
              <a:gd name="connsiteX52" fmla="*/ 385863 w 3608520"/>
              <a:gd name="connsiteY52" fmla="*/ 2238480 h 2440970"/>
              <a:gd name="connsiteX53" fmla="*/ 370367 w 3608520"/>
              <a:gd name="connsiteY53" fmla="*/ 2237984 h 2440970"/>
              <a:gd name="connsiteX54" fmla="*/ 367369 w 3608520"/>
              <a:gd name="connsiteY54" fmla="*/ 2236619 h 2440970"/>
              <a:gd name="connsiteX55" fmla="*/ 217367 w 3608520"/>
              <a:gd name="connsiteY55" fmla="*/ 2227126 h 2440970"/>
              <a:gd name="connsiteX56" fmla="*/ 214629 w 3608520"/>
              <a:gd name="connsiteY56" fmla="*/ 2227210 h 2440970"/>
              <a:gd name="connsiteX57" fmla="*/ 196085 w 3608520"/>
              <a:gd name="connsiteY57" fmla="*/ 2226930 h 2440970"/>
              <a:gd name="connsiteX58" fmla="*/ 166142 w 3608520"/>
              <a:gd name="connsiteY58" fmla="*/ 2223884 h 2440970"/>
              <a:gd name="connsiteX59" fmla="*/ 106962 w 3608520"/>
              <a:gd name="connsiteY59" fmla="*/ 2220138 h 2440970"/>
              <a:gd name="connsiteX60" fmla="*/ 91511 w 3608520"/>
              <a:gd name="connsiteY60" fmla="*/ 2220444 h 2440970"/>
              <a:gd name="connsiteX61" fmla="*/ 52878 w 3608520"/>
              <a:gd name="connsiteY61" fmla="*/ 2229276 h 2440970"/>
              <a:gd name="connsiteX62" fmla="*/ 33646 w 3608520"/>
              <a:gd name="connsiteY62" fmla="*/ 2217285 h 2440970"/>
              <a:gd name="connsiteX63" fmla="*/ 32738 w 3608520"/>
              <a:gd name="connsiteY63" fmla="*/ 2215441 h 2440970"/>
              <a:gd name="connsiteX64" fmla="*/ 12165 w 3608520"/>
              <a:gd name="connsiteY64" fmla="*/ 2214139 h 2440970"/>
              <a:gd name="connsiteX65" fmla="*/ 0 w 3608520"/>
              <a:gd name="connsiteY65" fmla="*/ 2196134 h 2440970"/>
              <a:gd name="connsiteX66" fmla="*/ 12009 w 3608520"/>
              <a:gd name="connsiteY66" fmla="*/ 1975176 h 2440970"/>
              <a:gd name="connsiteX67" fmla="*/ 32399 w 3608520"/>
              <a:gd name="connsiteY67" fmla="*/ 1483741 h 2440970"/>
              <a:gd name="connsiteX68" fmla="*/ 111686 w 3608520"/>
              <a:gd name="connsiteY68" fmla="*/ 11843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392970 w 3608520"/>
              <a:gd name="connsiteY4" fmla="*/ 2430048 h 2440970"/>
              <a:gd name="connsiteX5" fmla="*/ 3390918 w 3608520"/>
              <a:gd name="connsiteY5" fmla="*/ 2432584 h 2440970"/>
              <a:gd name="connsiteX6" fmla="*/ 3367505 w 3608520"/>
              <a:gd name="connsiteY6" fmla="*/ 2440955 h 2440970"/>
              <a:gd name="connsiteX7" fmla="*/ 3303082 w 3608520"/>
              <a:gd name="connsiteY7" fmla="*/ 2431880 h 2440970"/>
              <a:gd name="connsiteX8" fmla="*/ 3281120 w 3608520"/>
              <a:gd name="connsiteY8" fmla="*/ 2427256 h 2440970"/>
              <a:gd name="connsiteX9" fmla="*/ 3257834 w 3608520"/>
              <a:gd name="connsiteY9" fmla="*/ 2421430 h 2440970"/>
              <a:gd name="connsiteX10" fmla="*/ 2196000 w 3608520"/>
              <a:gd name="connsiteY10" fmla="*/ 2353738 h 2440970"/>
              <a:gd name="connsiteX11" fmla="*/ 2090448 w 3608520"/>
              <a:gd name="connsiteY11" fmla="*/ 2348237 h 2440970"/>
              <a:gd name="connsiteX12" fmla="*/ 1926199 w 3608520"/>
              <a:gd name="connsiteY12" fmla="*/ 2337021 h 2440970"/>
              <a:gd name="connsiteX13" fmla="*/ 1241985 w 3608520"/>
              <a:gd name="connsiteY13" fmla="*/ 2291971 h 2440970"/>
              <a:gd name="connsiteX14" fmla="*/ 1209553 w 3608520"/>
              <a:gd name="connsiteY14" fmla="*/ 2292621 h 2440970"/>
              <a:gd name="connsiteX15" fmla="*/ 1176511 w 3608520"/>
              <a:gd name="connsiteY15" fmla="*/ 2294898 h 2440970"/>
              <a:gd name="connsiteX16" fmla="*/ 1169373 w 3608520"/>
              <a:gd name="connsiteY16" fmla="*/ 2296904 h 2440970"/>
              <a:gd name="connsiteX17" fmla="*/ 1161308 w 3608520"/>
              <a:gd name="connsiteY17" fmla="*/ 2294287 h 2440970"/>
              <a:gd name="connsiteX18" fmla="*/ 1158988 w 3608520"/>
              <a:gd name="connsiteY18" fmla="*/ 2292076 h 2440970"/>
              <a:gd name="connsiteX19" fmla="*/ 1132672 w 3608520"/>
              <a:gd name="connsiteY19" fmla="*/ 2294491 h 2440970"/>
              <a:gd name="connsiteX20" fmla="*/ 1129511 w 3608520"/>
              <a:gd name="connsiteY20" fmla="*/ 2294404 h 2440970"/>
              <a:gd name="connsiteX21" fmla="*/ 1107789 w 3608520"/>
              <a:gd name="connsiteY21" fmla="*/ 2292438 h 2440970"/>
              <a:gd name="connsiteX22" fmla="*/ 1075594 w 3608520"/>
              <a:gd name="connsiteY22" fmla="*/ 2287389 h 2440970"/>
              <a:gd name="connsiteX23" fmla="*/ 1060617 w 3608520"/>
              <a:gd name="connsiteY23" fmla="*/ 2280493 h 2440970"/>
              <a:gd name="connsiteX24" fmla="*/ 962078 w 3608520"/>
              <a:gd name="connsiteY24" fmla="*/ 2274257 h 2440970"/>
              <a:gd name="connsiteX25" fmla="*/ 961858 w 3608520"/>
              <a:gd name="connsiteY25" fmla="*/ 2275459 h 2440970"/>
              <a:gd name="connsiteX26" fmla="*/ 938608 w 3608520"/>
              <a:gd name="connsiteY26" fmla="*/ 2279626 h 2440970"/>
              <a:gd name="connsiteX27" fmla="*/ 927467 w 3608520"/>
              <a:gd name="connsiteY27" fmla="*/ 2277449 h 2440970"/>
              <a:gd name="connsiteX28" fmla="*/ 925525 w 3608520"/>
              <a:gd name="connsiteY28" fmla="*/ 2276981 h 2440970"/>
              <a:gd name="connsiteX29" fmla="*/ 918200 w 3608520"/>
              <a:gd name="connsiteY29" fmla="*/ 2277124 h 2440970"/>
              <a:gd name="connsiteX30" fmla="*/ 915577 w 3608520"/>
              <a:gd name="connsiteY30" fmla="*/ 2274643 h 2440970"/>
              <a:gd name="connsiteX31" fmla="*/ 890829 w 3608520"/>
              <a:gd name="connsiteY31" fmla="*/ 2274017 h 2440970"/>
              <a:gd name="connsiteX32" fmla="*/ 843430 w 3608520"/>
              <a:gd name="connsiteY32" fmla="*/ 2277177 h 2440970"/>
              <a:gd name="connsiteX33" fmla="*/ 836042 w 3608520"/>
              <a:gd name="connsiteY33" fmla="*/ 2279238 h 2440970"/>
              <a:gd name="connsiteX34" fmla="*/ 787832 w 3608520"/>
              <a:gd name="connsiteY34" fmla="*/ 2280202 h 2440970"/>
              <a:gd name="connsiteX35" fmla="*/ 754791 w 3608520"/>
              <a:gd name="connsiteY35" fmla="*/ 2282480 h 2440970"/>
              <a:gd name="connsiteX36" fmla="*/ 747654 w 3608520"/>
              <a:gd name="connsiteY36" fmla="*/ 2284487 h 2440970"/>
              <a:gd name="connsiteX37" fmla="*/ 739589 w 3608520"/>
              <a:gd name="connsiteY37" fmla="*/ 2281869 h 2440970"/>
              <a:gd name="connsiteX38" fmla="*/ 737268 w 3608520"/>
              <a:gd name="connsiteY38" fmla="*/ 2279657 h 2440970"/>
              <a:gd name="connsiteX39" fmla="*/ 710953 w 3608520"/>
              <a:gd name="connsiteY39" fmla="*/ 2282072 h 2440970"/>
              <a:gd name="connsiteX40" fmla="*/ 707792 w 3608520"/>
              <a:gd name="connsiteY40" fmla="*/ 2281986 h 2440970"/>
              <a:gd name="connsiteX41" fmla="*/ 686070 w 3608520"/>
              <a:gd name="connsiteY41" fmla="*/ 2280019 h 2440970"/>
              <a:gd name="connsiteX42" fmla="*/ 653876 w 3608520"/>
              <a:gd name="connsiteY42" fmla="*/ 2274972 h 2440970"/>
              <a:gd name="connsiteX43" fmla="*/ 620673 w 3608520"/>
              <a:gd name="connsiteY43" fmla="*/ 2265911 h 2440970"/>
              <a:gd name="connsiteX44" fmla="*/ 601439 w 3608520"/>
              <a:gd name="connsiteY44" fmla="*/ 2261864 h 2440970"/>
              <a:gd name="connsiteX45" fmla="*/ 588127 w 3608520"/>
              <a:gd name="connsiteY45" fmla="*/ 2257774 h 2440970"/>
              <a:gd name="connsiteX46" fmla="*/ 550569 w 3608520"/>
              <a:gd name="connsiteY46" fmla="*/ 2253530 h 2440970"/>
              <a:gd name="connsiteX47" fmla="*/ 486780 w 3608520"/>
              <a:gd name="connsiteY47" fmla="*/ 2249073 h 2440970"/>
              <a:gd name="connsiteX48" fmla="*/ 463752 w 3608520"/>
              <a:gd name="connsiteY48" fmla="*/ 2243978 h 2440970"/>
              <a:gd name="connsiteX49" fmla="*/ 463312 w 3608520"/>
              <a:gd name="connsiteY49" fmla="*/ 2242691 h 2440970"/>
              <a:gd name="connsiteX50" fmla="*/ 390985 w 3608520"/>
              <a:gd name="connsiteY50" fmla="*/ 2238113 h 2440970"/>
              <a:gd name="connsiteX51" fmla="*/ 385863 w 3608520"/>
              <a:gd name="connsiteY51" fmla="*/ 2238480 h 2440970"/>
              <a:gd name="connsiteX52" fmla="*/ 370367 w 3608520"/>
              <a:gd name="connsiteY52" fmla="*/ 2237984 h 2440970"/>
              <a:gd name="connsiteX53" fmla="*/ 367369 w 3608520"/>
              <a:gd name="connsiteY53" fmla="*/ 2236619 h 2440970"/>
              <a:gd name="connsiteX54" fmla="*/ 217367 w 3608520"/>
              <a:gd name="connsiteY54" fmla="*/ 2227126 h 2440970"/>
              <a:gd name="connsiteX55" fmla="*/ 214629 w 3608520"/>
              <a:gd name="connsiteY55" fmla="*/ 2227210 h 2440970"/>
              <a:gd name="connsiteX56" fmla="*/ 196085 w 3608520"/>
              <a:gd name="connsiteY56" fmla="*/ 2226930 h 2440970"/>
              <a:gd name="connsiteX57" fmla="*/ 166142 w 3608520"/>
              <a:gd name="connsiteY57" fmla="*/ 2223884 h 2440970"/>
              <a:gd name="connsiteX58" fmla="*/ 106962 w 3608520"/>
              <a:gd name="connsiteY58" fmla="*/ 2220138 h 2440970"/>
              <a:gd name="connsiteX59" fmla="*/ 91511 w 3608520"/>
              <a:gd name="connsiteY59" fmla="*/ 2220444 h 2440970"/>
              <a:gd name="connsiteX60" fmla="*/ 52878 w 3608520"/>
              <a:gd name="connsiteY60" fmla="*/ 2229276 h 2440970"/>
              <a:gd name="connsiteX61" fmla="*/ 33646 w 3608520"/>
              <a:gd name="connsiteY61" fmla="*/ 2217285 h 2440970"/>
              <a:gd name="connsiteX62" fmla="*/ 32738 w 3608520"/>
              <a:gd name="connsiteY62" fmla="*/ 2215441 h 2440970"/>
              <a:gd name="connsiteX63" fmla="*/ 12165 w 3608520"/>
              <a:gd name="connsiteY63" fmla="*/ 2214139 h 2440970"/>
              <a:gd name="connsiteX64" fmla="*/ 0 w 3608520"/>
              <a:gd name="connsiteY64" fmla="*/ 2196134 h 2440970"/>
              <a:gd name="connsiteX65" fmla="*/ 12009 w 3608520"/>
              <a:gd name="connsiteY65" fmla="*/ 1975176 h 2440970"/>
              <a:gd name="connsiteX66" fmla="*/ 32399 w 3608520"/>
              <a:gd name="connsiteY66" fmla="*/ 1483741 h 2440970"/>
              <a:gd name="connsiteX67" fmla="*/ 111686 w 3608520"/>
              <a:gd name="connsiteY67" fmla="*/ 11843 h 2440970"/>
              <a:gd name="connsiteX68" fmla="*/ 112254 w 3608520"/>
              <a:gd name="connsiteY68" fmla="*/ 0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392970 w 3608520"/>
              <a:gd name="connsiteY3" fmla="*/ 2430048 h 2440970"/>
              <a:gd name="connsiteX4" fmla="*/ 3390918 w 3608520"/>
              <a:gd name="connsiteY4" fmla="*/ 2432584 h 2440970"/>
              <a:gd name="connsiteX5" fmla="*/ 3367505 w 3608520"/>
              <a:gd name="connsiteY5" fmla="*/ 2440955 h 2440970"/>
              <a:gd name="connsiteX6" fmla="*/ 3303082 w 3608520"/>
              <a:gd name="connsiteY6" fmla="*/ 2431880 h 2440970"/>
              <a:gd name="connsiteX7" fmla="*/ 3281120 w 3608520"/>
              <a:gd name="connsiteY7" fmla="*/ 2427256 h 2440970"/>
              <a:gd name="connsiteX8" fmla="*/ 3257834 w 3608520"/>
              <a:gd name="connsiteY8" fmla="*/ 2421430 h 2440970"/>
              <a:gd name="connsiteX9" fmla="*/ 2196000 w 3608520"/>
              <a:gd name="connsiteY9" fmla="*/ 2353738 h 2440970"/>
              <a:gd name="connsiteX10" fmla="*/ 2090448 w 3608520"/>
              <a:gd name="connsiteY10" fmla="*/ 2348237 h 2440970"/>
              <a:gd name="connsiteX11" fmla="*/ 1926199 w 3608520"/>
              <a:gd name="connsiteY11" fmla="*/ 2337021 h 2440970"/>
              <a:gd name="connsiteX12" fmla="*/ 1241985 w 3608520"/>
              <a:gd name="connsiteY12" fmla="*/ 2291971 h 2440970"/>
              <a:gd name="connsiteX13" fmla="*/ 1209553 w 3608520"/>
              <a:gd name="connsiteY13" fmla="*/ 2292621 h 2440970"/>
              <a:gd name="connsiteX14" fmla="*/ 1176511 w 3608520"/>
              <a:gd name="connsiteY14" fmla="*/ 2294898 h 2440970"/>
              <a:gd name="connsiteX15" fmla="*/ 1169373 w 3608520"/>
              <a:gd name="connsiteY15" fmla="*/ 2296904 h 2440970"/>
              <a:gd name="connsiteX16" fmla="*/ 1161308 w 3608520"/>
              <a:gd name="connsiteY16" fmla="*/ 2294287 h 2440970"/>
              <a:gd name="connsiteX17" fmla="*/ 1158988 w 3608520"/>
              <a:gd name="connsiteY17" fmla="*/ 2292076 h 2440970"/>
              <a:gd name="connsiteX18" fmla="*/ 1132672 w 3608520"/>
              <a:gd name="connsiteY18" fmla="*/ 2294491 h 2440970"/>
              <a:gd name="connsiteX19" fmla="*/ 1129511 w 3608520"/>
              <a:gd name="connsiteY19" fmla="*/ 2294404 h 2440970"/>
              <a:gd name="connsiteX20" fmla="*/ 1107789 w 3608520"/>
              <a:gd name="connsiteY20" fmla="*/ 2292438 h 2440970"/>
              <a:gd name="connsiteX21" fmla="*/ 1075594 w 3608520"/>
              <a:gd name="connsiteY21" fmla="*/ 2287389 h 2440970"/>
              <a:gd name="connsiteX22" fmla="*/ 1060617 w 3608520"/>
              <a:gd name="connsiteY22" fmla="*/ 2280493 h 2440970"/>
              <a:gd name="connsiteX23" fmla="*/ 962078 w 3608520"/>
              <a:gd name="connsiteY23" fmla="*/ 2274257 h 2440970"/>
              <a:gd name="connsiteX24" fmla="*/ 961858 w 3608520"/>
              <a:gd name="connsiteY24" fmla="*/ 2275459 h 2440970"/>
              <a:gd name="connsiteX25" fmla="*/ 938608 w 3608520"/>
              <a:gd name="connsiteY25" fmla="*/ 2279626 h 2440970"/>
              <a:gd name="connsiteX26" fmla="*/ 927467 w 3608520"/>
              <a:gd name="connsiteY26" fmla="*/ 2277449 h 2440970"/>
              <a:gd name="connsiteX27" fmla="*/ 925525 w 3608520"/>
              <a:gd name="connsiteY27" fmla="*/ 2276981 h 2440970"/>
              <a:gd name="connsiteX28" fmla="*/ 918200 w 3608520"/>
              <a:gd name="connsiteY28" fmla="*/ 2277124 h 2440970"/>
              <a:gd name="connsiteX29" fmla="*/ 915577 w 3608520"/>
              <a:gd name="connsiteY29" fmla="*/ 2274643 h 2440970"/>
              <a:gd name="connsiteX30" fmla="*/ 890829 w 3608520"/>
              <a:gd name="connsiteY30" fmla="*/ 2274017 h 2440970"/>
              <a:gd name="connsiteX31" fmla="*/ 843430 w 3608520"/>
              <a:gd name="connsiteY31" fmla="*/ 2277177 h 2440970"/>
              <a:gd name="connsiteX32" fmla="*/ 836042 w 3608520"/>
              <a:gd name="connsiteY32" fmla="*/ 2279238 h 2440970"/>
              <a:gd name="connsiteX33" fmla="*/ 787832 w 3608520"/>
              <a:gd name="connsiteY33" fmla="*/ 2280202 h 2440970"/>
              <a:gd name="connsiteX34" fmla="*/ 754791 w 3608520"/>
              <a:gd name="connsiteY34" fmla="*/ 2282480 h 2440970"/>
              <a:gd name="connsiteX35" fmla="*/ 747654 w 3608520"/>
              <a:gd name="connsiteY35" fmla="*/ 2284487 h 2440970"/>
              <a:gd name="connsiteX36" fmla="*/ 739589 w 3608520"/>
              <a:gd name="connsiteY36" fmla="*/ 2281869 h 2440970"/>
              <a:gd name="connsiteX37" fmla="*/ 737268 w 3608520"/>
              <a:gd name="connsiteY37" fmla="*/ 2279657 h 2440970"/>
              <a:gd name="connsiteX38" fmla="*/ 710953 w 3608520"/>
              <a:gd name="connsiteY38" fmla="*/ 2282072 h 2440970"/>
              <a:gd name="connsiteX39" fmla="*/ 707792 w 3608520"/>
              <a:gd name="connsiteY39" fmla="*/ 2281986 h 2440970"/>
              <a:gd name="connsiteX40" fmla="*/ 686070 w 3608520"/>
              <a:gd name="connsiteY40" fmla="*/ 2280019 h 2440970"/>
              <a:gd name="connsiteX41" fmla="*/ 653876 w 3608520"/>
              <a:gd name="connsiteY41" fmla="*/ 2274972 h 2440970"/>
              <a:gd name="connsiteX42" fmla="*/ 620673 w 3608520"/>
              <a:gd name="connsiteY42" fmla="*/ 2265911 h 2440970"/>
              <a:gd name="connsiteX43" fmla="*/ 601439 w 3608520"/>
              <a:gd name="connsiteY43" fmla="*/ 2261864 h 2440970"/>
              <a:gd name="connsiteX44" fmla="*/ 588127 w 3608520"/>
              <a:gd name="connsiteY44" fmla="*/ 2257774 h 2440970"/>
              <a:gd name="connsiteX45" fmla="*/ 550569 w 3608520"/>
              <a:gd name="connsiteY45" fmla="*/ 2253530 h 2440970"/>
              <a:gd name="connsiteX46" fmla="*/ 486780 w 3608520"/>
              <a:gd name="connsiteY46" fmla="*/ 2249073 h 2440970"/>
              <a:gd name="connsiteX47" fmla="*/ 463752 w 3608520"/>
              <a:gd name="connsiteY47" fmla="*/ 2243978 h 2440970"/>
              <a:gd name="connsiteX48" fmla="*/ 463312 w 3608520"/>
              <a:gd name="connsiteY48" fmla="*/ 2242691 h 2440970"/>
              <a:gd name="connsiteX49" fmla="*/ 390985 w 3608520"/>
              <a:gd name="connsiteY49" fmla="*/ 2238113 h 2440970"/>
              <a:gd name="connsiteX50" fmla="*/ 385863 w 3608520"/>
              <a:gd name="connsiteY50" fmla="*/ 2238480 h 2440970"/>
              <a:gd name="connsiteX51" fmla="*/ 370367 w 3608520"/>
              <a:gd name="connsiteY51" fmla="*/ 2237984 h 2440970"/>
              <a:gd name="connsiteX52" fmla="*/ 367369 w 3608520"/>
              <a:gd name="connsiteY52" fmla="*/ 2236619 h 2440970"/>
              <a:gd name="connsiteX53" fmla="*/ 217367 w 3608520"/>
              <a:gd name="connsiteY53" fmla="*/ 2227126 h 2440970"/>
              <a:gd name="connsiteX54" fmla="*/ 214629 w 3608520"/>
              <a:gd name="connsiteY54" fmla="*/ 2227210 h 2440970"/>
              <a:gd name="connsiteX55" fmla="*/ 196085 w 3608520"/>
              <a:gd name="connsiteY55" fmla="*/ 2226930 h 2440970"/>
              <a:gd name="connsiteX56" fmla="*/ 166142 w 3608520"/>
              <a:gd name="connsiteY56" fmla="*/ 2223884 h 2440970"/>
              <a:gd name="connsiteX57" fmla="*/ 106962 w 3608520"/>
              <a:gd name="connsiteY57" fmla="*/ 2220138 h 2440970"/>
              <a:gd name="connsiteX58" fmla="*/ 91511 w 3608520"/>
              <a:gd name="connsiteY58" fmla="*/ 2220444 h 2440970"/>
              <a:gd name="connsiteX59" fmla="*/ 52878 w 3608520"/>
              <a:gd name="connsiteY59" fmla="*/ 2229276 h 2440970"/>
              <a:gd name="connsiteX60" fmla="*/ 33646 w 3608520"/>
              <a:gd name="connsiteY60" fmla="*/ 2217285 h 2440970"/>
              <a:gd name="connsiteX61" fmla="*/ 32738 w 3608520"/>
              <a:gd name="connsiteY61" fmla="*/ 2215441 h 2440970"/>
              <a:gd name="connsiteX62" fmla="*/ 12165 w 3608520"/>
              <a:gd name="connsiteY62" fmla="*/ 2214139 h 2440970"/>
              <a:gd name="connsiteX63" fmla="*/ 0 w 3608520"/>
              <a:gd name="connsiteY63" fmla="*/ 2196134 h 2440970"/>
              <a:gd name="connsiteX64" fmla="*/ 12009 w 3608520"/>
              <a:gd name="connsiteY64" fmla="*/ 1975176 h 2440970"/>
              <a:gd name="connsiteX65" fmla="*/ 32399 w 3608520"/>
              <a:gd name="connsiteY65" fmla="*/ 1483741 h 2440970"/>
              <a:gd name="connsiteX66" fmla="*/ 111686 w 3608520"/>
              <a:gd name="connsiteY66" fmla="*/ 11843 h 2440970"/>
              <a:gd name="connsiteX67" fmla="*/ 112254 w 3608520"/>
              <a:gd name="connsiteY67" fmla="*/ 0 h 2440970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392970 w 3608520"/>
              <a:gd name="connsiteY3" fmla="*/ 2430048 h 2440996"/>
              <a:gd name="connsiteX4" fmla="*/ 3446603 w 3608520"/>
              <a:gd name="connsiteY4" fmla="*/ 2435515 h 2440996"/>
              <a:gd name="connsiteX5" fmla="*/ 3367505 w 3608520"/>
              <a:gd name="connsiteY5" fmla="*/ 2440955 h 2440996"/>
              <a:gd name="connsiteX6" fmla="*/ 3303082 w 3608520"/>
              <a:gd name="connsiteY6" fmla="*/ 2431880 h 2440996"/>
              <a:gd name="connsiteX7" fmla="*/ 3281120 w 3608520"/>
              <a:gd name="connsiteY7" fmla="*/ 2427256 h 2440996"/>
              <a:gd name="connsiteX8" fmla="*/ 3257834 w 3608520"/>
              <a:gd name="connsiteY8" fmla="*/ 2421430 h 2440996"/>
              <a:gd name="connsiteX9" fmla="*/ 2196000 w 3608520"/>
              <a:gd name="connsiteY9" fmla="*/ 2353738 h 2440996"/>
              <a:gd name="connsiteX10" fmla="*/ 2090448 w 3608520"/>
              <a:gd name="connsiteY10" fmla="*/ 2348237 h 2440996"/>
              <a:gd name="connsiteX11" fmla="*/ 1926199 w 3608520"/>
              <a:gd name="connsiteY11" fmla="*/ 2337021 h 2440996"/>
              <a:gd name="connsiteX12" fmla="*/ 1241985 w 3608520"/>
              <a:gd name="connsiteY12" fmla="*/ 2291971 h 2440996"/>
              <a:gd name="connsiteX13" fmla="*/ 1209553 w 3608520"/>
              <a:gd name="connsiteY13" fmla="*/ 2292621 h 2440996"/>
              <a:gd name="connsiteX14" fmla="*/ 1176511 w 3608520"/>
              <a:gd name="connsiteY14" fmla="*/ 2294898 h 2440996"/>
              <a:gd name="connsiteX15" fmla="*/ 1169373 w 3608520"/>
              <a:gd name="connsiteY15" fmla="*/ 2296904 h 2440996"/>
              <a:gd name="connsiteX16" fmla="*/ 1161308 w 3608520"/>
              <a:gd name="connsiteY16" fmla="*/ 2294287 h 2440996"/>
              <a:gd name="connsiteX17" fmla="*/ 1158988 w 3608520"/>
              <a:gd name="connsiteY17" fmla="*/ 2292076 h 2440996"/>
              <a:gd name="connsiteX18" fmla="*/ 1132672 w 3608520"/>
              <a:gd name="connsiteY18" fmla="*/ 2294491 h 2440996"/>
              <a:gd name="connsiteX19" fmla="*/ 1129511 w 3608520"/>
              <a:gd name="connsiteY19" fmla="*/ 2294404 h 2440996"/>
              <a:gd name="connsiteX20" fmla="*/ 1107789 w 3608520"/>
              <a:gd name="connsiteY20" fmla="*/ 2292438 h 2440996"/>
              <a:gd name="connsiteX21" fmla="*/ 1075594 w 3608520"/>
              <a:gd name="connsiteY21" fmla="*/ 2287389 h 2440996"/>
              <a:gd name="connsiteX22" fmla="*/ 1060617 w 3608520"/>
              <a:gd name="connsiteY22" fmla="*/ 2280493 h 2440996"/>
              <a:gd name="connsiteX23" fmla="*/ 962078 w 3608520"/>
              <a:gd name="connsiteY23" fmla="*/ 2274257 h 2440996"/>
              <a:gd name="connsiteX24" fmla="*/ 961858 w 3608520"/>
              <a:gd name="connsiteY24" fmla="*/ 2275459 h 2440996"/>
              <a:gd name="connsiteX25" fmla="*/ 938608 w 3608520"/>
              <a:gd name="connsiteY25" fmla="*/ 2279626 h 2440996"/>
              <a:gd name="connsiteX26" fmla="*/ 927467 w 3608520"/>
              <a:gd name="connsiteY26" fmla="*/ 2277449 h 2440996"/>
              <a:gd name="connsiteX27" fmla="*/ 925525 w 3608520"/>
              <a:gd name="connsiteY27" fmla="*/ 2276981 h 2440996"/>
              <a:gd name="connsiteX28" fmla="*/ 918200 w 3608520"/>
              <a:gd name="connsiteY28" fmla="*/ 2277124 h 2440996"/>
              <a:gd name="connsiteX29" fmla="*/ 915577 w 3608520"/>
              <a:gd name="connsiteY29" fmla="*/ 2274643 h 2440996"/>
              <a:gd name="connsiteX30" fmla="*/ 890829 w 3608520"/>
              <a:gd name="connsiteY30" fmla="*/ 2274017 h 2440996"/>
              <a:gd name="connsiteX31" fmla="*/ 843430 w 3608520"/>
              <a:gd name="connsiteY31" fmla="*/ 2277177 h 2440996"/>
              <a:gd name="connsiteX32" fmla="*/ 836042 w 3608520"/>
              <a:gd name="connsiteY32" fmla="*/ 2279238 h 2440996"/>
              <a:gd name="connsiteX33" fmla="*/ 787832 w 3608520"/>
              <a:gd name="connsiteY33" fmla="*/ 2280202 h 2440996"/>
              <a:gd name="connsiteX34" fmla="*/ 754791 w 3608520"/>
              <a:gd name="connsiteY34" fmla="*/ 2282480 h 2440996"/>
              <a:gd name="connsiteX35" fmla="*/ 747654 w 3608520"/>
              <a:gd name="connsiteY35" fmla="*/ 2284487 h 2440996"/>
              <a:gd name="connsiteX36" fmla="*/ 739589 w 3608520"/>
              <a:gd name="connsiteY36" fmla="*/ 2281869 h 2440996"/>
              <a:gd name="connsiteX37" fmla="*/ 737268 w 3608520"/>
              <a:gd name="connsiteY37" fmla="*/ 2279657 h 2440996"/>
              <a:gd name="connsiteX38" fmla="*/ 710953 w 3608520"/>
              <a:gd name="connsiteY38" fmla="*/ 2282072 h 2440996"/>
              <a:gd name="connsiteX39" fmla="*/ 707792 w 3608520"/>
              <a:gd name="connsiteY39" fmla="*/ 2281986 h 2440996"/>
              <a:gd name="connsiteX40" fmla="*/ 686070 w 3608520"/>
              <a:gd name="connsiteY40" fmla="*/ 2280019 h 2440996"/>
              <a:gd name="connsiteX41" fmla="*/ 653876 w 3608520"/>
              <a:gd name="connsiteY41" fmla="*/ 2274972 h 2440996"/>
              <a:gd name="connsiteX42" fmla="*/ 620673 w 3608520"/>
              <a:gd name="connsiteY42" fmla="*/ 2265911 h 2440996"/>
              <a:gd name="connsiteX43" fmla="*/ 601439 w 3608520"/>
              <a:gd name="connsiteY43" fmla="*/ 2261864 h 2440996"/>
              <a:gd name="connsiteX44" fmla="*/ 588127 w 3608520"/>
              <a:gd name="connsiteY44" fmla="*/ 2257774 h 2440996"/>
              <a:gd name="connsiteX45" fmla="*/ 550569 w 3608520"/>
              <a:gd name="connsiteY45" fmla="*/ 2253530 h 2440996"/>
              <a:gd name="connsiteX46" fmla="*/ 486780 w 3608520"/>
              <a:gd name="connsiteY46" fmla="*/ 2249073 h 2440996"/>
              <a:gd name="connsiteX47" fmla="*/ 463752 w 3608520"/>
              <a:gd name="connsiteY47" fmla="*/ 2243978 h 2440996"/>
              <a:gd name="connsiteX48" fmla="*/ 463312 w 3608520"/>
              <a:gd name="connsiteY48" fmla="*/ 2242691 h 2440996"/>
              <a:gd name="connsiteX49" fmla="*/ 390985 w 3608520"/>
              <a:gd name="connsiteY49" fmla="*/ 2238113 h 2440996"/>
              <a:gd name="connsiteX50" fmla="*/ 385863 w 3608520"/>
              <a:gd name="connsiteY50" fmla="*/ 2238480 h 2440996"/>
              <a:gd name="connsiteX51" fmla="*/ 370367 w 3608520"/>
              <a:gd name="connsiteY51" fmla="*/ 2237984 h 2440996"/>
              <a:gd name="connsiteX52" fmla="*/ 367369 w 3608520"/>
              <a:gd name="connsiteY52" fmla="*/ 2236619 h 2440996"/>
              <a:gd name="connsiteX53" fmla="*/ 217367 w 3608520"/>
              <a:gd name="connsiteY53" fmla="*/ 2227126 h 2440996"/>
              <a:gd name="connsiteX54" fmla="*/ 214629 w 3608520"/>
              <a:gd name="connsiteY54" fmla="*/ 2227210 h 2440996"/>
              <a:gd name="connsiteX55" fmla="*/ 196085 w 3608520"/>
              <a:gd name="connsiteY55" fmla="*/ 2226930 h 2440996"/>
              <a:gd name="connsiteX56" fmla="*/ 166142 w 3608520"/>
              <a:gd name="connsiteY56" fmla="*/ 2223884 h 2440996"/>
              <a:gd name="connsiteX57" fmla="*/ 106962 w 3608520"/>
              <a:gd name="connsiteY57" fmla="*/ 2220138 h 2440996"/>
              <a:gd name="connsiteX58" fmla="*/ 91511 w 3608520"/>
              <a:gd name="connsiteY58" fmla="*/ 2220444 h 2440996"/>
              <a:gd name="connsiteX59" fmla="*/ 52878 w 3608520"/>
              <a:gd name="connsiteY59" fmla="*/ 2229276 h 2440996"/>
              <a:gd name="connsiteX60" fmla="*/ 33646 w 3608520"/>
              <a:gd name="connsiteY60" fmla="*/ 2217285 h 2440996"/>
              <a:gd name="connsiteX61" fmla="*/ 32738 w 3608520"/>
              <a:gd name="connsiteY61" fmla="*/ 2215441 h 2440996"/>
              <a:gd name="connsiteX62" fmla="*/ 12165 w 3608520"/>
              <a:gd name="connsiteY62" fmla="*/ 2214139 h 2440996"/>
              <a:gd name="connsiteX63" fmla="*/ 0 w 3608520"/>
              <a:gd name="connsiteY63" fmla="*/ 2196134 h 2440996"/>
              <a:gd name="connsiteX64" fmla="*/ 12009 w 3608520"/>
              <a:gd name="connsiteY64" fmla="*/ 1975176 h 2440996"/>
              <a:gd name="connsiteX65" fmla="*/ 32399 w 3608520"/>
              <a:gd name="connsiteY65" fmla="*/ 1483741 h 2440996"/>
              <a:gd name="connsiteX66" fmla="*/ 111686 w 3608520"/>
              <a:gd name="connsiteY66" fmla="*/ 11843 h 2440996"/>
              <a:gd name="connsiteX67" fmla="*/ 112254 w 3608520"/>
              <a:gd name="connsiteY67" fmla="*/ 0 h 2440996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446603 w 3608520"/>
              <a:gd name="connsiteY3" fmla="*/ 2435515 h 2440996"/>
              <a:gd name="connsiteX4" fmla="*/ 3367505 w 3608520"/>
              <a:gd name="connsiteY4" fmla="*/ 2440955 h 2440996"/>
              <a:gd name="connsiteX5" fmla="*/ 3303082 w 3608520"/>
              <a:gd name="connsiteY5" fmla="*/ 2431880 h 2440996"/>
              <a:gd name="connsiteX6" fmla="*/ 3281120 w 3608520"/>
              <a:gd name="connsiteY6" fmla="*/ 2427256 h 2440996"/>
              <a:gd name="connsiteX7" fmla="*/ 3257834 w 3608520"/>
              <a:gd name="connsiteY7" fmla="*/ 2421430 h 2440996"/>
              <a:gd name="connsiteX8" fmla="*/ 2196000 w 3608520"/>
              <a:gd name="connsiteY8" fmla="*/ 2353738 h 2440996"/>
              <a:gd name="connsiteX9" fmla="*/ 2090448 w 3608520"/>
              <a:gd name="connsiteY9" fmla="*/ 2348237 h 2440996"/>
              <a:gd name="connsiteX10" fmla="*/ 1926199 w 3608520"/>
              <a:gd name="connsiteY10" fmla="*/ 2337021 h 2440996"/>
              <a:gd name="connsiteX11" fmla="*/ 1241985 w 3608520"/>
              <a:gd name="connsiteY11" fmla="*/ 2291971 h 2440996"/>
              <a:gd name="connsiteX12" fmla="*/ 1209553 w 3608520"/>
              <a:gd name="connsiteY12" fmla="*/ 2292621 h 2440996"/>
              <a:gd name="connsiteX13" fmla="*/ 1176511 w 3608520"/>
              <a:gd name="connsiteY13" fmla="*/ 2294898 h 2440996"/>
              <a:gd name="connsiteX14" fmla="*/ 1169373 w 3608520"/>
              <a:gd name="connsiteY14" fmla="*/ 2296904 h 2440996"/>
              <a:gd name="connsiteX15" fmla="*/ 1161308 w 3608520"/>
              <a:gd name="connsiteY15" fmla="*/ 2294287 h 2440996"/>
              <a:gd name="connsiteX16" fmla="*/ 1158988 w 3608520"/>
              <a:gd name="connsiteY16" fmla="*/ 2292076 h 2440996"/>
              <a:gd name="connsiteX17" fmla="*/ 1132672 w 3608520"/>
              <a:gd name="connsiteY17" fmla="*/ 2294491 h 2440996"/>
              <a:gd name="connsiteX18" fmla="*/ 1129511 w 3608520"/>
              <a:gd name="connsiteY18" fmla="*/ 2294404 h 2440996"/>
              <a:gd name="connsiteX19" fmla="*/ 1107789 w 3608520"/>
              <a:gd name="connsiteY19" fmla="*/ 2292438 h 2440996"/>
              <a:gd name="connsiteX20" fmla="*/ 1075594 w 3608520"/>
              <a:gd name="connsiteY20" fmla="*/ 2287389 h 2440996"/>
              <a:gd name="connsiteX21" fmla="*/ 1060617 w 3608520"/>
              <a:gd name="connsiteY21" fmla="*/ 2280493 h 2440996"/>
              <a:gd name="connsiteX22" fmla="*/ 962078 w 3608520"/>
              <a:gd name="connsiteY22" fmla="*/ 2274257 h 2440996"/>
              <a:gd name="connsiteX23" fmla="*/ 961858 w 3608520"/>
              <a:gd name="connsiteY23" fmla="*/ 2275459 h 2440996"/>
              <a:gd name="connsiteX24" fmla="*/ 938608 w 3608520"/>
              <a:gd name="connsiteY24" fmla="*/ 2279626 h 2440996"/>
              <a:gd name="connsiteX25" fmla="*/ 927467 w 3608520"/>
              <a:gd name="connsiteY25" fmla="*/ 2277449 h 2440996"/>
              <a:gd name="connsiteX26" fmla="*/ 925525 w 3608520"/>
              <a:gd name="connsiteY26" fmla="*/ 2276981 h 2440996"/>
              <a:gd name="connsiteX27" fmla="*/ 918200 w 3608520"/>
              <a:gd name="connsiteY27" fmla="*/ 2277124 h 2440996"/>
              <a:gd name="connsiteX28" fmla="*/ 915577 w 3608520"/>
              <a:gd name="connsiteY28" fmla="*/ 2274643 h 2440996"/>
              <a:gd name="connsiteX29" fmla="*/ 890829 w 3608520"/>
              <a:gd name="connsiteY29" fmla="*/ 2274017 h 2440996"/>
              <a:gd name="connsiteX30" fmla="*/ 843430 w 3608520"/>
              <a:gd name="connsiteY30" fmla="*/ 2277177 h 2440996"/>
              <a:gd name="connsiteX31" fmla="*/ 836042 w 3608520"/>
              <a:gd name="connsiteY31" fmla="*/ 2279238 h 2440996"/>
              <a:gd name="connsiteX32" fmla="*/ 787832 w 3608520"/>
              <a:gd name="connsiteY32" fmla="*/ 2280202 h 2440996"/>
              <a:gd name="connsiteX33" fmla="*/ 754791 w 3608520"/>
              <a:gd name="connsiteY33" fmla="*/ 2282480 h 2440996"/>
              <a:gd name="connsiteX34" fmla="*/ 747654 w 3608520"/>
              <a:gd name="connsiteY34" fmla="*/ 2284487 h 2440996"/>
              <a:gd name="connsiteX35" fmla="*/ 739589 w 3608520"/>
              <a:gd name="connsiteY35" fmla="*/ 2281869 h 2440996"/>
              <a:gd name="connsiteX36" fmla="*/ 737268 w 3608520"/>
              <a:gd name="connsiteY36" fmla="*/ 2279657 h 2440996"/>
              <a:gd name="connsiteX37" fmla="*/ 710953 w 3608520"/>
              <a:gd name="connsiteY37" fmla="*/ 2282072 h 2440996"/>
              <a:gd name="connsiteX38" fmla="*/ 707792 w 3608520"/>
              <a:gd name="connsiteY38" fmla="*/ 2281986 h 2440996"/>
              <a:gd name="connsiteX39" fmla="*/ 686070 w 3608520"/>
              <a:gd name="connsiteY39" fmla="*/ 2280019 h 2440996"/>
              <a:gd name="connsiteX40" fmla="*/ 653876 w 3608520"/>
              <a:gd name="connsiteY40" fmla="*/ 2274972 h 2440996"/>
              <a:gd name="connsiteX41" fmla="*/ 620673 w 3608520"/>
              <a:gd name="connsiteY41" fmla="*/ 2265911 h 2440996"/>
              <a:gd name="connsiteX42" fmla="*/ 601439 w 3608520"/>
              <a:gd name="connsiteY42" fmla="*/ 2261864 h 2440996"/>
              <a:gd name="connsiteX43" fmla="*/ 588127 w 3608520"/>
              <a:gd name="connsiteY43" fmla="*/ 2257774 h 2440996"/>
              <a:gd name="connsiteX44" fmla="*/ 550569 w 3608520"/>
              <a:gd name="connsiteY44" fmla="*/ 2253530 h 2440996"/>
              <a:gd name="connsiteX45" fmla="*/ 486780 w 3608520"/>
              <a:gd name="connsiteY45" fmla="*/ 2249073 h 2440996"/>
              <a:gd name="connsiteX46" fmla="*/ 463752 w 3608520"/>
              <a:gd name="connsiteY46" fmla="*/ 2243978 h 2440996"/>
              <a:gd name="connsiteX47" fmla="*/ 463312 w 3608520"/>
              <a:gd name="connsiteY47" fmla="*/ 2242691 h 2440996"/>
              <a:gd name="connsiteX48" fmla="*/ 390985 w 3608520"/>
              <a:gd name="connsiteY48" fmla="*/ 2238113 h 2440996"/>
              <a:gd name="connsiteX49" fmla="*/ 385863 w 3608520"/>
              <a:gd name="connsiteY49" fmla="*/ 2238480 h 2440996"/>
              <a:gd name="connsiteX50" fmla="*/ 370367 w 3608520"/>
              <a:gd name="connsiteY50" fmla="*/ 2237984 h 2440996"/>
              <a:gd name="connsiteX51" fmla="*/ 367369 w 3608520"/>
              <a:gd name="connsiteY51" fmla="*/ 2236619 h 2440996"/>
              <a:gd name="connsiteX52" fmla="*/ 217367 w 3608520"/>
              <a:gd name="connsiteY52" fmla="*/ 2227126 h 2440996"/>
              <a:gd name="connsiteX53" fmla="*/ 214629 w 3608520"/>
              <a:gd name="connsiteY53" fmla="*/ 2227210 h 2440996"/>
              <a:gd name="connsiteX54" fmla="*/ 196085 w 3608520"/>
              <a:gd name="connsiteY54" fmla="*/ 2226930 h 2440996"/>
              <a:gd name="connsiteX55" fmla="*/ 166142 w 3608520"/>
              <a:gd name="connsiteY55" fmla="*/ 2223884 h 2440996"/>
              <a:gd name="connsiteX56" fmla="*/ 106962 w 3608520"/>
              <a:gd name="connsiteY56" fmla="*/ 2220138 h 2440996"/>
              <a:gd name="connsiteX57" fmla="*/ 91511 w 3608520"/>
              <a:gd name="connsiteY57" fmla="*/ 2220444 h 2440996"/>
              <a:gd name="connsiteX58" fmla="*/ 52878 w 3608520"/>
              <a:gd name="connsiteY58" fmla="*/ 2229276 h 2440996"/>
              <a:gd name="connsiteX59" fmla="*/ 33646 w 3608520"/>
              <a:gd name="connsiteY59" fmla="*/ 2217285 h 2440996"/>
              <a:gd name="connsiteX60" fmla="*/ 32738 w 3608520"/>
              <a:gd name="connsiteY60" fmla="*/ 2215441 h 2440996"/>
              <a:gd name="connsiteX61" fmla="*/ 12165 w 3608520"/>
              <a:gd name="connsiteY61" fmla="*/ 2214139 h 2440996"/>
              <a:gd name="connsiteX62" fmla="*/ 0 w 3608520"/>
              <a:gd name="connsiteY62" fmla="*/ 2196134 h 2440996"/>
              <a:gd name="connsiteX63" fmla="*/ 12009 w 3608520"/>
              <a:gd name="connsiteY63" fmla="*/ 1975176 h 2440996"/>
              <a:gd name="connsiteX64" fmla="*/ 32399 w 3608520"/>
              <a:gd name="connsiteY64" fmla="*/ 1483741 h 2440996"/>
              <a:gd name="connsiteX65" fmla="*/ 111686 w 3608520"/>
              <a:gd name="connsiteY65" fmla="*/ 11843 h 2440996"/>
              <a:gd name="connsiteX66" fmla="*/ 112254 w 3608520"/>
              <a:gd name="connsiteY66" fmla="*/ 0 h 244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08520" h="2440996">
                <a:moveTo>
                  <a:pt x="112254" y="0"/>
                </a:moveTo>
                <a:lnTo>
                  <a:pt x="3608520" y="0"/>
                </a:lnTo>
                <a:lnTo>
                  <a:pt x="3467976" y="2416375"/>
                </a:lnTo>
                <a:lnTo>
                  <a:pt x="3446603" y="2435515"/>
                </a:lnTo>
                <a:cubicBezTo>
                  <a:pt x="3440559" y="2439862"/>
                  <a:pt x="3372406" y="2441268"/>
                  <a:pt x="3367505" y="2440955"/>
                </a:cubicBezTo>
                <a:cubicBezTo>
                  <a:pt x="3340295" y="2426815"/>
                  <a:pt x="3317479" y="2434163"/>
                  <a:pt x="3303082" y="2431880"/>
                </a:cubicBezTo>
                <a:cubicBezTo>
                  <a:pt x="3288684" y="2429597"/>
                  <a:pt x="3285826" y="2431244"/>
                  <a:pt x="3281120" y="2427256"/>
                </a:cubicBezTo>
                <a:lnTo>
                  <a:pt x="3257834" y="2421430"/>
                </a:lnTo>
                <a:lnTo>
                  <a:pt x="2196000" y="2353738"/>
                </a:lnTo>
                <a:cubicBezTo>
                  <a:pt x="2183629" y="2356669"/>
                  <a:pt x="2086191" y="2351687"/>
                  <a:pt x="2090448" y="2348237"/>
                </a:cubicBezTo>
                <a:cubicBezTo>
                  <a:pt x="2039552" y="2344159"/>
                  <a:pt x="1977094" y="2341098"/>
                  <a:pt x="1926199" y="2337021"/>
                </a:cubicBezTo>
                <a:cubicBezTo>
                  <a:pt x="1702420" y="2313512"/>
                  <a:pt x="1470056" y="2306988"/>
                  <a:pt x="1241985" y="2291971"/>
                </a:cubicBezTo>
                <a:lnTo>
                  <a:pt x="1209553" y="2292621"/>
                </a:lnTo>
                <a:lnTo>
                  <a:pt x="1176511" y="2294898"/>
                </a:lnTo>
                <a:lnTo>
                  <a:pt x="1169373" y="2296904"/>
                </a:lnTo>
                <a:lnTo>
                  <a:pt x="1161308" y="2294287"/>
                </a:lnTo>
                <a:cubicBezTo>
                  <a:pt x="1160337" y="2293606"/>
                  <a:pt x="1159556" y="2292860"/>
                  <a:pt x="1158988" y="2292076"/>
                </a:cubicBezTo>
                <a:lnTo>
                  <a:pt x="1132672" y="2294491"/>
                </a:lnTo>
                <a:lnTo>
                  <a:pt x="1129511" y="2294404"/>
                </a:lnTo>
                <a:lnTo>
                  <a:pt x="1107789" y="2292438"/>
                </a:lnTo>
                <a:lnTo>
                  <a:pt x="1075594" y="2287389"/>
                </a:lnTo>
                <a:lnTo>
                  <a:pt x="1060617" y="2280493"/>
                </a:lnTo>
                <a:lnTo>
                  <a:pt x="962078" y="2274257"/>
                </a:lnTo>
                <a:cubicBezTo>
                  <a:pt x="962005" y="2274658"/>
                  <a:pt x="961931" y="2275058"/>
                  <a:pt x="961858" y="2275459"/>
                </a:cubicBezTo>
                <a:cubicBezTo>
                  <a:pt x="955862" y="2276325"/>
                  <a:pt x="937486" y="2270816"/>
                  <a:pt x="938608" y="2279626"/>
                </a:cubicBezTo>
                <a:cubicBezTo>
                  <a:pt x="934856" y="2279168"/>
                  <a:pt x="931174" y="2278354"/>
                  <a:pt x="927467" y="2277449"/>
                </a:cubicBezTo>
                <a:lnTo>
                  <a:pt x="925525" y="2276981"/>
                </a:lnTo>
                <a:lnTo>
                  <a:pt x="918200" y="2277124"/>
                </a:lnTo>
                <a:lnTo>
                  <a:pt x="915577" y="2274643"/>
                </a:lnTo>
                <a:lnTo>
                  <a:pt x="890829" y="2274017"/>
                </a:lnTo>
                <a:cubicBezTo>
                  <a:pt x="879940" y="2279611"/>
                  <a:pt x="860132" y="2275464"/>
                  <a:pt x="843430" y="2277177"/>
                </a:cubicBezTo>
                <a:lnTo>
                  <a:pt x="836042" y="2279238"/>
                </a:lnTo>
                <a:lnTo>
                  <a:pt x="787832" y="2280202"/>
                </a:lnTo>
                <a:lnTo>
                  <a:pt x="754791" y="2282480"/>
                </a:lnTo>
                <a:lnTo>
                  <a:pt x="747654" y="2284487"/>
                </a:lnTo>
                <a:lnTo>
                  <a:pt x="739589" y="2281869"/>
                </a:lnTo>
                <a:cubicBezTo>
                  <a:pt x="738617" y="2281187"/>
                  <a:pt x="737836" y="2280441"/>
                  <a:pt x="737268" y="2279657"/>
                </a:cubicBezTo>
                <a:lnTo>
                  <a:pt x="710953" y="2282072"/>
                </a:lnTo>
                <a:lnTo>
                  <a:pt x="707792" y="2281986"/>
                </a:lnTo>
                <a:lnTo>
                  <a:pt x="686070" y="2280019"/>
                </a:lnTo>
                <a:lnTo>
                  <a:pt x="653876" y="2274972"/>
                </a:lnTo>
                <a:cubicBezTo>
                  <a:pt x="643299" y="2271981"/>
                  <a:pt x="634142" y="2261929"/>
                  <a:pt x="620673" y="2265911"/>
                </a:cubicBezTo>
                <a:cubicBezTo>
                  <a:pt x="623885" y="2260755"/>
                  <a:pt x="604889" y="2266608"/>
                  <a:pt x="601439" y="2261864"/>
                </a:cubicBezTo>
                <a:cubicBezTo>
                  <a:pt x="599471" y="2257978"/>
                  <a:pt x="593249" y="2258847"/>
                  <a:pt x="588127" y="2257774"/>
                </a:cubicBezTo>
                <a:cubicBezTo>
                  <a:pt x="583808" y="2253994"/>
                  <a:pt x="558846" y="2252259"/>
                  <a:pt x="550569" y="2253530"/>
                </a:cubicBezTo>
                <a:cubicBezTo>
                  <a:pt x="527776" y="2259504"/>
                  <a:pt x="505097" y="2244717"/>
                  <a:pt x="486780" y="2249073"/>
                </a:cubicBezTo>
                <a:cubicBezTo>
                  <a:pt x="472311" y="2247481"/>
                  <a:pt x="467749" y="2245296"/>
                  <a:pt x="463752" y="2243978"/>
                </a:cubicBezTo>
                <a:lnTo>
                  <a:pt x="463312" y="2242691"/>
                </a:lnTo>
                <a:lnTo>
                  <a:pt x="390985" y="2238113"/>
                </a:lnTo>
                <a:lnTo>
                  <a:pt x="385863" y="2238480"/>
                </a:lnTo>
                <a:cubicBezTo>
                  <a:pt x="380459" y="2238796"/>
                  <a:pt x="375193" y="2238836"/>
                  <a:pt x="370367" y="2237984"/>
                </a:cubicBezTo>
                <a:lnTo>
                  <a:pt x="367369" y="2236619"/>
                </a:lnTo>
                <a:lnTo>
                  <a:pt x="217367" y="2227126"/>
                </a:lnTo>
                <a:lnTo>
                  <a:pt x="214629" y="2227210"/>
                </a:lnTo>
                <a:cubicBezTo>
                  <a:pt x="206132" y="2227269"/>
                  <a:pt x="199275" y="2227134"/>
                  <a:pt x="196085" y="2226930"/>
                </a:cubicBezTo>
                <a:lnTo>
                  <a:pt x="166142" y="2223884"/>
                </a:lnTo>
                <a:lnTo>
                  <a:pt x="106962" y="2220138"/>
                </a:lnTo>
                <a:lnTo>
                  <a:pt x="91511" y="2220444"/>
                </a:lnTo>
                <a:cubicBezTo>
                  <a:pt x="79489" y="2221810"/>
                  <a:pt x="66793" y="2224533"/>
                  <a:pt x="52878" y="2229276"/>
                </a:cubicBezTo>
                <a:cubicBezTo>
                  <a:pt x="25088" y="2227502"/>
                  <a:pt x="34099" y="2223055"/>
                  <a:pt x="33646" y="2217285"/>
                </a:cubicBezTo>
                <a:lnTo>
                  <a:pt x="32738" y="2215441"/>
                </a:lnTo>
                <a:lnTo>
                  <a:pt x="12165" y="2214139"/>
                </a:lnTo>
                <a:lnTo>
                  <a:pt x="0" y="2196134"/>
                </a:lnTo>
                <a:lnTo>
                  <a:pt x="12009" y="1975176"/>
                </a:lnTo>
                <a:lnTo>
                  <a:pt x="32399" y="1483741"/>
                </a:lnTo>
                <a:cubicBezTo>
                  <a:pt x="46416" y="1200055"/>
                  <a:pt x="90010" y="450450"/>
                  <a:pt x="111686" y="11843"/>
                </a:cubicBezTo>
                <a:cubicBezTo>
                  <a:pt x="111875" y="7895"/>
                  <a:pt x="112065" y="3948"/>
                  <a:pt x="11225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Obsah obrázku interiér, oblečení, osoba, zeď&#10;&#10;Popis byl vytvořen automaticky">
            <a:extLst>
              <a:ext uri="{FF2B5EF4-FFF2-40B4-BE49-F238E27FC236}">
                <a16:creationId xmlns:a16="http://schemas.microsoft.com/office/drawing/2014/main" id="{35B6C445-02CC-BA9A-A142-59983BD1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40000">
            <a:off x="890717" y="217802"/>
            <a:ext cx="3145146" cy="18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275DC494-98A1-4062-9B1A-6AA86924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1147" y="4240658"/>
            <a:ext cx="3644444" cy="2611518"/>
          </a:xfrm>
          <a:custGeom>
            <a:avLst/>
            <a:gdLst>
              <a:gd name="connsiteX0" fmla="*/ 85026 w 3794703"/>
              <a:gd name="connsiteY0" fmla="*/ 0 h 2434810"/>
              <a:gd name="connsiteX1" fmla="*/ 3794703 w 3794703"/>
              <a:gd name="connsiteY1" fmla="*/ 129545 h 2434810"/>
              <a:gd name="connsiteX2" fmla="*/ 3714202 w 3794703"/>
              <a:gd name="connsiteY2" fmla="*/ 2434810 h 2434810"/>
              <a:gd name="connsiteX3" fmla="*/ 0 w 3794703"/>
              <a:gd name="connsiteY3" fmla="*/ 2434810 h 24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4703" h="2434810">
                <a:moveTo>
                  <a:pt x="85026" y="0"/>
                </a:moveTo>
                <a:lnTo>
                  <a:pt x="3794703" y="129545"/>
                </a:lnTo>
                <a:lnTo>
                  <a:pt x="3714202" y="2434810"/>
                </a:lnTo>
                <a:lnTo>
                  <a:pt x="0" y="243481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F84C814A-6017-4302-BA10-0E76AB82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143" y="4355900"/>
            <a:ext cx="3454212" cy="2496276"/>
          </a:xfrm>
          <a:custGeom>
            <a:avLst/>
            <a:gdLst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08870 w 3596627"/>
              <a:gd name="connsiteY58" fmla="*/ 101351 h 2327366"/>
              <a:gd name="connsiteX59" fmla="*/ 3519348 w 3596627"/>
              <a:gd name="connsiteY59" fmla="*/ 107706 h 2327366"/>
              <a:gd name="connsiteX60" fmla="*/ 3532782 w 3596627"/>
              <a:gd name="connsiteY60" fmla="*/ 104208 h 2327366"/>
              <a:gd name="connsiteX61" fmla="*/ 3543760 w 3596627"/>
              <a:gd name="connsiteY61" fmla="*/ 107682 h 2327366"/>
              <a:gd name="connsiteX62" fmla="*/ 3550722 w 3596627"/>
              <a:gd name="connsiteY62" fmla="*/ 111939 h 2327366"/>
              <a:gd name="connsiteX63" fmla="*/ 3563070 w 3596627"/>
              <a:gd name="connsiteY63" fmla="*/ 112301 h 2327366"/>
              <a:gd name="connsiteX64" fmla="*/ 3562880 w 3596627"/>
              <a:gd name="connsiteY64" fmla="*/ 117601 h 2327366"/>
              <a:gd name="connsiteX65" fmla="*/ 3596627 w 3596627"/>
              <a:gd name="connsiteY65" fmla="*/ 118590 h 2327366"/>
              <a:gd name="connsiteX66" fmla="*/ 3519494 w 3596627"/>
              <a:gd name="connsiteY66" fmla="*/ 2327366 h 2327366"/>
              <a:gd name="connsiteX67" fmla="*/ 0 w 3596627"/>
              <a:gd name="connsiteY67" fmla="*/ 2327366 h 2327366"/>
              <a:gd name="connsiteX68" fmla="*/ 36766 w 3596627"/>
              <a:gd name="connsiteY68" fmla="*/ 1274525 h 2327366"/>
              <a:gd name="connsiteX69" fmla="*/ 37560 w 3596627"/>
              <a:gd name="connsiteY69" fmla="*/ 1251782 h 2327366"/>
              <a:gd name="connsiteX70" fmla="*/ 79274 w 3596627"/>
              <a:gd name="connsiteY70" fmla="*/ 57256 h 2327366"/>
              <a:gd name="connsiteX71" fmla="*/ 136761 w 3596627"/>
              <a:gd name="connsiteY71" fmla="*/ 3761 h 2327366"/>
              <a:gd name="connsiteX72" fmla="*/ 136837 w 3596627"/>
              <a:gd name="connsiteY72" fmla="*/ 3764 h 2327366"/>
              <a:gd name="connsiteX73" fmla="*/ 136846 w 3596627"/>
              <a:gd name="connsiteY73" fmla="*/ 2714 h 2327366"/>
              <a:gd name="connsiteX74" fmla="*/ 157169 w 3596627"/>
              <a:gd name="connsiteY74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19348 w 3596627"/>
              <a:gd name="connsiteY58" fmla="*/ 107706 h 2327366"/>
              <a:gd name="connsiteX59" fmla="*/ 3532782 w 3596627"/>
              <a:gd name="connsiteY59" fmla="*/ 104208 h 2327366"/>
              <a:gd name="connsiteX60" fmla="*/ 3543760 w 3596627"/>
              <a:gd name="connsiteY60" fmla="*/ 107682 h 2327366"/>
              <a:gd name="connsiteX61" fmla="*/ 3550722 w 3596627"/>
              <a:gd name="connsiteY61" fmla="*/ 111939 h 2327366"/>
              <a:gd name="connsiteX62" fmla="*/ 3563070 w 3596627"/>
              <a:gd name="connsiteY62" fmla="*/ 112301 h 2327366"/>
              <a:gd name="connsiteX63" fmla="*/ 3562880 w 3596627"/>
              <a:gd name="connsiteY63" fmla="*/ 117601 h 2327366"/>
              <a:gd name="connsiteX64" fmla="*/ 3596627 w 3596627"/>
              <a:gd name="connsiteY64" fmla="*/ 118590 h 2327366"/>
              <a:gd name="connsiteX65" fmla="*/ 3519494 w 3596627"/>
              <a:gd name="connsiteY65" fmla="*/ 2327366 h 2327366"/>
              <a:gd name="connsiteX66" fmla="*/ 0 w 3596627"/>
              <a:gd name="connsiteY66" fmla="*/ 2327366 h 2327366"/>
              <a:gd name="connsiteX67" fmla="*/ 36766 w 3596627"/>
              <a:gd name="connsiteY67" fmla="*/ 1274525 h 2327366"/>
              <a:gd name="connsiteX68" fmla="*/ 37560 w 3596627"/>
              <a:gd name="connsiteY68" fmla="*/ 1251782 h 2327366"/>
              <a:gd name="connsiteX69" fmla="*/ 79274 w 3596627"/>
              <a:gd name="connsiteY69" fmla="*/ 57256 h 2327366"/>
              <a:gd name="connsiteX70" fmla="*/ 136761 w 3596627"/>
              <a:gd name="connsiteY70" fmla="*/ 3761 h 2327366"/>
              <a:gd name="connsiteX71" fmla="*/ 136837 w 3596627"/>
              <a:gd name="connsiteY71" fmla="*/ 3764 h 2327366"/>
              <a:gd name="connsiteX72" fmla="*/ 136846 w 3596627"/>
              <a:gd name="connsiteY72" fmla="*/ 2714 h 2327366"/>
              <a:gd name="connsiteX73" fmla="*/ 157169 w 3596627"/>
              <a:gd name="connsiteY73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19348 w 3596627"/>
              <a:gd name="connsiteY57" fmla="*/ 107706 h 2327366"/>
              <a:gd name="connsiteX58" fmla="*/ 3532782 w 3596627"/>
              <a:gd name="connsiteY58" fmla="*/ 104208 h 2327366"/>
              <a:gd name="connsiteX59" fmla="*/ 3543760 w 3596627"/>
              <a:gd name="connsiteY59" fmla="*/ 107682 h 2327366"/>
              <a:gd name="connsiteX60" fmla="*/ 3550722 w 3596627"/>
              <a:gd name="connsiteY60" fmla="*/ 111939 h 2327366"/>
              <a:gd name="connsiteX61" fmla="*/ 3563070 w 3596627"/>
              <a:gd name="connsiteY61" fmla="*/ 112301 h 2327366"/>
              <a:gd name="connsiteX62" fmla="*/ 3562880 w 3596627"/>
              <a:gd name="connsiteY62" fmla="*/ 117601 h 2327366"/>
              <a:gd name="connsiteX63" fmla="*/ 3596627 w 3596627"/>
              <a:gd name="connsiteY63" fmla="*/ 118590 h 2327366"/>
              <a:gd name="connsiteX64" fmla="*/ 3519494 w 3596627"/>
              <a:gd name="connsiteY64" fmla="*/ 2327366 h 2327366"/>
              <a:gd name="connsiteX65" fmla="*/ 0 w 3596627"/>
              <a:gd name="connsiteY65" fmla="*/ 2327366 h 2327366"/>
              <a:gd name="connsiteX66" fmla="*/ 36766 w 3596627"/>
              <a:gd name="connsiteY66" fmla="*/ 1274525 h 2327366"/>
              <a:gd name="connsiteX67" fmla="*/ 37560 w 3596627"/>
              <a:gd name="connsiteY67" fmla="*/ 1251782 h 2327366"/>
              <a:gd name="connsiteX68" fmla="*/ 79274 w 3596627"/>
              <a:gd name="connsiteY68" fmla="*/ 57256 h 2327366"/>
              <a:gd name="connsiteX69" fmla="*/ 136761 w 3596627"/>
              <a:gd name="connsiteY69" fmla="*/ 3761 h 2327366"/>
              <a:gd name="connsiteX70" fmla="*/ 136837 w 3596627"/>
              <a:gd name="connsiteY70" fmla="*/ 3764 h 2327366"/>
              <a:gd name="connsiteX71" fmla="*/ 136846 w 3596627"/>
              <a:gd name="connsiteY71" fmla="*/ 2714 h 2327366"/>
              <a:gd name="connsiteX72" fmla="*/ 157169 w 3596627"/>
              <a:gd name="connsiteY72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63070 w 3596627"/>
              <a:gd name="connsiteY60" fmla="*/ 112301 h 2327366"/>
              <a:gd name="connsiteX61" fmla="*/ 3562880 w 3596627"/>
              <a:gd name="connsiteY61" fmla="*/ 117601 h 2327366"/>
              <a:gd name="connsiteX62" fmla="*/ 3596627 w 3596627"/>
              <a:gd name="connsiteY62" fmla="*/ 118590 h 2327366"/>
              <a:gd name="connsiteX63" fmla="*/ 3519494 w 3596627"/>
              <a:gd name="connsiteY63" fmla="*/ 2327366 h 2327366"/>
              <a:gd name="connsiteX64" fmla="*/ 0 w 3596627"/>
              <a:gd name="connsiteY64" fmla="*/ 2327366 h 2327366"/>
              <a:gd name="connsiteX65" fmla="*/ 36766 w 3596627"/>
              <a:gd name="connsiteY65" fmla="*/ 1274525 h 2327366"/>
              <a:gd name="connsiteX66" fmla="*/ 37560 w 3596627"/>
              <a:gd name="connsiteY66" fmla="*/ 1251782 h 2327366"/>
              <a:gd name="connsiteX67" fmla="*/ 79274 w 3596627"/>
              <a:gd name="connsiteY67" fmla="*/ 57256 h 2327366"/>
              <a:gd name="connsiteX68" fmla="*/ 136761 w 3596627"/>
              <a:gd name="connsiteY68" fmla="*/ 3761 h 2327366"/>
              <a:gd name="connsiteX69" fmla="*/ 136837 w 3596627"/>
              <a:gd name="connsiteY69" fmla="*/ 3764 h 2327366"/>
              <a:gd name="connsiteX70" fmla="*/ 136846 w 3596627"/>
              <a:gd name="connsiteY70" fmla="*/ 2714 h 2327366"/>
              <a:gd name="connsiteX71" fmla="*/ 157169 w 3596627"/>
              <a:gd name="connsiteY71" fmla="*/ 85 h 2327366"/>
              <a:gd name="connsiteX0" fmla="*/ 157169 w 3597659"/>
              <a:gd name="connsiteY0" fmla="*/ 46969 h 2374250"/>
              <a:gd name="connsiteX1" fmla="*/ 172192 w 3597659"/>
              <a:gd name="connsiteY1" fmla="*/ 51883 h 2374250"/>
              <a:gd name="connsiteX2" fmla="*/ 537703 w 3597659"/>
              <a:gd name="connsiteY2" fmla="*/ 64646 h 2374250"/>
              <a:gd name="connsiteX3" fmla="*/ 623399 w 3597659"/>
              <a:gd name="connsiteY3" fmla="*/ 67639 h 2374250"/>
              <a:gd name="connsiteX4" fmla="*/ 624275 w 3597659"/>
              <a:gd name="connsiteY4" fmla="*/ 67638 h 2374250"/>
              <a:gd name="connsiteX5" fmla="*/ 641137 w 3597659"/>
              <a:gd name="connsiteY5" fmla="*/ 66360 h 2374250"/>
              <a:gd name="connsiteX6" fmla="*/ 655754 w 3597659"/>
              <a:gd name="connsiteY6" fmla="*/ 68769 h 2374250"/>
              <a:gd name="connsiteX7" fmla="*/ 685741 w 3597659"/>
              <a:gd name="connsiteY7" fmla="*/ 69816 h 2374250"/>
              <a:gd name="connsiteX8" fmla="*/ 696087 w 3597659"/>
              <a:gd name="connsiteY8" fmla="*/ 68420 h 2374250"/>
              <a:gd name="connsiteX9" fmla="*/ 709805 w 3597659"/>
              <a:gd name="connsiteY9" fmla="*/ 65587 h 2374250"/>
              <a:gd name="connsiteX10" fmla="*/ 729453 w 3597659"/>
              <a:gd name="connsiteY10" fmla="*/ 63348 h 2374250"/>
              <a:gd name="connsiteX11" fmla="*/ 763564 w 3597659"/>
              <a:gd name="connsiteY11" fmla="*/ 57418 h 2374250"/>
              <a:gd name="connsiteX12" fmla="*/ 796289 w 3597659"/>
              <a:gd name="connsiteY12" fmla="*/ 55388 h 2374250"/>
              <a:gd name="connsiteX13" fmla="*/ 818235 w 3597659"/>
              <a:gd name="connsiteY13" fmla="*/ 55453 h 2374250"/>
              <a:gd name="connsiteX14" fmla="*/ 821411 w 3597659"/>
              <a:gd name="connsiteY14" fmla="*/ 55661 h 2374250"/>
              <a:gd name="connsiteX15" fmla="*/ 847551 w 3597659"/>
              <a:gd name="connsiteY15" fmla="*/ 60514 h 2374250"/>
              <a:gd name="connsiteX16" fmla="*/ 850082 w 3597659"/>
              <a:gd name="connsiteY16" fmla="*/ 58529 h 2374250"/>
              <a:gd name="connsiteX17" fmla="*/ 858406 w 3597659"/>
              <a:gd name="connsiteY17" fmla="*/ 56673 h 2374250"/>
              <a:gd name="connsiteX18" fmla="*/ 865370 w 3597659"/>
              <a:gd name="connsiteY18" fmla="*/ 59335 h 2374250"/>
              <a:gd name="connsiteX19" fmla="*/ 898261 w 3597659"/>
              <a:gd name="connsiteY19" fmla="*/ 64679 h 2374250"/>
              <a:gd name="connsiteX20" fmla="*/ 907383 w 3597659"/>
              <a:gd name="connsiteY20" fmla="*/ 65710 h 2374250"/>
              <a:gd name="connsiteX21" fmla="*/ 907465 w 3597659"/>
              <a:gd name="connsiteY21" fmla="*/ 65645 h 2374250"/>
              <a:gd name="connsiteX22" fmla="*/ 915720 w 3597659"/>
              <a:gd name="connsiteY22" fmla="*/ 63787 h 2374250"/>
              <a:gd name="connsiteX23" fmla="*/ 922624 w 3597659"/>
              <a:gd name="connsiteY23" fmla="*/ 66447 h 2374250"/>
              <a:gd name="connsiteX24" fmla="*/ 942103 w 3597659"/>
              <a:gd name="connsiteY24" fmla="*/ 69632 h 2374250"/>
              <a:gd name="connsiteX25" fmla="*/ 946472 w 3597659"/>
              <a:gd name="connsiteY25" fmla="*/ 70126 h 2374250"/>
              <a:gd name="connsiteX26" fmla="*/ 947493 w 3597659"/>
              <a:gd name="connsiteY26" fmla="*/ 70515 h 2374250"/>
              <a:gd name="connsiteX27" fmla="*/ 955236 w 3597659"/>
              <a:gd name="connsiteY27" fmla="*/ 71781 h 2374250"/>
              <a:gd name="connsiteX28" fmla="*/ 1003037 w 3597659"/>
              <a:gd name="connsiteY28" fmla="*/ 77214 h 2374250"/>
              <a:gd name="connsiteX29" fmla="*/ 1010185 w 3597659"/>
              <a:gd name="connsiteY29" fmla="*/ 79951 h 2374250"/>
              <a:gd name="connsiteX30" fmla="*/ 1026444 w 3597659"/>
              <a:gd name="connsiteY30" fmla="*/ 81550 h 2374250"/>
              <a:gd name="connsiteX31" fmla="*/ 1028589 w 3597659"/>
              <a:gd name="connsiteY31" fmla="*/ 79880 h 2374250"/>
              <a:gd name="connsiteX32" fmla="*/ 1035914 w 3597659"/>
              <a:gd name="connsiteY32" fmla="*/ 80704 h 2374250"/>
              <a:gd name="connsiteX33" fmla="*/ 1037904 w 3597659"/>
              <a:gd name="connsiteY33" fmla="*/ 80419 h 2374250"/>
              <a:gd name="connsiteX34" fmla="*/ 1049269 w 3597659"/>
              <a:gd name="connsiteY34" fmla="*/ 79288 h 2374250"/>
              <a:gd name="connsiteX35" fmla="*/ 1054180 w 3597659"/>
              <a:gd name="connsiteY35" fmla="*/ 82682 h 2374250"/>
              <a:gd name="connsiteX36" fmla="*/ 1179389 w 3597659"/>
              <a:gd name="connsiteY36" fmla="*/ 87055 h 2374250"/>
              <a:gd name="connsiteX37" fmla="*/ 1187237 w 3597659"/>
              <a:gd name="connsiteY37" fmla="*/ 84311 h 2374250"/>
              <a:gd name="connsiteX38" fmla="*/ 1219964 w 3597659"/>
              <a:gd name="connsiteY38" fmla="*/ 82281 h 2374250"/>
              <a:gd name="connsiteX39" fmla="*/ 1241910 w 3597659"/>
              <a:gd name="connsiteY39" fmla="*/ 82345 h 2374250"/>
              <a:gd name="connsiteX40" fmla="*/ 1245085 w 3597659"/>
              <a:gd name="connsiteY40" fmla="*/ 82552 h 2374250"/>
              <a:gd name="connsiteX41" fmla="*/ 1271225 w 3597659"/>
              <a:gd name="connsiteY41" fmla="*/ 87407 h 2374250"/>
              <a:gd name="connsiteX42" fmla="*/ 1273757 w 3597659"/>
              <a:gd name="connsiteY42" fmla="*/ 85421 h 2374250"/>
              <a:gd name="connsiteX43" fmla="*/ 1282080 w 3597659"/>
              <a:gd name="connsiteY43" fmla="*/ 83566 h 2374250"/>
              <a:gd name="connsiteX44" fmla="*/ 1289045 w 3597659"/>
              <a:gd name="connsiteY44" fmla="*/ 86228 h 2374250"/>
              <a:gd name="connsiteX45" fmla="*/ 1321937 w 3597659"/>
              <a:gd name="connsiteY45" fmla="*/ 91572 h 2374250"/>
              <a:gd name="connsiteX46" fmla="*/ 1327840 w 3597659"/>
              <a:gd name="connsiteY46" fmla="*/ 92239 h 2374250"/>
              <a:gd name="connsiteX47" fmla="*/ 1328258 w 3597659"/>
              <a:gd name="connsiteY47" fmla="*/ 92253 h 2374250"/>
              <a:gd name="connsiteX48" fmla="*/ 1335806 w 3597659"/>
              <a:gd name="connsiteY48" fmla="*/ 90554 h 2374250"/>
              <a:gd name="connsiteX49" fmla="*/ 1341409 w 3597659"/>
              <a:gd name="connsiteY49" fmla="*/ 92712 h 2374250"/>
              <a:gd name="connsiteX50" fmla="*/ 1859095 w 3597659"/>
              <a:gd name="connsiteY50" fmla="*/ 110790 h 2374250"/>
              <a:gd name="connsiteX51" fmla="*/ 2044078 w 3597659"/>
              <a:gd name="connsiteY51" fmla="*/ 114074 h 2374250"/>
              <a:gd name="connsiteX52" fmla="*/ 2209682 w 3597659"/>
              <a:gd name="connsiteY52" fmla="*/ 118196 h 2374250"/>
              <a:gd name="connsiteX53" fmla="*/ 2315947 w 3597659"/>
              <a:gd name="connsiteY53" fmla="*/ 122545 h 2374250"/>
              <a:gd name="connsiteX54" fmla="*/ 3386099 w 3597659"/>
              <a:gd name="connsiteY54" fmla="*/ 153990 h 2374250"/>
              <a:gd name="connsiteX55" fmla="*/ 3409972 w 3597659"/>
              <a:gd name="connsiteY55" fmla="*/ 150356 h 2374250"/>
              <a:gd name="connsiteX56" fmla="*/ 3497797 w 3597659"/>
              <a:gd name="connsiteY56" fmla="*/ 144758 h 2374250"/>
              <a:gd name="connsiteX57" fmla="*/ 3532782 w 3597659"/>
              <a:gd name="connsiteY57" fmla="*/ 151092 h 2374250"/>
              <a:gd name="connsiteX58" fmla="*/ 3543760 w 3597659"/>
              <a:gd name="connsiteY58" fmla="*/ 154566 h 2374250"/>
              <a:gd name="connsiteX59" fmla="*/ 3550722 w 3597659"/>
              <a:gd name="connsiteY59" fmla="*/ 158823 h 2374250"/>
              <a:gd name="connsiteX60" fmla="*/ 3563070 w 3597659"/>
              <a:gd name="connsiteY60" fmla="*/ 159185 h 2374250"/>
              <a:gd name="connsiteX61" fmla="*/ 3596627 w 3597659"/>
              <a:gd name="connsiteY61" fmla="*/ 165474 h 2374250"/>
              <a:gd name="connsiteX62" fmla="*/ 3519494 w 3597659"/>
              <a:gd name="connsiteY62" fmla="*/ 2374250 h 2374250"/>
              <a:gd name="connsiteX63" fmla="*/ 0 w 3597659"/>
              <a:gd name="connsiteY63" fmla="*/ 2374250 h 2374250"/>
              <a:gd name="connsiteX64" fmla="*/ 36766 w 3597659"/>
              <a:gd name="connsiteY64" fmla="*/ 1321409 h 2374250"/>
              <a:gd name="connsiteX65" fmla="*/ 37560 w 3597659"/>
              <a:gd name="connsiteY65" fmla="*/ 1298666 h 2374250"/>
              <a:gd name="connsiteX66" fmla="*/ 79274 w 3597659"/>
              <a:gd name="connsiteY66" fmla="*/ 104140 h 2374250"/>
              <a:gd name="connsiteX67" fmla="*/ 136761 w 3597659"/>
              <a:gd name="connsiteY67" fmla="*/ 50645 h 2374250"/>
              <a:gd name="connsiteX68" fmla="*/ 136837 w 3597659"/>
              <a:gd name="connsiteY68" fmla="*/ 50648 h 2374250"/>
              <a:gd name="connsiteX69" fmla="*/ 136846 w 3597659"/>
              <a:gd name="connsiteY69" fmla="*/ 49598 h 2374250"/>
              <a:gd name="connsiteX70" fmla="*/ 157169 w 3597659"/>
              <a:gd name="connsiteY70" fmla="*/ 46969 h 237425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96627 w 3596627"/>
              <a:gd name="connsiteY60" fmla="*/ 118590 h 2327366"/>
              <a:gd name="connsiteX61" fmla="*/ 3519494 w 3596627"/>
              <a:gd name="connsiteY61" fmla="*/ 2327366 h 2327366"/>
              <a:gd name="connsiteX62" fmla="*/ 0 w 3596627"/>
              <a:gd name="connsiteY62" fmla="*/ 2327366 h 2327366"/>
              <a:gd name="connsiteX63" fmla="*/ 36766 w 3596627"/>
              <a:gd name="connsiteY63" fmla="*/ 1274525 h 2327366"/>
              <a:gd name="connsiteX64" fmla="*/ 37560 w 3596627"/>
              <a:gd name="connsiteY64" fmla="*/ 1251782 h 2327366"/>
              <a:gd name="connsiteX65" fmla="*/ 79274 w 3596627"/>
              <a:gd name="connsiteY65" fmla="*/ 57256 h 2327366"/>
              <a:gd name="connsiteX66" fmla="*/ 136761 w 3596627"/>
              <a:gd name="connsiteY66" fmla="*/ 3761 h 2327366"/>
              <a:gd name="connsiteX67" fmla="*/ 136837 w 3596627"/>
              <a:gd name="connsiteY67" fmla="*/ 3764 h 2327366"/>
              <a:gd name="connsiteX68" fmla="*/ 136846 w 3596627"/>
              <a:gd name="connsiteY68" fmla="*/ 2714 h 2327366"/>
              <a:gd name="connsiteX69" fmla="*/ 157169 w 3596627"/>
              <a:gd name="connsiteY69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96627 w 3596627"/>
              <a:gd name="connsiteY59" fmla="*/ 118590 h 2327366"/>
              <a:gd name="connsiteX60" fmla="*/ 3519494 w 3596627"/>
              <a:gd name="connsiteY60" fmla="*/ 2327366 h 2327366"/>
              <a:gd name="connsiteX61" fmla="*/ 0 w 3596627"/>
              <a:gd name="connsiteY61" fmla="*/ 2327366 h 2327366"/>
              <a:gd name="connsiteX62" fmla="*/ 36766 w 3596627"/>
              <a:gd name="connsiteY62" fmla="*/ 1274525 h 2327366"/>
              <a:gd name="connsiteX63" fmla="*/ 37560 w 3596627"/>
              <a:gd name="connsiteY63" fmla="*/ 1251782 h 2327366"/>
              <a:gd name="connsiteX64" fmla="*/ 79274 w 3596627"/>
              <a:gd name="connsiteY64" fmla="*/ 57256 h 2327366"/>
              <a:gd name="connsiteX65" fmla="*/ 136761 w 3596627"/>
              <a:gd name="connsiteY65" fmla="*/ 3761 h 2327366"/>
              <a:gd name="connsiteX66" fmla="*/ 136837 w 3596627"/>
              <a:gd name="connsiteY66" fmla="*/ 3764 h 2327366"/>
              <a:gd name="connsiteX67" fmla="*/ 136846 w 3596627"/>
              <a:gd name="connsiteY67" fmla="*/ 2714 h 2327366"/>
              <a:gd name="connsiteX68" fmla="*/ 157169 w 3596627"/>
              <a:gd name="connsiteY68" fmla="*/ 85 h 2327366"/>
              <a:gd name="connsiteX0" fmla="*/ 157169 w 3596698"/>
              <a:gd name="connsiteY0" fmla="*/ 49191 h 2376472"/>
              <a:gd name="connsiteX1" fmla="*/ 172192 w 3596698"/>
              <a:gd name="connsiteY1" fmla="*/ 54105 h 2376472"/>
              <a:gd name="connsiteX2" fmla="*/ 537703 w 3596698"/>
              <a:gd name="connsiteY2" fmla="*/ 66868 h 2376472"/>
              <a:gd name="connsiteX3" fmla="*/ 623399 w 3596698"/>
              <a:gd name="connsiteY3" fmla="*/ 69861 h 2376472"/>
              <a:gd name="connsiteX4" fmla="*/ 624275 w 3596698"/>
              <a:gd name="connsiteY4" fmla="*/ 69860 h 2376472"/>
              <a:gd name="connsiteX5" fmla="*/ 641137 w 3596698"/>
              <a:gd name="connsiteY5" fmla="*/ 68582 h 2376472"/>
              <a:gd name="connsiteX6" fmla="*/ 655754 w 3596698"/>
              <a:gd name="connsiteY6" fmla="*/ 70991 h 2376472"/>
              <a:gd name="connsiteX7" fmla="*/ 685741 w 3596698"/>
              <a:gd name="connsiteY7" fmla="*/ 72038 h 2376472"/>
              <a:gd name="connsiteX8" fmla="*/ 696087 w 3596698"/>
              <a:gd name="connsiteY8" fmla="*/ 70642 h 2376472"/>
              <a:gd name="connsiteX9" fmla="*/ 709805 w 3596698"/>
              <a:gd name="connsiteY9" fmla="*/ 67809 h 2376472"/>
              <a:gd name="connsiteX10" fmla="*/ 729453 w 3596698"/>
              <a:gd name="connsiteY10" fmla="*/ 65570 h 2376472"/>
              <a:gd name="connsiteX11" fmla="*/ 763564 w 3596698"/>
              <a:gd name="connsiteY11" fmla="*/ 59640 h 2376472"/>
              <a:gd name="connsiteX12" fmla="*/ 796289 w 3596698"/>
              <a:gd name="connsiteY12" fmla="*/ 57610 h 2376472"/>
              <a:gd name="connsiteX13" fmla="*/ 818235 w 3596698"/>
              <a:gd name="connsiteY13" fmla="*/ 57675 h 2376472"/>
              <a:gd name="connsiteX14" fmla="*/ 821411 w 3596698"/>
              <a:gd name="connsiteY14" fmla="*/ 57883 h 2376472"/>
              <a:gd name="connsiteX15" fmla="*/ 847551 w 3596698"/>
              <a:gd name="connsiteY15" fmla="*/ 62736 h 2376472"/>
              <a:gd name="connsiteX16" fmla="*/ 850082 w 3596698"/>
              <a:gd name="connsiteY16" fmla="*/ 60751 h 2376472"/>
              <a:gd name="connsiteX17" fmla="*/ 858406 w 3596698"/>
              <a:gd name="connsiteY17" fmla="*/ 58895 h 2376472"/>
              <a:gd name="connsiteX18" fmla="*/ 865370 w 3596698"/>
              <a:gd name="connsiteY18" fmla="*/ 61557 h 2376472"/>
              <a:gd name="connsiteX19" fmla="*/ 898261 w 3596698"/>
              <a:gd name="connsiteY19" fmla="*/ 66901 h 2376472"/>
              <a:gd name="connsiteX20" fmla="*/ 907383 w 3596698"/>
              <a:gd name="connsiteY20" fmla="*/ 67932 h 2376472"/>
              <a:gd name="connsiteX21" fmla="*/ 907465 w 3596698"/>
              <a:gd name="connsiteY21" fmla="*/ 67867 h 2376472"/>
              <a:gd name="connsiteX22" fmla="*/ 915720 w 3596698"/>
              <a:gd name="connsiteY22" fmla="*/ 66009 h 2376472"/>
              <a:gd name="connsiteX23" fmla="*/ 922624 w 3596698"/>
              <a:gd name="connsiteY23" fmla="*/ 68669 h 2376472"/>
              <a:gd name="connsiteX24" fmla="*/ 942103 w 3596698"/>
              <a:gd name="connsiteY24" fmla="*/ 71854 h 2376472"/>
              <a:gd name="connsiteX25" fmla="*/ 946472 w 3596698"/>
              <a:gd name="connsiteY25" fmla="*/ 72348 h 2376472"/>
              <a:gd name="connsiteX26" fmla="*/ 947493 w 3596698"/>
              <a:gd name="connsiteY26" fmla="*/ 72737 h 2376472"/>
              <a:gd name="connsiteX27" fmla="*/ 955236 w 3596698"/>
              <a:gd name="connsiteY27" fmla="*/ 74003 h 2376472"/>
              <a:gd name="connsiteX28" fmla="*/ 1003037 w 3596698"/>
              <a:gd name="connsiteY28" fmla="*/ 79436 h 2376472"/>
              <a:gd name="connsiteX29" fmla="*/ 1010185 w 3596698"/>
              <a:gd name="connsiteY29" fmla="*/ 82173 h 2376472"/>
              <a:gd name="connsiteX30" fmla="*/ 1026444 w 3596698"/>
              <a:gd name="connsiteY30" fmla="*/ 83772 h 2376472"/>
              <a:gd name="connsiteX31" fmla="*/ 1028589 w 3596698"/>
              <a:gd name="connsiteY31" fmla="*/ 82102 h 2376472"/>
              <a:gd name="connsiteX32" fmla="*/ 1035914 w 3596698"/>
              <a:gd name="connsiteY32" fmla="*/ 82926 h 2376472"/>
              <a:gd name="connsiteX33" fmla="*/ 1037904 w 3596698"/>
              <a:gd name="connsiteY33" fmla="*/ 82641 h 2376472"/>
              <a:gd name="connsiteX34" fmla="*/ 1049269 w 3596698"/>
              <a:gd name="connsiteY34" fmla="*/ 81510 h 2376472"/>
              <a:gd name="connsiteX35" fmla="*/ 1054180 w 3596698"/>
              <a:gd name="connsiteY35" fmla="*/ 84904 h 2376472"/>
              <a:gd name="connsiteX36" fmla="*/ 1179389 w 3596698"/>
              <a:gd name="connsiteY36" fmla="*/ 89277 h 2376472"/>
              <a:gd name="connsiteX37" fmla="*/ 1187237 w 3596698"/>
              <a:gd name="connsiteY37" fmla="*/ 86533 h 2376472"/>
              <a:gd name="connsiteX38" fmla="*/ 1219964 w 3596698"/>
              <a:gd name="connsiteY38" fmla="*/ 84503 h 2376472"/>
              <a:gd name="connsiteX39" fmla="*/ 1241910 w 3596698"/>
              <a:gd name="connsiteY39" fmla="*/ 84567 h 2376472"/>
              <a:gd name="connsiteX40" fmla="*/ 1245085 w 3596698"/>
              <a:gd name="connsiteY40" fmla="*/ 84774 h 2376472"/>
              <a:gd name="connsiteX41" fmla="*/ 1271225 w 3596698"/>
              <a:gd name="connsiteY41" fmla="*/ 89629 h 2376472"/>
              <a:gd name="connsiteX42" fmla="*/ 1273757 w 3596698"/>
              <a:gd name="connsiteY42" fmla="*/ 87643 h 2376472"/>
              <a:gd name="connsiteX43" fmla="*/ 1282080 w 3596698"/>
              <a:gd name="connsiteY43" fmla="*/ 85788 h 2376472"/>
              <a:gd name="connsiteX44" fmla="*/ 1289045 w 3596698"/>
              <a:gd name="connsiteY44" fmla="*/ 88450 h 2376472"/>
              <a:gd name="connsiteX45" fmla="*/ 1321937 w 3596698"/>
              <a:gd name="connsiteY45" fmla="*/ 93794 h 2376472"/>
              <a:gd name="connsiteX46" fmla="*/ 1327840 w 3596698"/>
              <a:gd name="connsiteY46" fmla="*/ 94461 h 2376472"/>
              <a:gd name="connsiteX47" fmla="*/ 1328258 w 3596698"/>
              <a:gd name="connsiteY47" fmla="*/ 94475 h 2376472"/>
              <a:gd name="connsiteX48" fmla="*/ 1335806 w 3596698"/>
              <a:gd name="connsiteY48" fmla="*/ 92776 h 2376472"/>
              <a:gd name="connsiteX49" fmla="*/ 1341409 w 3596698"/>
              <a:gd name="connsiteY49" fmla="*/ 94934 h 2376472"/>
              <a:gd name="connsiteX50" fmla="*/ 1859095 w 3596698"/>
              <a:gd name="connsiteY50" fmla="*/ 113012 h 2376472"/>
              <a:gd name="connsiteX51" fmla="*/ 2044078 w 3596698"/>
              <a:gd name="connsiteY51" fmla="*/ 116296 h 2376472"/>
              <a:gd name="connsiteX52" fmla="*/ 2209682 w 3596698"/>
              <a:gd name="connsiteY52" fmla="*/ 120418 h 2376472"/>
              <a:gd name="connsiteX53" fmla="*/ 2315947 w 3596698"/>
              <a:gd name="connsiteY53" fmla="*/ 124767 h 2376472"/>
              <a:gd name="connsiteX54" fmla="*/ 3386099 w 3596698"/>
              <a:gd name="connsiteY54" fmla="*/ 156212 h 2376472"/>
              <a:gd name="connsiteX55" fmla="*/ 3409972 w 3596698"/>
              <a:gd name="connsiteY55" fmla="*/ 152578 h 2376472"/>
              <a:gd name="connsiteX56" fmla="*/ 3497797 w 3596698"/>
              <a:gd name="connsiteY56" fmla="*/ 146980 h 2376472"/>
              <a:gd name="connsiteX57" fmla="*/ 3532782 w 3596698"/>
              <a:gd name="connsiteY57" fmla="*/ 153314 h 2376472"/>
              <a:gd name="connsiteX58" fmla="*/ 3596627 w 3596698"/>
              <a:gd name="connsiteY58" fmla="*/ 167696 h 2376472"/>
              <a:gd name="connsiteX59" fmla="*/ 3519494 w 3596698"/>
              <a:gd name="connsiteY59" fmla="*/ 2376472 h 2376472"/>
              <a:gd name="connsiteX60" fmla="*/ 0 w 3596698"/>
              <a:gd name="connsiteY60" fmla="*/ 2376472 h 2376472"/>
              <a:gd name="connsiteX61" fmla="*/ 36766 w 3596698"/>
              <a:gd name="connsiteY61" fmla="*/ 1323631 h 2376472"/>
              <a:gd name="connsiteX62" fmla="*/ 37560 w 3596698"/>
              <a:gd name="connsiteY62" fmla="*/ 1300888 h 2376472"/>
              <a:gd name="connsiteX63" fmla="*/ 79274 w 3596698"/>
              <a:gd name="connsiteY63" fmla="*/ 106362 h 2376472"/>
              <a:gd name="connsiteX64" fmla="*/ 136761 w 3596698"/>
              <a:gd name="connsiteY64" fmla="*/ 52867 h 2376472"/>
              <a:gd name="connsiteX65" fmla="*/ 136837 w 3596698"/>
              <a:gd name="connsiteY65" fmla="*/ 52870 h 2376472"/>
              <a:gd name="connsiteX66" fmla="*/ 136846 w 3596698"/>
              <a:gd name="connsiteY66" fmla="*/ 51820 h 2376472"/>
              <a:gd name="connsiteX67" fmla="*/ 157169 w 3596698"/>
              <a:gd name="connsiteY67" fmla="*/ 49191 h 2376472"/>
              <a:gd name="connsiteX0" fmla="*/ 157169 w 3596627"/>
              <a:gd name="connsiteY0" fmla="*/ 51599 h 2378880"/>
              <a:gd name="connsiteX1" fmla="*/ 172192 w 3596627"/>
              <a:gd name="connsiteY1" fmla="*/ 56513 h 2378880"/>
              <a:gd name="connsiteX2" fmla="*/ 537703 w 3596627"/>
              <a:gd name="connsiteY2" fmla="*/ 69276 h 2378880"/>
              <a:gd name="connsiteX3" fmla="*/ 623399 w 3596627"/>
              <a:gd name="connsiteY3" fmla="*/ 72269 h 2378880"/>
              <a:gd name="connsiteX4" fmla="*/ 624275 w 3596627"/>
              <a:gd name="connsiteY4" fmla="*/ 72268 h 2378880"/>
              <a:gd name="connsiteX5" fmla="*/ 641137 w 3596627"/>
              <a:gd name="connsiteY5" fmla="*/ 70990 h 2378880"/>
              <a:gd name="connsiteX6" fmla="*/ 655754 w 3596627"/>
              <a:gd name="connsiteY6" fmla="*/ 73399 h 2378880"/>
              <a:gd name="connsiteX7" fmla="*/ 685741 w 3596627"/>
              <a:gd name="connsiteY7" fmla="*/ 74446 h 2378880"/>
              <a:gd name="connsiteX8" fmla="*/ 696087 w 3596627"/>
              <a:gd name="connsiteY8" fmla="*/ 73050 h 2378880"/>
              <a:gd name="connsiteX9" fmla="*/ 709805 w 3596627"/>
              <a:gd name="connsiteY9" fmla="*/ 70217 h 2378880"/>
              <a:gd name="connsiteX10" fmla="*/ 729453 w 3596627"/>
              <a:gd name="connsiteY10" fmla="*/ 67978 h 2378880"/>
              <a:gd name="connsiteX11" fmla="*/ 763564 w 3596627"/>
              <a:gd name="connsiteY11" fmla="*/ 62048 h 2378880"/>
              <a:gd name="connsiteX12" fmla="*/ 796289 w 3596627"/>
              <a:gd name="connsiteY12" fmla="*/ 60018 h 2378880"/>
              <a:gd name="connsiteX13" fmla="*/ 818235 w 3596627"/>
              <a:gd name="connsiteY13" fmla="*/ 60083 h 2378880"/>
              <a:gd name="connsiteX14" fmla="*/ 821411 w 3596627"/>
              <a:gd name="connsiteY14" fmla="*/ 60291 h 2378880"/>
              <a:gd name="connsiteX15" fmla="*/ 847551 w 3596627"/>
              <a:gd name="connsiteY15" fmla="*/ 65144 h 2378880"/>
              <a:gd name="connsiteX16" fmla="*/ 850082 w 3596627"/>
              <a:gd name="connsiteY16" fmla="*/ 63159 h 2378880"/>
              <a:gd name="connsiteX17" fmla="*/ 858406 w 3596627"/>
              <a:gd name="connsiteY17" fmla="*/ 61303 h 2378880"/>
              <a:gd name="connsiteX18" fmla="*/ 865370 w 3596627"/>
              <a:gd name="connsiteY18" fmla="*/ 63965 h 2378880"/>
              <a:gd name="connsiteX19" fmla="*/ 898261 w 3596627"/>
              <a:gd name="connsiteY19" fmla="*/ 69309 h 2378880"/>
              <a:gd name="connsiteX20" fmla="*/ 907383 w 3596627"/>
              <a:gd name="connsiteY20" fmla="*/ 70340 h 2378880"/>
              <a:gd name="connsiteX21" fmla="*/ 907465 w 3596627"/>
              <a:gd name="connsiteY21" fmla="*/ 70275 h 2378880"/>
              <a:gd name="connsiteX22" fmla="*/ 915720 w 3596627"/>
              <a:gd name="connsiteY22" fmla="*/ 68417 h 2378880"/>
              <a:gd name="connsiteX23" fmla="*/ 922624 w 3596627"/>
              <a:gd name="connsiteY23" fmla="*/ 71077 h 2378880"/>
              <a:gd name="connsiteX24" fmla="*/ 942103 w 3596627"/>
              <a:gd name="connsiteY24" fmla="*/ 74262 h 2378880"/>
              <a:gd name="connsiteX25" fmla="*/ 946472 w 3596627"/>
              <a:gd name="connsiteY25" fmla="*/ 74756 h 2378880"/>
              <a:gd name="connsiteX26" fmla="*/ 947493 w 3596627"/>
              <a:gd name="connsiteY26" fmla="*/ 75145 h 2378880"/>
              <a:gd name="connsiteX27" fmla="*/ 955236 w 3596627"/>
              <a:gd name="connsiteY27" fmla="*/ 76411 h 2378880"/>
              <a:gd name="connsiteX28" fmla="*/ 1003037 w 3596627"/>
              <a:gd name="connsiteY28" fmla="*/ 81844 h 2378880"/>
              <a:gd name="connsiteX29" fmla="*/ 1010185 w 3596627"/>
              <a:gd name="connsiteY29" fmla="*/ 84581 h 2378880"/>
              <a:gd name="connsiteX30" fmla="*/ 1026444 w 3596627"/>
              <a:gd name="connsiteY30" fmla="*/ 86180 h 2378880"/>
              <a:gd name="connsiteX31" fmla="*/ 1028589 w 3596627"/>
              <a:gd name="connsiteY31" fmla="*/ 84510 h 2378880"/>
              <a:gd name="connsiteX32" fmla="*/ 1035914 w 3596627"/>
              <a:gd name="connsiteY32" fmla="*/ 85334 h 2378880"/>
              <a:gd name="connsiteX33" fmla="*/ 1037904 w 3596627"/>
              <a:gd name="connsiteY33" fmla="*/ 85049 h 2378880"/>
              <a:gd name="connsiteX34" fmla="*/ 1049269 w 3596627"/>
              <a:gd name="connsiteY34" fmla="*/ 83918 h 2378880"/>
              <a:gd name="connsiteX35" fmla="*/ 1054180 w 3596627"/>
              <a:gd name="connsiteY35" fmla="*/ 87312 h 2378880"/>
              <a:gd name="connsiteX36" fmla="*/ 1179389 w 3596627"/>
              <a:gd name="connsiteY36" fmla="*/ 91685 h 2378880"/>
              <a:gd name="connsiteX37" fmla="*/ 1187237 w 3596627"/>
              <a:gd name="connsiteY37" fmla="*/ 88941 h 2378880"/>
              <a:gd name="connsiteX38" fmla="*/ 1219964 w 3596627"/>
              <a:gd name="connsiteY38" fmla="*/ 86911 h 2378880"/>
              <a:gd name="connsiteX39" fmla="*/ 1241910 w 3596627"/>
              <a:gd name="connsiteY39" fmla="*/ 86975 h 2378880"/>
              <a:gd name="connsiteX40" fmla="*/ 1245085 w 3596627"/>
              <a:gd name="connsiteY40" fmla="*/ 87182 h 2378880"/>
              <a:gd name="connsiteX41" fmla="*/ 1271225 w 3596627"/>
              <a:gd name="connsiteY41" fmla="*/ 92037 h 2378880"/>
              <a:gd name="connsiteX42" fmla="*/ 1273757 w 3596627"/>
              <a:gd name="connsiteY42" fmla="*/ 90051 h 2378880"/>
              <a:gd name="connsiteX43" fmla="*/ 1282080 w 3596627"/>
              <a:gd name="connsiteY43" fmla="*/ 88196 h 2378880"/>
              <a:gd name="connsiteX44" fmla="*/ 1289045 w 3596627"/>
              <a:gd name="connsiteY44" fmla="*/ 90858 h 2378880"/>
              <a:gd name="connsiteX45" fmla="*/ 1321937 w 3596627"/>
              <a:gd name="connsiteY45" fmla="*/ 96202 h 2378880"/>
              <a:gd name="connsiteX46" fmla="*/ 1327840 w 3596627"/>
              <a:gd name="connsiteY46" fmla="*/ 96869 h 2378880"/>
              <a:gd name="connsiteX47" fmla="*/ 1328258 w 3596627"/>
              <a:gd name="connsiteY47" fmla="*/ 96883 h 2378880"/>
              <a:gd name="connsiteX48" fmla="*/ 1335806 w 3596627"/>
              <a:gd name="connsiteY48" fmla="*/ 95184 h 2378880"/>
              <a:gd name="connsiteX49" fmla="*/ 1341409 w 3596627"/>
              <a:gd name="connsiteY49" fmla="*/ 97342 h 2378880"/>
              <a:gd name="connsiteX50" fmla="*/ 1859095 w 3596627"/>
              <a:gd name="connsiteY50" fmla="*/ 115420 h 2378880"/>
              <a:gd name="connsiteX51" fmla="*/ 2044078 w 3596627"/>
              <a:gd name="connsiteY51" fmla="*/ 118704 h 2378880"/>
              <a:gd name="connsiteX52" fmla="*/ 2209682 w 3596627"/>
              <a:gd name="connsiteY52" fmla="*/ 122826 h 2378880"/>
              <a:gd name="connsiteX53" fmla="*/ 2315947 w 3596627"/>
              <a:gd name="connsiteY53" fmla="*/ 127175 h 2378880"/>
              <a:gd name="connsiteX54" fmla="*/ 3386099 w 3596627"/>
              <a:gd name="connsiteY54" fmla="*/ 158620 h 2378880"/>
              <a:gd name="connsiteX55" fmla="*/ 3409972 w 3596627"/>
              <a:gd name="connsiteY55" fmla="*/ 154986 h 2378880"/>
              <a:gd name="connsiteX56" fmla="*/ 3497797 w 3596627"/>
              <a:gd name="connsiteY56" fmla="*/ 149388 h 2378880"/>
              <a:gd name="connsiteX57" fmla="*/ 3596627 w 3596627"/>
              <a:gd name="connsiteY57" fmla="*/ 170104 h 2378880"/>
              <a:gd name="connsiteX58" fmla="*/ 3519494 w 3596627"/>
              <a:gd name="connsiteY58" fmla="*/ 2378880 h 2378880"/>
              <a:gd name="connsiteX59" fmla="*/ 0 w 3596627"/>
              <a:gd name="connsiteY59" fmla="*/ 2378880 h 2378880"/>
              <a:gd name="connsiteX60" fmla="*/ 36766 w 3596627"/>
              <a:gd name="connsiteY60" fmla="*/ 1326039 h 2378880"/>
              <a:gd name="connsiteX61" fmla="*/ 37560 w 3596627"/>
              <a:gd name="connsiteY61" fmla="*/ 1303296 h 2378880"/>
              <a:gd name="connsiteX62" fmla="*/ 79274 w 3596627"/>
              <a:gd name="connsiteY62" fmla="*/ 108770 h 2378880"/>
              <a:gd name="connsiteX63" fmla="*/ 136761 w 3596627"/>
              <a:gd name="connsiteY63" fmla="*/ 55275 h 2378880"/>
              <a:gd name="connsiteX64" fmla="*/ 136837 w 3596627"/>
              <a:gd name="connsiteY64" fmla="*/ 55278 h 2378880"/>
              <a:gd name="connsiteX65" fmla="*/ 136846 w 3596627"/>
              <a:gd name="connsiteY65" fmla="*/ 54228 h 2378880"/>
              <a:gd name="connsiteX66" fmla="*/ 157169 w 3596627"/>
              <a:gd name="connsiteY66" fmla="*/ 51599 h 237888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4866 w 3596627"/>
              <a:gd name="connsiteY56" fmla="*/ 112527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94866 w 3596627"/>
              <a:gd name="connsiteY55" fmla="*/ 112527 h 2327366"/>
              <a:gd name="connsiteX56" fmla="*/ 3596627 w 3596627"/>
              <a:gd name="connsiteY56" fmla="*/ 118590 h 2327366"/>
              <a:gd name="connsiteX57" fmla="*/ 3519494 w 3596627"/>
              <a:gd name="connsiteY57" fmla="*/ 2327366 h 2327366"/>
              <a:gd name="connsiteX58" fmla="*/ 0 w 3596627"/>
              <a:gd name="connsiteY58" fmla="*/ 2327366 h 2327366"/>
              <a:gd name="connsiteX59" fmla="*/ 36766 w 3596627"/>
              <a:gd name="connsiteY59" fmla="*/ 1274525 h 2327366"/>
              <a:gd name="connsiteX60" fmla="*/ 37560 w 3596627"/>
              <a:gd name="connsiteY60" fmla="*/ 1251782 h 2327366"/>
              <a:gd name="connsiteX61" fmla="*/ 79274 w 3596627"/>
              <a:gd name="connsiteY61" fmla="*/ 57256 h 2327366"/>
              <a:gd name="connsiteX62" fmla="*/ 136761 w 3596627"/>
              <a:gd name="connsiteY62" fmla="*/ 3761 h 2327366"/>
              <a:gd name="connsiteX63" fmla="*/ 136837 w 3596627"/>
              <a:gd name="connsiteY63" fmla="*/ 3764 h 2327366"/>
              <a:gd name="connsiteX64" fmla="*/ 136846 w 3596627"/>
              <a:gd name="connsiteY64" fmla="*/ 2714 h 2327366"/>
              <a:gd name="connsiteX65" fmla="*/ 157169 w 3596627"/>
              <a:gd name="connsiteY65" fmla="*/ 85 h 23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96627" h="2327366">
                <a:moveTo>
                  <a:pt x="157169" y="85"/>
                </a:moveTo>
                <a:lnTo>
                  <a:pt x="172192" y="4999"/>
                </a:lnTo>
                <a:lnTo>
                  <a:pt x="537703" y="17762"/>
                </a:lnTo>
                <a:lnTo>
                  <a:pt x="623399" y="20755"/>
                </a:lnTo>
                <a:lnTo>
                  <a:pt x="624275" y="20754"/>
                </a:lnTo>
                <a:cubicBezTo>
                  <a:pt x="629802" y="20060"/>
                  <a:pt x="635464" y="19429"/>
                  <a:pt x="641137" y="19476"/>
                </a:cubicBezTo>
                <a:lnTo>
                  <a:pt x="655754" y="21885"/>
                </a:lnTo>
                <a:lnTo>
                  <a:pt x="685741" y="22932"/>
                </a:lnTo>
                <a:lnTo>
                  <a:pt x="696087" y="21536"/>
                </a:lnTo>
                <a:cubicBezTo>
                  <a:pt x="701319" y="20944"/>
                  <a:pt x="707472" y="22389"/>
                  <a:pt x="709805" y="18703"/>
                </a:cubicBezTo>
                <a:cubicBezTo>
                  <a:pt x="713704" y="14300"/>
                  <a:pt x="732191" y="21897"/>
                  <a:pt x="729453" y="16464"/>
                </a:cubicBezTo>
                <a:cubicBezTo>
                  <a:pt x="742577" y="21682"/>
                  <a:pt x="752688" y="12526"/>
                  <a:pt x="763564" y="10534"/>
                </a:cubicBezTo>
                <a:lnTo>
                  <a:pt x="796289" y="8504"/>
                </a:lnTo>
                <a:lnTo>
                  <a:pt x="818235" y="8569"/>
                </a:lnTo>
                <a:lnTo>
                  <a:pt x="821411" y="8777"/>
                </a:lnTo>
                <a:lnTo>
                  <a:pt x="847551" y="13630"/>
                </a:lnTo>
                <a:cubicBezTo>
                  <a:pt x="848193" y="12903"/>
                  <a:pt x="849045" y="12233"/>
                  <a:pt x="850082" y="11645"/>
                </a:cubicBezTo>
                <a:lnTo>
                  <a:pt x="858406" y="9789"/>
                </a:lnTo>
                <a:lnTo>
                  <a:pt x="865370" y="12451"/>
                </a:lnTo>
                <a:lnTo>
                  <a:pt x="898261" y="17795"/>
                </a:lnTo>
                <a:lnTo>
                  <a:pt x="907383" y="18826"/>
                </a:lnTo>
                <a:cubicBezTo>
                  <a:pt x="907410" y="18804"/>
                  <a:pt x="907438" y="18783"/>
                  <a:pt x="907465" y="18761"/>
                </a:cubicBezTo>
                <a:lnTo>
                  <a:pt x="915720" y="16903"/>
                </a:lnTo>
                <a:lnTo>
                  <a:pt x="922624" y="19563"/>
                </a:lnTo>
                <a:lnTo>
                  <a:pt x="942103" y="22748"/>
                </a:lnTo>
                <a:lnTo>
                  <a:pt x="946472" y="23242"/>
                </a:lnTo>
                <a:lnTo>
                  <a:pt x="947493" y="23631"/>
                </a:lnTo>
                <a:lnTo>
                  <a:pt x="955236" y="24897"/>
                </a:lnTo>
                <a:lnTo>
                  <a:pt x="1003037" y="30330"/>
                </a:lnTo>
                <a:lnTo>
                  <a:pt x="1010185" y="33067"/>
                </a:lnTo>
                <a:lnTo>
                  <a:pt x="1026444" y="34666"/>
                </a:lnTo>
                <a:lnTo>
                  <a:pt x="1028589" y="32996"/>
                </a:lnTo>
                <a:lnTo>
                  <a:pt x="1035914" y="33820"/>
                </a:lnTo>
                <a:lnTo>
                  <a:pt x="1037904" y="33535"/>
                </a:lnTo>
                <a:cubicBezTo>
                  <a:pt x="1041702" y="32979"/>
                  <a:pt x="1045467" y="32510"/>
                  <a:pt x="1049269" y="32404"/>
                </a:cubicBezTo>
                <a:lnTo>
                  <a:pt x="1054180" y="35798"/>
                </a:lnTo>
                <a:lnTo>
                  <a:pt x="1179389" y="40171"/>
                </a:lnTo>
                <a:lnTo>
                  <a:pt x="1187237" y="37427"/>
                </a:lnTo>
                <a:lnTo>
                  <a:pt x="1219964" y="35397"/>
                </a:lnTo>
                <a:lnTo>
                  <a:pt x="1241910" y="35461"/>
                </a:lnTo>
                <a:lnTo>
                  <a:pt x="1245085" y="35668"/>
                </a:lnTo>
                <a:lnTo>
                  <a:pt x="1271225" y="40523"/>
                </a:lnTo>
                <a:cubicBezTo>
                  <a:pt x="1271868" y="39795"/>
                  <a:pt x="1272720" y="39125"/>
                  <a:pt x="1273757" y="38537"/>
                </a:cubicBezTo>
                <a:lnTo>
                  <a:pt x="1282080" y="36682"/>
                </a:lnTo>
                <a:lnTo>
                  <a:pt x="1289045" y="39344"/>
                </a:lnTo>
                <a:lnTo>
                  <a:pt x="1321937" y="44688"/>
                </a:lnTo>
                <a:lnTo>
                  <a:pt x="1327840" y="45355"/>
                </a:lnTo>
                <a:lnTo>
                  <a:pt x="1328258" y="45369"/>
                </a:lnTo>
                <a:lnTo>
                  <a:pt x="1335806" y="43670"/>
                </a:lnTo>
                <a:lnTo>
                  <a:pt x="1341409" y="45828"/>
                </a:lnTo>
                <a:lnTo>
                  <a:pt x="1859095" y="63906"/>
                </a:lnTo>
                <a:lnTo>
                  <a:pt x="2044078" y="67190"/>
                </a:lnTo>
                <a:cubicBezTo>
                  <a:pt x="2095449" y="67869"/>
                  <a:pt x="2158310" y="70634"/>
                  <a:pt x="2209682" y="71312"/>
                </a:cubicBezTo>
                <a:cubicBezTo>
                  <a:pt x="2205739" y="67481"/>
                  <a:pt x="2303826" y="71591"/>
                  <a:pt x="2315947" y="75661"/>
                </a:cubicBezTo>
                <a:lnTo>
                  <a:pt x="3386099" y="107106"/>
                </a:lnTo>
                <a:lnTo>
                  <a:pt x="3494866" y="112527"/>
                </a:lnTo>
                <a:cubicBezTo>
                  <a:pt x="3525975" y="115047"/>
                  <a:pt x="3581288" y="104562"/>
                  <a:pt x="3596627" y="118590"/>
                </a:cubicBezTo>
                <a:lnTo>
                  <a:pt x="3519494" y="2327366"/>
                </a:lnTo>
                <a:lnTo>
                  <a:pt x="0" y="2327366"/>
                </a:lnTo>
                <a:lnTo>
                  <a:pt x="36766" y="1274525"/>
                </a:lnTo>
                <a:cubicBezTo>
                  <a:pt x="37031" y="1266944"/>
                  <a:pt x="37295" y="1259363"/>
                  <a:pt x="37560" y="1251782"/>
                </a:cubicBezTo>
                <a:lnTo>
                  <a:pt x="79274" y="57256"/>
                </a:lnTo>
                <a:cubicBezTo>
                  <a:pt x="80422" y="26678"/>
                  <a:pt x="106110" y="2779"/>
                  <a:pt x="136761" y="3761"/>
                </a:cubicBezTo>
                <a:lnTo>
                  <a:pt x="136837" y="3764"/>
                </a:lnTo>
                <a:lnTo>
                  <a:pt x="136846" y="2714"/>
                </a:lnTo>
                <a:cubicBezTo>
                  <a:pt x="138317" y="786"/>
                  <a:pt x="143165" y="-325"/>
                  <a:pt x="157169" y="85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795D4BA9-C9E3-4CD0-B5D4-EB07998DD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030121" flipH="1">
            <a:off x="549086" y="3843217"/>
            <a:ext cx="444795" cy="1352739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B1116392-5358-4454-8536-AE15E0034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H="1">
            <a:off x="1830002" y="2183007"/>
            <a:ext cx="3564958" cy="25283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Freeform: Shape 3096">
            <a:extLst>
              <a:ext uri="{FF2B5EF4-FFF2-40B4-BE49-F238E27FC236}">
                <a16:creationId xmlns:a16="http://schemas.microsoft.com/office/drawing/2014/main" id="{63AF5B1A-54C5-4AB3-99B5-C88083E0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V="1">
            <a:off x="1922077" y="2285439"/>
            <a:ext cx="3357172" cy="2331167"/>
          </a:xfrm>
          <a:custGeom>
            <a:avLst/>
            <a:gdLst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42816 w 3481993"/>
              <a:gd name="connsiteY47" fmla="*/ 12215 h 2511025"/>
              <a:gd name="connsiteX48" fmla="*/ 3481993 w 3481993"/>
              <a:gd name="connsiteY48" fmla="*/ 11996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81993 w 3481993"/>
              <a:gd name="connsiteY47" fmla="*/ 11996 h 2511025"/>
              <a:gd name="connsiteX48" fmla="*/ 3481993 w 3481993"/>
              <a:gd name="connsiteY48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3309075 w 3481993"/>
              <a:gd name="connsiteY41" fmla="*/ 12963 h 2511025"/>
              <a:gd name="connsiteX42" fmla="*/ 3332370 w 3481993"/>
              <a:gd name="connsiteY42" fmla="*/ 8553 h 2511025"/>
              <a:gd name="connsiteX43" fmla="*/ 3354290 w 3481993"/>
              <a:gd name="connsiteY43" fmla="*/ 5254 h 2511025"/>
              <a:gd name="connsiteX44" fmla="*/ 3418332 w 3481993"/>
              <a:gd name="connsiteY44" fmla="*/ 0 h 2511025"/>
              <a:gd name="connsiteX45" fmla="*/ 3440938 w 3481993"/>
              <a:gd name="connsiteY45" fmla="*/ 9597 h 2511025"/>
              <a:gd name="connsiteX46" fmla="*/ 3481993 w 3481993"/>
              <a:gd name="connsiteY46" fmla="*/ 11996 h 2511025"/>
              <a:gd name="connsiteX47" fmla="*/ 3481993 w 3481993"/>
              <a:gd name="connsiteY47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3309075 w 3481993"/>
              <a:gd name="connsiteY40" fmla="*/ 12963 h 2511025"/>
              <a:gd name="connsiteX41" fmla="*/ 3332370 w 3481993"/>
              <a:gd name="connsiteY41" fmla="*/ 8553 h 2511025"/>
              <a:gd name="connsiteX42" fmla="*/ 3354290 w 3481993"/>
              <a:gd name="connsiteY42" fmla="*/ 5254 h 2511025"/>
              <a:gd name="connsiteX43" fmla="*/ 3418332 w 3481993"/>
              <a:gd name="connsiteY43" fmla="*/ 0 h 2511025"/>
              <a:gd name="connsiteX44" fmla="*/ 3440938 w 3481993"/>
              <a:gd name="connsiteY44" fmla="*/ 9597 h 2511025"/>
              <a:gd name="connsiteX45" fmla="*/ 3481993 w 3481993"/>
              <a:gd name="connsiteY45" fmla="*/ 11996 h 2511025"/>
              <a:gd name="connsiteX46" fmla="*/ 3481993 w 3481993"/>
              <a:gd name="connsiteY46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236257 w 3481993"/>
              <a:gd name="connsiteY38" fmla="*/ 16682 h 2511025"/>
              <a:gd name="connsiteX39" fmla="*/ 3309075 w 3481993"/>
              <a:gd name="connsiteY39" fmla="*/ 12963 h 2511025"/>
              <a:gd name="connsiteX40" fmla="*/ 3332370 w 3481993"/>
              <a:gd name="connsiteY40" fmla="*/ 8553 h 2511025"/>
              <a:gd name="connsiteX41" fmla="*/ 3354290 w 3481993"/>
              <a:gd name="connsiteY41" fmla="*/ 5254 h 2511025"/>
              <a:gd name="connsiteX42" fmla="*/ 3418332 w 3481993"/>
              <a:gd name="connsiteY42" fmla="*/ 0 h 2511025"/>
              <a:gd name="connsiteX43" fmla="*/ 3440938 w 3481993"/>
              <a:gd name="connsiteY43" fmla="*/ 9597 h 2511025"/>
              <a:gd name="connsiteX44" fmla="*/ 3481993 w 3481993"/>
              <a:gd name="connsiteY44" fmla="*/ 11996 h 2511025"/>
              <a:gd name="connsiteX45" fmla="*/ 3481993 w 3481993"/>
              <a:gd name="connsiteY45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236257 w 3481993"/>
              <a:gd name="connsiteY37" fmla="*/ 16682 h 2511025"/>
              <a:gd name="connsiteX38" fmla="*/ 3309075 w 3481993"/>
              <a:gd name="connsiteY38" fmla="*/ 12963 h 2511025"/>
              <a:gd name="connsiteX39" fmla="*/ 3332370 w 3481993"/>
              <a:gd name="connsiteY39" fmla="*/ 8553 h 2511025"/>
              <a:gd name="connsiteX40" fmla="*/ 3354290 w 3481993"/>
              <a:gd name="connsiteY40" fmla="*/ 5254 h 2511025"/>
              <a:gd name="connsiteX41" fmla="*/ 3418332 w 3481993"/>
              <a:gd name="connsiteY41" fmla="*/ 0 h 2511025"/>
              <a:gd name="connsiteX42" fmla="*/ 3440938 w 3481993"/>
              <a:gd name="connsiteY42" fmla="*/ 9597 h 2511025"/>
              <a:gd name="connsiteX43" fmla="*/ 3481993 w 3481993"/>
              <a:gd name="connsiteY43" fmla="*/ 11996 h 2511025"/>
              <a:gd name="connsiteX44" fmla="*/ 3481993 w 3481993"/>
              <a:gd name="connsiteY44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3309075 w 3481993"/>
              <a:gd name="connsiteY37" fmla="*/ 12963 h 2511025"/>
              <a:gd name="connsiteX38" fmla="*/ 3332370 w 3481993"/>
              <a:gd name="connsiteY38" fmla="*/ 8553 h 2511025"/>
              <a:gd name="connsiteX39" fmla="*/ 3354290 w 3481993"/>
              <a:gd name="connsiteY39" fmla="*/ 5254 h 2511025"/>
              <a:gd name="connsiteX40" fmla="*/ 3418332 w 3481993"/>
              <a:gd name="connsiteY40" fmla="*/ 0 h 2511025"/>
              <a:gd name="connsiteX41" fmla="*/ 3440938 w 3481993"/>
              <a:gd name="connsiteY41" fmla="*/ 9597 h 2511025"/>
              <a:gd name="connsiteX42" fmla="*/ 3481993 w 3481993"/>
              <a:gd name="connsiteY42" fmla="*/ 11996 h 2511025"/>
              <a:gd name="connsiteX43" fmla="*/ 3481993 w 3481993"/>
              <a:gd name="connsiteY43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34594 w 3481993"/>
              <a:gd name="connsiteY11" fmla="*/ 17525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72696 h 2511025"/>
              <a:gd name="connsiteX10" fmla="*/ 34594 w 3481993"/>
              <a:gd name="connsiteY10" fmla="*/ 17525 h 2511025"/>
              <a:gd name="connsiteX11" fmla="*/ 452181 w 3481993"/>
              <a:gd name="connsiteY11" fmla="*/ 17911 h 2511025"/>
              <a:gd name="connsiteX12" fmla="*/ 681112 w 3481993"/>
              <a:gd name="connsiteY12" fmla="*/ 17911 h 2511025"/>
              <a:gd name="connsiteX13" fmla="*/ 692724 w 3481993"/>
              <a:gd name="connsiteY13" fmla="*/ 16805 h 2511025"/>
              <a:gd name="connsiteX14" fmla="*/ 699868 w 3481993"/>
              <a:gd name="connsiteY14" fmla="*/ 15066 h 2511025"/>
              <a:gd name="connsiteX15" fmla="*/ 733127 w 3481993"/>
              <a:gd name="connsiteY15" fmla="*/ 8036 h 2511025"/>
              <a:gd name="connsiteX16" fmla="*/ 765160 w 3481993"/>
              <a:gd name="connsiteY16" fmla="*/ 4905 h 2511025"/>
              <a:gd name="connsiteX17" fmla="*/ 786691 w 3481993"/>
              <a:gd name="connsiteY17" fmla="*/ 4212 h 2511025"/>
              <a:gd name="connsiteX18" fmla="*/ 789813 w 3481993"/>
              <a:gd name="connsiteY18" fmla="*/ 4308 h 2511025"/>
              <a:gd name="connsiteX19" fmla="*/ 815622 w 3481993"/>
              <a:gd name="connsiteY19" fmla="*/ 8198 h 2511025"/>
              <a:gd name="connsiteX20" fmla="*/ 818037 w 3481993"/>
              <a:gd name="connsiteY20" fmla="*/ 6151 h 2511025"/>
              <a:gd name="connsiteX21" fmla="*/ 826139 w 3481993"/>
              <a:gd name="connsiteY21" fmla="*/ 4032 h 2511025"/>
              <a:gd name="connsiteX22" fmla="*/ 833062 w 3481993"/>
              <a:gd name="connsiteY22" fmla="*/ 6420 h 2511025"/>
              <a:gd name="connsiteX23" fmla="*/ 865510 w 3481993"/>
              <a:gd name="connsiteY23" fmla="*/ 10561 h 2511025"/>
              <a:gd name="connsiteX24" fmla="*/ 912990 w 3481993"/>
              <a:gd name="connsiteY24" fmla="*/ 14276 h 2511025"/>
              <a:gd name="connsiteX25" fmla="*/ 920157 w 3481993"/>
              <a:gd name="connsiteY25" fmla="*/ 16732 h 2511025"/>
              <a:gd name="connsiteX26" fmla="*/ 938872 w 3481993"/>
              <a:gd name="connsiteY26" fmla="*/ 17911 h 2511025"/>
              <a:gd name="connsiteX27" fmla="*/ 1170802 w 3481993"/>
              <a:gd name="connsiteY27" fmla="*/ 17911 h 2511025"/>
              <a:gd name="connsiteX28" fmla="*/ 1181695 w 3481993"/>
              <a:gd name="connsiteY28" fmla="*/ 16846 h 2511025"/>
              <a:gd name="connsiteX29" fmla="*/ 1203226 w 3481993"/>
              <a:gd name="connsiteY29" fmla="*/ 16153 h 2511025"/>
              <a:gd name="connsiteX30" fmla="*/ 1206348 w 3481993"/>
              <a:gd name="connsiteY30" fmla="*/ 16248 h 2511025"/>
              <a:gd name="connsiteX31" fmla="*/ 1217379 w 3481993"/>
              <a:gd name="connsiteY31" fmla="*/ 17911 h 2511025"/>
              <a:gd name="connsiteX32" fmla="*/ 1235265 w 3481993"/>
              <a:gd name="connsiteY32" fmla="*/ 17911 h 2511025"/>
              <a:gd name="connsiteX33" fmla="*/ 1242674 w 3481993"/>
              <a:gd name="connsiteY33" fmla="*/ 15974 h 2511025"/>
              <a:gd name="connsiteX34" fmla="*/ 1248292 w 3481993"/>
              <a:gd name="connsiteY34" fmla="*/ 17911 h 2511025"/>
              <a:gd name="connsiteX35" fmla="*/ 3309075 w 3481993"/>
              <a:gd name="connsiteY35" fmla="*/ 12963 h 2511025"/>
              <a:gd name="connsiteX36" fmla="*/ 3332370 w 3481993"/>
              <a:gd name="connsiteY36" fmla="*/ 8553 h 2511025"/>
              <a:gd name="connsiteX37" fmla="*/ 3354290 w 3481993"/>
              <a:gd name="connsiteY37" fmla="*/ 5254 h 2511025"/>
              <a:gd name="connsiteX38" fmla="*/ 3418332 w 3481993"/>
              <a:gd name="connsiteY38" fmla="*/ 0 h 2511025"/>
              <a:gd name="connsiteX39" fmla="*/ 3440938 w 3481993"/>
              <a:gd name="connsiteY39" fmla="*/ 9597 h 2511025"/>
              <a:gd name="connsiteX40" fmla="*/ 3481993 w 3481993"/>
              <a:gd name="connsiteY40" fmla="*/ 11996 h 2511025"/>
              <a:gd name="connsiteX41" fmla="*/ 3481993 w 3481993"/>
              <a:gd name="connsiteY41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34594 w 3481993"/>
              <a:gd name="connsiteY9" fmla="*/ 17525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28756 w 3481993"/>
              <a:gd name="connsiteY9" fmla="*/ 17414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81993" h="2511025">
                <a:moveTo>
                  <a:pt x="3481993" y="2511025"/>
                </a:moveTo>
                <a:lnTo>
                  <a:pt x="2511964" y="2511025"/>
                </a:lnTo>
                <a:lnTo>
                  <a:pt x="2114810" y="2511025"/>
                </a:lnTo>
                <a:lnTo>
                  <a:pt x="1530101" y="2511025"/>
                </a:lnTo>
                <a:lnTo>
                  <a:pt x="452181" y="2511025"/>
                </a:lnTo>
                <a:lnTo>
                  <a:pt x="63456" y="2511025"/>
                </a:lnTo>
                <a:lnTo>
                  <a:pt x="55027" y="2511025"/>
                </a:lnTo>
                <a:cubicBezTo>
                  <a:pt x="24668" y="2510939"/>
                  <a:pt x="80" y="2486463"/>
                  <a:pt x="0" y="2456241"/>
                </a:cubicBezTo>
                <a:lnTo>
                  <a:pt x="0" y="72696"/>
                </a:lnTo>
                <a:cubicBezTo>
                  <a:pt x="80" y="42474"/>
                  <a:pt x="-1603" y="17501"/>
                  <a:pt x="28756" y="17414"/>
                </a:cubicBezTo>
                <a:lnTo>
                  <a:pt x="452181" y="17911"/>
                </a:lnTo>
                <a:lnTo>
                  <a:pt x="681112" y="17911"/>
                </a:lnTo>
                <a:lnTo>
                  <a:pt x="692724" y="16805"/>
                </a:lnTo>
                <a:cubicBezTo>
                  <a:pt x="697423" y="17301"/>
                  <a:pt x="701304" y="17700"/>
                  <a:pt x="699868" y="15066"/>
                </a:cubicBezTo>
                <a:cubicBezTo>
                  <a:pt x="712921" y="19764"/>
                  <a:pt x="722526" y="10378"/>
                  <a:pt x="733127" y="8036"/>
                </a:cubicBezTo>
                <a:lnTo>
                  <a:pt x="765160" y="4905"/>
                </a:lnTo>
                <a:lnTo>
                  <a:pt x="786691" y="4212"/>
                </a:lnTo>
                <a:lnTo>
                  <a:pt x="789813" y="4308"/>
                </a:lnTo>
                <a:lnTo>
                  <a:pt x="815622" y="8198"/>
                </a:lnTo>
                <a:cubicBezTo>
                  <a:pt x="816227" y="7458"/>
                  <a:pt x="817040" y="6767"/>
                  <a:pt x="818037" y="6151"/>
                </a:cubicBezTo>
                <a:lnTo>
                  <a:pt x="826139" y="4032"/>
                </a:lnTo>
                <a:lnTo>
                  <a:pt x="833062" y="6420"/>
                </a:lnTo>
                <a:lnTo>
                  <a:pt x="865510" y="10561"/>
                </a:lnTo>
                <a:lnTo>
                  <a:pt x="912990" y="14276"/>
                </a:lnTo>
                <a:lnTo>
                  <a:pt x="920157" y="16732"/>
                </a:lnTo>
                <a:lnTo>
                  <a:pt x="938872" y="17911"/>
                </a:lnTo>
                <a:lnTo>
                  <a:pt x="1170802" y="17911"/>
                </a:lnTo>
                <a:lnTo>
                  <a:pt x="1181695" y="16846"/>
                </a:lnTo>
                <a:lnTo>
                  <a:pt x="1203226" y="16153"/>
                </a:lnTo>
                <a:lnTo>
                  <a:pt x="1206348" y="16248"/>
                </a:lnTo>
                <a:lnTo>
                  <a:pt x="1217379" y="17911"/>
                </a:lnTo>
                <a:lnTo>
                  <a:pt x="1235265" y="17911"/>
                </a:lnTo>
                <a:lnTo>
                  <a:pt x="1242674" y="15974"/>
                </a:lnTo>
                <a:lnTo>
                  <a:pt x="1248292" y="17911"/>
                </a:lnTo>
                <a:lnTo>
                  <a:pt x="3309075" y="12963"/>
                </a:lnTo>
                <a:lnTo>
                  <a:pt x="3332370" y="8553"/>
                </a:lnTo>
                <a:cubicBezTo>
                  <a:pt x="3337239" y="4891"/>
                  <a:pt x="3339962" y="6679"/>
                  <a:pt x="3354290" y="5254"/>
                </a:cubicBezTo>
                <a:cubicBezTo>
                  <a:pt x="3368616" y="3828"/>
                  <a:pt x="3390692" y="12382"/>
                  <a:pt x="3418332" y="0"/>
                </a:cubicBezTo>
                <a:cubicBezTo>
                  <a:pt x="3423183" y="-27"/>
                  <a:pt x="3435228" y="4964"/>
                  <a:pt x="3440938" y="9597"/>
                </a:cubicBezTo>
                <a:lnTo>
                  <a:pt x="3481993" y="11996"/>
                </a:lnTo>
                <a:lnTo>
                  <a:pt x="3481993" y="25110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Obsah obrázku osoba, oblečení, Lidská tvář, venku&#10;&#10;Popis byl vytvořen automaticky">
            <a:extLst>
              <a:ext uri="{FF2B5EF4-FFF2-40B4-BE49-F238E27FC236}">
                <a16:creationId xmlns:a16="http://schemas.microsoft.com/office/drawing/2014/main" id="{3D22F7C6-B141-9448-A2FD-89965E94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2203178" y="2372022"/>
            <a:ext cx="2818605" cy="21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sah obrázku oblečení, osoba, Lidská tvář, muž&#10;&#10;Popis byl vytvořen automaticky">
            <a:extLst>
              <a:ext uri="{FF2B5EF4-FFF2-40B4-BE49-F238E27FC236}">
                <a16:creationId xmlns:a16="http://schemas.microsoft.com/office/drawing/2014/main" id="{B3A0E60E-F782-785E-36B6-27FEBBFD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2021">
            <a:off x="815259" y="4819118"/>
            <a:ext cx="3152889" cy="17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7B592-1005-9F70-5BFC-4DCC65BD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178" y="2024796"/>
            <a:ext cx="5910793" cy="456069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>
                <a:latin typeface="Franklin Gothic Book" panose="020B0503020102020204" pitchFamily="34" charset="0"/>
              </a:rPr>
              <a:t>ve svém článku pro </a:t>
            </a:r>
            <a:r>
              <a:rPr lang="cs-CZ" sz="2000" i="1" dirty="0" err="1">
                <a:latin typeface="Franklin Gothic Book" panose="020B0503020102020204" pitchFamily="34" charset="0"/>
              </a:rPr>
              <a:t>Screen</a:t>
            </a:r>
            <a:r>
              <a:rPr lang="cs-CZ" sz="2000" dirty="0">
                <a:latin typeface="Franklin Gothic Book" panose="020B0503020102020204" pitchFamily="34" charset="0"/>
              </a:rPr>
              <a:t> (2002) pojmenovává </a:t>
            </a:r>
            <a:r>
              <a:rPr lang="cs-CZ" sz="2000" dirty="0" err="1">
                <a:latin typeface="Franklin Gothic Book" panose="020B0503020102020204" pitchFamily="34" charset="0"/>
              </a:rPr>
              <a:t>Jeffrey</a:t>
            </a:r>
            <a:r>
              <a:rPr lang="cs-CZ" sz="2000" dirty="0">
                <a:latin typeface="Franklin Gothic Book" panose="020B0503020102020204" pitchFamily="34" charset="0"/>
              </a:rPr>
              <a:t> </a:t>
            </a:r>
            <a:r>
              <a:rPr lang="cs-CZ" sz="2000" dirty="0" err="1">
                <a:latin typeface="Franklin Gothic Book" panose="020B0503020102020204" pitchFamily="34" charset="0"/>
              </a:rPr>
              <a:t>Sconce</a:t>
            </a:r>
            <a:r>
              <a:rPr lang="cs-CZ" sz="2000" dirty="0">
                <a:latin typeface="Franklin Gothic Book" panose="020B0503020102020204" pitchFamily="34" charset="0"/>
              </a:rPr>
              <a:t> tendenci amerického nezávislého filmu přízviskem </a:t>
            </a:r>
            <a:r>
              <a:rPr lang="cs-CZ" sz="2000" b="1" dirty="0">
                <a:latin typeface="Franklin Gothic Book" panose="020B0503020102020204" pitchFamily="34" charset="0"/>
              </a:rPr>
              <a:t>smart</a:t>
            </a:r>
          </a:p>
          <a:p>
            <a:r>
              <a:rPr lang="cs-CZ" sz="2000" b="1" dirty="0">
                <a:latin typeface="Franklin Gothic Book" panose="020B0503020102020204" pitchFamily="34" charset="0"/>
              </a:rPr>
              <a:t>smart = chytrý</a:t>
            </a:r>
            <a:r>
              <a:rPr lang="cs-CZ" sz="2000" dirty="0">
                <a:latin typeface="Franklin Gothic Book" panose="020B0503020102020204" pitchFamily="34" charset="0"/>
              </a:rPr>
              <a:t>, ale také </a:t>
            </a:r>
            <a:r>
              <a:rPr lang="cs-CZ" sz="2000" b="1" dirty="0">
                <a:latin typeface="Franklin Gothic Book" panose="020B0503020102020204" pitchFamily="34" charset="0"/>
              </a:rPr>
              <a:t>sofistikovaný</a:t>
            </a:r>
            <a:r>
              <a:rPr lang="cs-CZ" sz="2000" dirty="0">
                <a:latin typeface="Franklin Gothic Book" panose="020B0503020102020204" pitchFamily="34" charset="0"/>
              </a:rPr>
              <a:t>, </a:t>
            </a:r>
            <a:r>
              <a:rPr lang="cs-CZ" sz="2000" b="1" dirty="0">
                <a:latin typeface="Franklin Gothic Book" panose="020B0503020102020204" pitchFamily="34" charset="0"/>
              </a:rPr>
              <a:t>vkusný</a:t>
            </a:r>
          </a:p>
          <a:p>
            <a:r>
              <a:rPr lang="cs-CZ" sz="2000" dirty="0">
                <a:latin typeface="Franklin Gothic Book" panose="020B0503020102020204" pitchFamily="34" charset="0"/>
              </a:rPr>
              <a:t>typicky černé komedie a temná, ironicky distancovaná dramata ze sféry </a:t>
            </a:r>
            <a:r>
              <a:rPr lang="cs-CZ" sz="2000" dirty="0" err="1">
                <a:latin typeface="Franklin Gothic Book" panose="020B0503020102020204" pitchFamily="34" charset="0"/>
              </a:rPr>
              <a:t>Indiewoodu</a:t>
            </a:r>
            <a:r>
              <a:rPr lang="cs-CZ" sz="2000" dirty="0">
                <a:latin typeface="Franklin Gothic Book" panose="020B0503020102020204" pitchFamily="34" charset="0"/>
              </a:rPr>
              <a:t> od tvůrců generace X</a:t>
            </a:r>
          </a:p>
          <a:p>
            <a:r>
              <a:rPr lang="cs-CZ" sz="2000" dirty="0" err="1">
                <a:latin typeface="Franklin Gothic Book" panose="020B0503020102020204" pitchFamily="34" charset="0"/>
              </a:rPr>
              <a:t>Sconce</a:t>
            </a:r>
            <a:r>
              <a:rPr lang="cs-CZ" sz="2000" dirty="0">
                <a:latin typeface="Franklin Gothic Book" panose="020B0503020102020204" pitchFamily="34" charset="0"/>
              </a:rPr>
              <a:t> mezi smart filmy mj. řadí tvorbu </a:t>
            </a:r>
            <a:r>
              <a:rPr lang="cs-CZ" sz="2000" dirty="0" err="1">
                <a:latin typeface="Franklin Gothic Book" panose="020B0503020102020204" pitchFamily="34" charset="0"/>
              </a:rPr>
              <a:t>Wese</a:t>
            </a:r>
            <a:r>
              <a:rPr lang="cs-CZ" sz="2000" dirty="0">
                <a:latin typeface="Franklin Gothic Book" panose="020B0503020102020204" pitchFamily="34" charset="0"/>
              </a:rPr>
              <a:t> Andersona, dále pak filmy </a:t>
            </a:r>
            <a:r>
              <a:rPr lang="cs-CZ" sz="2000" dirty="0" err="1">
                <a:latin typeface="Franklin Gothic Book" panose="020B0503020102020204" pitchFamily="34" charset="0"/>
              </a:rPr>
              <a:t>Todda</a:t>
            </a:r>
            <a:r>
              <a:rPr lang="cs-CZ" sz="2000" dirty="0">
                <a:latin typeface="Franklin Gothic Book" panose="020B0503020102020204" pitchFamily="34" charset="0"/>
              </a:rPr>
              <a:t> </a:t>
            </a:r>
            <a:r>
              <a:rPr lang="cs-CZ" sz="2000" dirty="0" err="1">
                <a:latin typeface="Franklin Gothic Book" panose="020B0503020102020204" pitchFamily="34" charset="0"/>
              </a:rPr>
              <a:t>Solondze</a:t>
            </a:r>
            <a:r>
              <a:rPr lang="cs-CZ" sz="2000" dirty="0">
                <a:latin typeface="Franklin Gothic Book" panose="020B0503020102020204" pitchFamily="34" charset="0"/>
              </a:rPr>
              <a:t> (</a:t>
            </a:r>
            <a:r>
              <a:rPr lang="cs-CZ" sz="2000" b="1" i="1" dirty="0">
                <a:latin typeface="Franklin Gothic Book" panose="020B0503020102020204" pitchFamily="34" charset="0"/>
              </a:rPr>
              <a:t>Štěstí</a:t>
            </a:r>
            <a:r>
              <a:rPr lang="cs-CZ" sz="2000" dirty="0">
                <a:latin typeface="Franklin Gothic Book" panose="020B0503020102020204" pitchFamily="34" charset="0"/>
              </a:rPr>
              <a:t>, </a:t>
            </a:r>
            <a:r>
              <a:rPr lang="cs-CZ" sz="2000" b="1" i="1" dirty="0" err="1">
                <a:latin typeface="Franklin Gothic Book" panose="020B0503020102020204" pitchFamily="34" charset="0"/>
              </a:rPr>
              <a:t>Welcome</a:t>
            </a:r>
            <a:r>
              <a:rPr lang="cs-CZ" sz="2000" b="1" i="1" dirty="0">
                <a:latin typeface="Franklin Gothic Book" panose="020B0503020102020204" pitchFamily="34" charset="0"/>
              </a:rPr>
              <a:t> to </a:t>
            </a:r>
            <a:r>
              <a:rPr lang="cs-CZ" sz="2000" b="1" i="1" dirty="0" err="1">
                <a:latin typeface="Franklin Gothic Book" panose="020B0503020102020204" pitchFamily="34" charset="0"/>
              </a:rPr>
              <a:t>the</a:t>
            </a:r>
            <a:r>
              <a:rPr lang="cs-CZ" sz="2000" b="1" i="1" dirty="0">
                <a:latin typeface="Franklin Gothic Book" panose="020B0503020102020204" pitchFamily="34" charset="0"/>
              </a:rPr>
              <a:t> </a:t>
            </a:r>
            <a:r>
              <a:rPr lang="cs-CZ" sz="2000" b="1" i="1" dirty="0" err="1">
                <a:latin typeface="Franklin Gothic Book" panose="020B0503020102020204" pitchFamily="34" charset="0"/>
              </a:rPr>
              <a:t>Dollhouse</a:t>
            </a:r>
            <a:r>
              <a:rPr lang="cs-CZ" sz="2000" dirty="0">
                <a:latin typeface="Franklin Gothic Book" panose="020B0503020102020204" pitchFamily="34" charset="0"/>
              </a:rPr>
              <a:t>), absurdně </a:t>
            </a:r>
            <a:r>
              <a:rPr lang="cs-CZ" sz="2000" dirty="0" err="1">
                <a:latin typeface="Franklin Gothic Book" panose="020B0503020102020204" pitchFamily="34" charset="0"/>
              </a:rPr>
              <a:t>surreálné</a:t>
            </a:r>
            <a:r>
              <a:rPr lang="cs-CZ" sz="2000" dirty="0">
                <a:latin typeface="Franklin Gothic Book" panose="020B0503020102020204" pitchFamily="34" charset="0"/>
              </a:rPr>
              <a:t> filmy </a:t>
            </a:r>
            <a:r>
              <a:rPr lang="cs-CZ" sz="2000" dirty="0" err="1">
                <a:latin typeface="Franklin Gothic Book" panose="020B0503020102020204" pitchFamily="34" charset="0"/>
              </a:rPr>
              <a:t>Spikea</a:t>
            </a:r>
            <a:r>
              <a:rPr lang="cs-CZ" sz="2000" dirty="0">
                <a:latin typeface="Franklin Gothic Book" panose="020B0503020102020204" pitchFamily="34" charset="0"/>
              </a:rPr>
              <a:t> </a:t>
            </a:r>
            <a:r>
              <a:rPr lang="cs-CZ" sz="2000" dirty="0" err="1">
                <a:latin typeface="Franklin Gothic Book" panose="020B0503020102020204" pitchFamily="34" charset="0"/>
              </a:rPr>
              <a:t>Jonzeho</a:t>
            </a:r>
            <a:r>
              <a:rPr lang="cs-CZ" sz="2000" dirty="0">
                <a:latin typeface="Franklin Gothic Book" panose="020B0503020102020204" pitchFamily="34" charset="0"/>
              </a:rPr>
              <a:t> (</a:t>
            </a:r>
            <a:r>
              <a:rPr lang="cs-CZ" sz="2000" b="1" i="1" dirty="0">
                <a:latin typeface="Franklin Gothic Book" panose="020B0503020102020204" pitchFamily="34" charset="0"/>
              </a:rPr>
              <a:t>V kůži Johna </a:t>
            </a:r>
            <a:r>
              <a:rPr lang="cs-CZ" sz="2000" b="1" i="1" dirty="0" err="1">
                <a:latin typeface="Franklin Gothic Book" panose="020B0503020102020204" pitchFamily="34" charset="0"/>
              </a:rPr>
              <a:t>Malkoviche</a:t>
            </a:r>
            <a:r>
              <a:rPr lang="cs-CZ" sz="2000" dirty="0">
                <a:latin typeface="Franklin Gothic Book" panose="020B0503020102020204" pitchFamily="34" charset="0"/>
              </a:rPr>
              <a:t>), filmy P. T. Andersona (</a:t>
            </a:r>
            <a:r>
              <a:rPr lang="cs-CZ" sz="2000" b="1" i="1" dirty="0" err="1">
                <a:latin typeface="Franklin Gothic Book" panose="020B0503020102020204" pitchFamily="34" charset="0"/>
              </a:rPr>
              <a:t>Boogie</a:t>
            </a:r>
            <a:r>
              <a:rPr lang="cs-CZ" sz="2000" b="1" i="1" dirty="0">
                <a:latin typeface="Franklin Gothic Book" panose="020B0503020102020204" pitchFamily="34" charset="0"/>
              </a:rPr>
              <a:t> </a:t>
            </a:r>
            <a:r>
              <a:rPr lang="cs-CZ" sz="2000" b="1" i="1" dirty="0" err="1">
                <a:latin typeface="Franklin Gothic Book" panose="020B0503020102020204" pitchFamily="34" charset="0"/>
              </a:rPr>
              <a:t>Nights</a:t>
            </a:r>
            <a:r>
              <a:rPr lang="cs-CZ" sz="2000" dirty="0">
                <a:latin typeface="Franklin Gothic Book" panose="020B0503020102020204" pitchFamily="34" charset="0"/>
              </a:rPr>
              <a:t>, </a:t>
            </a:r>
            <a:r>
              <a:rPr lang="cs-CZ" sz="2000" b="1" i="1" dirty="0" err="1">
                <a:latin typeface="Franklin Gothic Book" panose="020B0503020102020204" pitchFamily="34" charset="0"/>
              </a:rPr>
              <a:t>Magnolia</a:t>
            </a:r>
            <a:r>
              <a:rPr lang="cs-CZ" sz="2000" dirty="0">
                <a:latin typeface="Franklin Gothic Book" panose="020B0503020102020204" pitchFamily="34" charset="0"/>
              </a:rPr>
              <a:t>), </a:t>
            </a:r>
            <a:r>
              <a:rPr lang="cs-CZ" sz="2000" b="1" i="1" dirty="0">
                <a:latin typeface="Franklin Gothic Book" panose="020B0503020102020204" pitchFamily="34" charset="0"/>
              </a:rPr>
              <a:t>Přízračný svět </a:t>
            </a:r>
            <a:r>
              <a:rPr lang="cs-CZ" sz="2000" dirty="0">
                <a:latin typeface="Franklin Gothic Book" panose="020B0503020102020204" pitchFamily="34" charset="0"/>
              </a:rPr>
              <a:t>(r. Terry </a:t>
            </a:r>
            <a:r>
              <a:rPr lang="cs-CZ" sz="2000" dirty="0" err="1">
                <a:latin typeface="Franklin Gothic Book" panose="020B0503020102020204" pitchFamily="34" charset="0"/>
              </a:rPr>
              <a:t>Zwigoff</a:t>
            </a:r>
            <a:r>
              <a:rPr lang="cs-CZ" sz="2000" dirty="0">
                <a:latin typeface="Franklin Gothic Book" panose="020B0503020102020204" pitchFamily="34" charset="0"/>
              </a:rPr>
              <a:t>) nebo </a:t>
            </a:r>
            <a:r>
              <a:rPr lang="cs-CZ" sz="2000" b="1" i="1" dirty="0" err="1">
                <a:latin typeface="Franklin Gothic Book" panose="020B0503020102020204" pitchFamily="34" charset="0"/>
              </a:rPr>
              <a:t>Safe</a:t>
            </a:r>
            <a:r>
              <a:rPr lang="cs-CZ" sz="2000" dirty="0">
                <a:latin typeface="Franklin Gothic Book" panose="020B0503020102020204" pitchFamily="34" charset="0"/>
              </a:rPr>
              <a:t> (r. </a:t>
            </a:r>
            <a:r>
              <a:rPr lang="cs-CZ" sz="2000" dirty="0" err="1">
                <a:latin typeface="Franklin Gothic Book" panose="020B0503020102020204" pitchFamily="34" charset="0"/>
              </a:rPr>
              <a:t>Todd</a:t>
            </a:r>
            <a:r>
              <a:rPr lang="cs-CZ" sz="2000" dirty="0">
                <a:latin typeface="Franklin Gothic Book" panose="020B0503020102020204" pitchFamily="34" charset="0"/>
              </a:rPr>
              <a:t> </a:t>
            </a:r>
            <a:r>
              <a:rPr lang="cs-CZ" sz="2000" dirty="0" err="1">
                <a:latin typeface="Franklin Gothic Book" panose="020B0503020102020204" pitchFamily="34" charset="0"/>
              </a:rPr>
              <a:t>Haynes</a:t>
            </a:r>
            <a:r>
              <a:rPr lang="cs-CZ" sz="2000" dirty="0">
                <a:latin typeface="Franklin Gothic Book" panose="020B0503020102020204" pitchFamily="34" charset="0"/>
              </a:rPr>
              <a:t>)</a:t>
            </a:r>
          </a:p>
        </p:txBody>
      </p:sp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9AFB9B90-5CFD-4BD4-9CE4-DF2FE5A3A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100" name="Group 3099">
              <a:extLst>
                <a:ext uri="{FF2B5EF4-FFF2-40B4-BE49-F238E27FC236}">
                  <a16:creationId xmlns:a16="http://schemas.microsoft.com/office/drawing/2014/main" id="{7BA14124-A93D-471A-9088-DBFC9C54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102" name="Straight Connector 3101">
                <a:extLst>
                  <a:ext uri="{FF2B5EF4-FFF2-40B4-BE49-F238E27FC236}">
                    <a16:creationId xmlns:a16="http://schemas.microsoft.com/office/drawing/2014/main" id="{193C3E38-84D3-4EB7-B9ED-9BE20EFEB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3" name="Straight Connector 3102">
                <a:extLst>
                  <a:ext uri="{FF2B5EF4-FFF2-40B4-BE49-F238E27FC236}">
                    <a16:creationId xmlns:a16="http://schemas.microsoft.com/office/drawing/2014/main" id="{2981B32C-5818-4F9C-B4ED-94168AA0CE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1" name="Oval 3100">
              <a:extLst>
                <a:ext uri="{FF2B5EF4-FFF2-40B4-BE49-F238E27FC236}">
                  <a16:creationId xmlns:a16="http://schemas.microsoft.com/office/drawing/2014/main" id="{3D2E2F36-CB95-4F97-AAC4-ED3AA900E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254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3" name="Rectangle 4106">
            <a:extLst>
              <a:ext uri="{FF2B5EF4-FFF2-40B4-BE49-F238E27FC236}">
                <a16:creationId xmlns:a16="http://schemas.microsoft.com/office/drawing/2014/main" id="{636B1093-F166-4134-8A16-6427E87F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4" name="Rectangle 4108">
            <a:extLst>
              <a:ext uri="{FF2B5EF4-FFF2-40B4-BE49-F238E27FC236}">
                <a16:creationId xmlns:a16="http://schemas.microsoft.com/office/drawing/2014/main" id="{BA046A61-60D5-4DD7-9750-B310FADD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707">
            <a:off x="6696510" y="2712155"/>
            <a:ext cx="5061507" cy="389261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6B086FE3-DB98-4048-AA46-BBA8D364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54707">
            <a:off x="7404904" y="2248284"/>
            <a:ext cx="3656468" cy="4807026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102" name="Picture 6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E013F6F3-57BF-641F-18D8-1C195334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r="22869" b="-2"/>
          <a:stretch/>
        </p:blipFill>
        <p:spPr bwMode="auto">
          <a:xfrm rot="154707">
            <a:off x="6823749" y="2888737"/>
            <a:ext cx="4807026" cy="3656468"/>
          </a:xfrm>
          <a:custGeom>
            <a:avLst/>
            <a:gdLst/>
            <a:ahLst/>
            <a:cxnLst/>
            <a:rect l="l" t="t" r="r" b="b"/>
            <a:pathLst>
              <a:path w="4807026" h="3656468">
                <a:moveTo>
                  <a:pt x="1722356" y="0"/>
                </a:moveTo>
                <a:lnTo>
                  <a:pt x="1748752" y="6699"/>
                </a:lnTo>
                <a:cubicBezTo>
                  <a:pt x="1756121" y="7349"/>
                  <a:pt x="1758069" y="3180"/>
                  <a:pt x="1766569" y="3911"/>
                </a:cubicBezTo>
                <a:lnTo>
                  <a:pt x="1799754" y="11090"/>
                </a:lnTo>
                <a:lnTo>
                  <a:pt x="1848297" y="17701"/>
                </a:lnTo>
                <a:lnTo>
                  <a:pt x="1881714" y="24750"/>
                </a:lnTo>
                <a:lnTo>
                  <a:pt x="1888157" y="26907"/>
                </a:lnTo>
                <a:lnTo>
                  <a:pt x="2106816" y="26907"/>
                </a:lnTo>
                <a:lnTo>
                  <a:pt x="2122947" y="24494"/>
                </a:lnTo>
                <a:lnTo>
                  <a:pt x="2177365" y="26907"/>
                </a:lnTo>
                <a:lnTo>
                  <a:pt x="2185268" y="23620"/>
                </a:lnTo>
                <a:lnTo>
                  <a:pt x="2238469" y="26907"/>
                </a:lnTo>
                <a:cubicBezTo>
                  <a:pt x="2256088" y="26442"/>
                  <a:pt x="2286618" y="27176"/>
                  <a:pt x="2296761" y="24116"/>
                </a:cubicBezTo>
                <a:lnTo>
                  <a:pt x="2301113" y="16617"/>
                </a:lnTo>
                <a:lnTo>
                  <a:pt x="2313897" y="15957"/>
                </a:lnTo>
                <a:cubicBezTo>
                  <a:pt x="2314832" y="16532"/>
                  <a:pt x="2333263" y="16053"/>
                  <a:pt x="2334023" y="16101"/>
                </a:cubicBezTo>
                <a:lnTo>
                  <a:pt x="2379104" y="23973"/>
                </a:lnTo>
                <a:lnTo>
                  <a:pt x="4807026" y="21297"/>
                </a:lnTo>
                <a:lnTo>
                  <a:pt x="4807026" y="3613409"/>
                </a:lnTo>
                <a:cubicBezTo>
                  <a:pt x="4806966" y="3634526"/>
                  <a:pt x="4790079" y="3651630"/>
                  <a:pt x="4769229" y="3651684"/>
                </a:cubicBezTo>
                <a:cubicBezTo>
                  <a:pt x="4014169" y="3656071"/>
                  <a:pt x="1719654" y="3657440"/>
                  <a:pt x="2441" y="3655796"/>
                </a:cubicBezTo>
                <a:lnTo>
                  <a:pt x="0" y="3655793"/>
                </a:lnTo>
                <a:lnTo>
                  <a:pt x="0" y="59932"/>
                </a:lnTo>
                <a:cubicBezTo>
                  <a:pt x="70" y="41698"/>
                  <a:pt x="9903" y="26955"/>
                  <a:pt x="22036" y="26907"/>
                </a:cubicBezTo>
                <a:lnTo>
                  <a:pt x="1023440" y="26907"/>
                </a:lnTo>
                <a:lnTo>
                  <a:pt x="1056127" y="17614"/>
                </a:lnTo>
                <a:cubicBezTo>
                  <a:pt x="1074472" y="18024"/>
                  <a:pt x="1078541" y="23811"/>
                  <a:pt x="1089748" y="26907"/>
                </a:cubicBezTo>
                <a:lnTo>
                  <a:pt x="1537786" y="26907"/>
                </a:lnTo>
                <a:lnTo>
                  <a:pt x="1597257" y="26907"/>
                </a:lnTo>
                <a:lnTo>
                  <a:pt x="1630473" y="17003"/>
                </a:lnTo>
                <a:cubicBezTo>
                  <a:pt x="1643836" y="24922"/>
                  <a:pt x="1653610" y="9437"/>
                  <a:pt x="1664435" y="5653"/>
                </a:cubicBezTo>
                <a:lnTo>
                  <a:pt x="1697161" y="7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F3DF56-089B-6383-8C5F-19AC676A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352" y="204597"/>
            <a:ext cx="6118226" cy="1073150"/>
          </a:xfrm>
        </p:spPr>
        <p:txBody>
          <a:bodyPr>
            <a:normAutofit/>
          </a:bodyPr>
          <a:lstStyle/>
          <a:p>
            <a:pPr algn="r"/>
            <a:r>
              <a:rPr lang="cs-CZ" sz="3700" dirty="0"/>
              <a:t>smart film: typické 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6D0B0-F08B-99A4-9D82-04975123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20" y="1747488"/>
            <a:ext cx="5294509" cy="46407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err="1">
                <a:latin typeface="Franklin Gothic Book" panose="020B0503020102020204" pitchFamily="34" charset="0"/>
              </a:rPr>
              <a:t>Sconce</a:t>
            </a:r>
            <a:r>
              <a:rPr lang="cs-CZ" sz="1800" dirty="0">
                <a:latin typeface="Franklin Gothic Book" panose="020B0503020102020204" pitchFamily="34" charset="0"/>
              </a:rPr>
              <a:t> definuje americký smart film na základě pěti charakteristických rysů: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1800" dirty="0">
                <a:latin typeface="Franklin Gothic Book" panose="020B0503020102020204" pitchFamily="34" charset="0"/>
              </a:rPr>
              <a:t>emočně </a:t>
            </a:r>
            <a:r>
              <a:rPr lang="cs-CZ" sz="1800" b="1" dirty="0">
                <a:latin typeface="Franklin Gothic Book" panose="020B0503020102020204" pitchFamily="34" charset="0"/>
              </a:rPr>
              <a:t>„bezvýrazný“ styl </a:t>
            </a:r>
            <a:r>
              <a:rPr lang="cs-CZ" sz="1800" dirty="0">
                <a:latin typeface="Franklin Gothic Book" panose="020B0503020102020204" pitchFamily="34" charset="0"/>
              </a:rPr>
              <a:t>a zvláštně uspořádané vyprávění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1800" b="1" dirty="0">
                <a:latin typeface="Franklin Gothic Book" panose="020B0503020102020204" pitchFamily="34" charset="0"/>
              </a:rPr>
              <a:t>synchronicita</a:t>
            </a:r>
            <a:r>
              <a:rPr lang="cs-CZ" sz="1800" dirty="0">
                <a:latin typeface="Franklin Gothic Book" panose="020B0503020102020204" pitchFamily="34" charset="0"/>
              </a:rPr>
              <a:t> jako princip narativní organizace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1800" dirty="0">
                <a:latin typeface="Franklin Gothic Book" panose="020B0503020102020204" pitchFamily="34" charset="0"/>
              </a:rPr>
              <a:t>zájem o téma </a:t>
            </a:r>
            <a:r>
              <a:rPr lang="cs-CZ" sz="1800" b="1" dirty="0">
                <a:latin typeface="Franklin Gothic Book" panose="020B0503020102020204" pitchFamily="34" charset="0"/>
              </a:rPr>
              <a:t>osudové nahodilosti</a:t>
            </a:r>
            <a:endParaRPr lang="cs-CZ" sz="1800" dirty="0">
              <a:latin typeface="Franklin Gothic Book" panose="020B05030201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1800" dirty="0">
                <a:latin typeface="Franklin Gothic Book" panose="020B0503020102020204" pitchFamily="34" charset="0"/>
              </a:rPr>
              <a:t>bílá středostavovská rodina jako středobod </a:t>
            </a:r>
            <a:r>
              <a:rPr lang="cs-CZ" sz="1800" b="1" dirty="0">
                <a:latin typeface="Franklin Gothic Book" panose="020B0503020102020204" pitchFamily="34" charset="0"/>
              </a:rPr>
              <a:t>neporozumění</a:t>
            </a:r>
            <a:r>
              <a:rPr lang="cs-CZ" sz="1800" dirty="0">
                <a:latin typeface="Franklin Gothic Book" panose="020B0503020102020204" pitchFamily="34" charset="0"/>
              </a:rPr>
              <a:t> a </a:t>
            </a:r>
            <a:r>
              <a:rPr lang="cs-CZ" sz="1800" b="1" dirty="0">
                <a:latin typeface="Franklin Gothic Book" panose="020B0503020102020204" pitchFamily="34" charset="0"/>
              </a:rPr>
              <a:t>emocionální dysfunkce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sz="1800" dirty="0">
                <a:latin typeface="Franklin Gothic Book" panose="020B0503020102020204" pitchFamily="34" charset="0"/>
              </a:rPr>
              <a:t>zájem o </a:t>
            </a:r>
            <a:r>
              <a:rPr lang="cs-CZ" sz="1800" b="1" dirty="0">
                <a:latin typeface="Franklin Gothic Book" panose="020B0503020102020204" pitchFamily="34" charset="0"/>
              </a:rPr>
              <a:t>politiku vkusu</a:t>
            </a:r>
            <a:r>
              <a:rPr lang="cs-CZ" sz="1800" dirty="0">
                <a:latin typeface="Franklin Gothic Book" panose="020B0503020102020204" pitchFamily="34" charset="0"/>
              </a:rPr>
              <a:t>, </a:t>
            </a:r>
            <a:r>
              <a:rPr lang="cs-CZ" sz="1800" b="1" dirty="0">
                <a:latin typeface="Franklin Gothic Book" panose="020B0503020102020204" pitchFamily="34" charset="0"/>
              </a:rPr>
              <a:t>konzumerismu</a:t>
            </a:r>
            <a:r>
              <a:rPr lang="cs-CZ" sz="1800" dirty="0">
                <a:latin typeface="Franklin Gothic Book" panose="020B0503020102020204" pitchFamily="34" charset="0"/>
              </a:rPr>
              <a:t> a identity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>
                <a:latin typeface="Franklin Gothic Book" panose="020B0503020102020204" pitchFamily="34" charset="0"/>
              </a:rPr>
              <a:t>obecně:</a:t>
            </a:r>
            <a:r>
              <a:rPr lang="cs-CZ" sz="1800" b="1" dirty="0">
                <a:latin typeface="Franklin Gothic Book" panose="020B0503020102020204" pitchFamily="34" charset="0"/>
              </a:rPr>
              <a:t> </a:t>
            </a:r>
            <a:r>
              <a:rPr lang="cs-CZ" sz="1800" dirty="0">
                <a:latin typeface="Franklin Gothic Book" panose="020B0503020102020204" pitchFamily="34" charset="0"/>
              </a:rPr>
              <a:t>temně ironické vymezování se proti kulturnímu mainstreamu na rovině estetiky, tématu i filmového průmyslu (marketing)</a:t>
            </a:r>
            <a:endParaRPr lang="cs-CZ" sz="1800" b="1" dirty="0">
              <a:latin typeface="Franklin Gothic Book" panose="020B05030201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cs-CZ" sz="1200" dirty="0">
              <a:latin typeface="Franklin Gothic Book" panose="020B05030201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cs-CZ" sz="1200" dirty="0">
              <a:latin typeface="Franklin Gothic Book" panose="020B05030201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cs-CZ" sz="1200" dirty="0">
              <a:latin typeface="Franklin Gothic Book" panose="020B05030201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cs-CZ" sz="1200" dirty="0">
              <a:latin typeface="Franklin Gothic Book" panose="020B0503020102020204" pitchFamily="34" charset="0"/>
            </a:endParaRPr>
          </a:p>
          <a:p>
            <a:pPr>
              <a:lnSpc>
                <a:spcPct val="110000"/>
              </a:lnSpc>
            </a:pPr>
            <a:endParaRPr lang="cs-CZ" sz="1200" dirty="0">
              <a:latin typeface="Franklin Gothic Book" panose="020B05030201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200" dirty="0">
              <a:latin typeface="Franklin Gothic Book" panose="020B0503020102020204" pitchFamily="34" charset="0"/>
            </a:endParaRPr>
          </a:p>
        </p:txBody>
      </p:sp>
      <p:sp>
        <p:nvSpPr>
          <p:cNvPr id="4135" name="Freeform: Shape 4112">
            <a:extLst>
              <a:ext uri="{FF2B5EF4-FFF2-40B4-BE49-F238E27FC236}">
                <a16:creationId xmlns:a16="http://schemas.microsoft.com/office/drawing/2014/main" id="{3949F7B7-A52A-4DBF-ACC9-936FB0DE1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5127" y="-5824"/>
            <a:ext cx="5271889" cy="3631637"/>
          </a:xfrm>
          <a:custGeom>
            <a:avLst/>
            <a:gdLst>
              <a:gd name="connsiteX0" fmla="*/ 0 w 5211155"/>
              <a:gd name="connsiteY0" fmla="*/ 0 h 3605647"/>
              <a:gd name="connsiteX1" fmla="*/ 5024795 w 5211155"/>
              <a:gd name="connsiteY1" fmla="*/ 0 h 3605647"/>
              <a:gd name="connsiteX2" fmla="*/ 5211155 w 5211155"/>
              <a:gd name="connsiteY2" fmla="*/ 3324888 h 3605647"/>
              <a:gd name="connsiteX3" fmla="*/ 202097 w 5211155"/>
              <a:gd name="connsiteY3" fmla="*/ 3605647 h 3605647"/>
              <a:gd name="connsiteX0" fmla="*/ 0 w 5192065"/>
              <a:gd name="connsiteY0" fmla="*/ 0 h 3605647"/>
              <a:gd name="connsiteX1" fmla="*/ 5024795 w 5192065"/>
              <a:gd name="connsiteY1" fmla="*/ 0 h 3605647"/>
              <a:gd name="connsiteX2" fmla="*/ 5192065 w 5192065"/>
              <a:gd name="connsiteY2" fmla="*/ 3324888 h 3605647"/>
              <a:gd name="connsiteX3" fmla="*/ 202097 w 5192065"/>
              <a:gd name="connsiteY3" fmla="*/ 3605647 h 3605647"/>
              <a:gd name="connsiteX4" fmla="*/ 0 w 5192065"/>
              <a:gd name="connsiteY4" fmla="*/ 0 h 3605647"/>
              <a:gd name="connsiteX0" fmla="*/ 0 w 5192065"/>
              <a:gd name="connsiteY0" fmla="*/ 0 h 3605647"/>
              <a:gd name="connsiteX1" fmla="*/ 4977070 w 5192065"/>
              <a:gd name="connsiteY1" fmla="*/ 4829 h 3605647"/>
              <a:gd name="connsiteX2" fmla="*/ 5192065 w 5192065"/>
              <a:gd name="connsiteY2" fmla="*/ 3324888 h 3605647"/>
              <a:gd name="connsiteX3" fmla="*/ 202097 w 5192065"/>
              <a:gd name="connsiteY3" fmla="*/ 3605647 h 3605647"/>
              <a:gd name="connsiteX4" fmla="*/ 0 w 5192065"/>
              <a:gd name="connsiteY4" fmla="*/ 0 h 3605647"/>
              <a:gd name="connsiteX0" fmla="*/ 0 w 5172975"/>
              <a:gd name="connsiteY0" fmla="*/ 0 h 3605647"/>
              <a:gd name="connsiteX1" fmla="*/ 4977070 w 5172975"/>
              <a:gd name="connsiteY1" fmla="*/ 4829 h 3605647"/>
              <a:gd name="connsiteX2" fmla="*/ 5172975 w 5172975"/>
              <a:gd name="connsiteY2" fmla="*/ 3324888 h 3605647"/>
              <a:gd name="connsiteX3" fmla="*/ 202097 w 5172975"/>
              <a:gd name="connsiteY3" fmla="*/ 3605647 h 3605647"/>
              <a:gd name="connsiteX4" fmla="*/ 0 w 5172975"/>
              <a:gd name="connsiteY4" fmla="*/ 0 h 3605647"/>
              <a:gd name="connsiteX0" fmla="*/ 0 w 5172975"/>
              <a:gd name="connsiteY0" fmla="*/ 0 h 3605647"/>
              <a:gd name="connsiteX1" fmla="*/ 4977070 w 5172975"/>
              <a:gd name="connsiteY1" fmla="*/ 4829 h 3605647"/>
              <a:gd name="connsiteX2" fmla="*/ 5172975 w 5172975"/>
              <a:gd name="connsiteY2" fmla="*/ 3324888 h 3605647"/>
              <a:gd name="connsiteX3" fmla="*/ 202097 w 5172975"/>
              <a:gd name="connsiteY3" fmla="*/ 3605647 h 3605647"/>
              <a:gd name="connsiteX4" fmla="*/ 0 w 5172975"/>
              <a:gd name="connsiteY4" fmla="*/ 0 h 36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2975" h="3605647">
                <a:moveTo>
                  <a:pt x="0" y="0"/>
                </a:moveTo>
                <a:lnTo>
                  <a:pt x="4977070" y="4829"/>
                </a:lnTo>
                <a:cubicBezTo>
                  <a:pt x="5042372" y="1111515"/>
                  <a:pt x="5093356" y="2232688"/>
                  <a:pt x="5172975" y="3324888"/>
                </a:cubicBezTo>
                <a:lnTo>
                  <a:pt x="202097" y="360564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6" name="Freeform: Shape 4114">
            <a:extLst>
              <a:ext uri="{FF2B5EF4-FFF2-40B4-BE49-F238E27FC236}">
                <a16:creationId xmlns:a16="http://schemas.microsoft.com/office/drawing/2014/main" id="{C4A2D01F-5B4E-4352-87AF-9BBCBB139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8481" y="1119"/>
            <a:ext cx="4976210" cy="3492740"/>
          </a:xfrm>
          <a:custGeom>
            <a:avLst/>
            <a:gdLst>
              <a:gd name="connsiteX0" fmla="*/ 0 w 4976210"/>
              <a:gd name="connsiteY0" fmla="*/ 0 h 3492740"/>
              <a:gd name="connsiteX1" fmla="*/ 4798236 w 4976210"/>
              <a:gd name="connsiteY1" fmla="*/ 0 h 3492740"/>
              <a:gd name="connsiteX2" fmla="*/ 4976154 w 4976210"/>
              <a:gd name="connsiteY2" fmla="*/ 3174255 h 3492740"/>
              <a:gd name="connsiteX3" fmla="*/ 4940341 w 4976210"/>
              <a:gd name="connsiteY3" fmla="*/ 3214816 h 3492740"/>
              <a:gd name="connsiteX4" fmla="*/ 4929277 w 4976210"/>
              <a:gd name="connsiteY4" fmla="*/ 3215493 h 3492740"/>
              <a:gd name="connsiteX5" fmla="*/ 4874167 w 4976210"/>
              <a:gd name="connsiteY5" fmla="*/ 3223677 h 3492740"/>
              <a:gd name="connsiteX6" fmla="*/ 4680223 w 4976210"/>
              <a:gd name="connsiteY6" fmla="*/ 3229464 h 3492740"/>
              <a:gd name="connsiteX7" fmla="*/ 4501989 w 4976210"/>
              <a:gd name="connsiteY7" fmla="*/ 3239484 h 3492740"/>
              <a:gd name="connsiteX8" fmla="*/ 4272790 w 4976210"/>
              <a:gd name="connsiteY8" fmla="*/ 3266655 h 3492740"/>
              <a:gd name="connsiteX9" fmla="*/ 4208620 w 4976210"/>
              <a:gd name="connsiteY9" fmla="*/ 3263152 h 3492740"/>
              <a:gd name="connsiteX10" fmla="*/ 4066168 w 4976210"/>
              <a:gd name="connsiteY10" fmla="*/ 3270308 h 3492740"/>
              <a:gd name="connsiteX11" fmla="*/ 3791751 w 4976210"/>
              <a:gd name="connsiteY11" fmla="*/ 3287155 h 3492740"/>
              <a:gd name="connsiteX12" fmla="*/ 3709048 w 4976210"/>
              <a:gd name="connsiteY12" fmla="*/ 3291936 h 3492740"/>
              <a:gd name="connsiteX13" fmla="*/ 195769 w 4976210"/>
              <a:gd name="connsiteY13" fmla="*/ 3492740 h 349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6210" h="3492740">
                <a:moveTo>
                  <a:pt x="0" y="0"/>
                </a:moveTo>
                <a:lnTo>
                  <a:pt x="4798236" y="0"/>
                </a:lnTo>
                <a:lnTo>
                  <a:pt x="4976154" y="3174255"/>
                </a:lnTo>
                <a:cubicBezTo>
                  <a:pt x="4977282" y="3195461"/>
                  <a:pt x="4961282" y="3213589"/>
                  <a:pt x="4940341" y="3214816"/>
                </a:cubicBezTo>
                <a:cubicBezTo>
                  <a:pt x="4936653" y="3215041"/>
                  <a:pt x="4932965" y="3215268"/>
                  <a:pt x="4929277" y="3215493"/>
                </a:cubicBezTo>
                <a:lnTo>
                  <a:pt x="4874167" y="3223677"/>
                </a:lnTo>
                <a:lnTo>
                  <a:pt x="4680223" y="3229464"/>
                </a:lnTo>
                <a:cubicBezTo>
                  <a:pt x="4619133" y="3232898"/>
                  <a:pt x="4563079" y="3236050"/>
                  <a:pt x="4501989" y="3239484"/>
                </a:cubicBezTo>
                <a:cubicBezTo>
                  <a:pt x="4439346" y="3234371"/>
                  <a:pt x="4359731" y="3265658"/>
                  <a:pt x="4272790" y="3266655"/>
                </a:cubicBezTo>
                <a:lnTo>
                  <a:pt x="4208620" y="3263152"/>
                </a:lnTo>
                <a:cubicBezTo>
                  <a:pt x="4161135" y="3265538"/>
                  <a:pt x="4113652" y="3267922"/>
                  <a:pt x="4066168" y="3270308"/>
                </a:cubicBezTo>
                <a:cubicBezTo>
                  <a:pt x="3929409" y="3278911"/>
                  <a:pt x="3928509" y="3278552"/>
                  <a:pt x="3791751" y="3287155"/>
                </a:cubicBezTo>
                <a:lnTo>
                  <a:pt x="3709048" y="3291936"/>
                </a:lnTo>
                <a:cubicBezTo>
                  <a:pt x="2537955" y="3358871"/>
                  <a:pt x="1366861" y="3425805"/>
                  <a:pt x="195769" y="349274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Obsah obrázku osoba, Lidská tvář, oblečení, brýle&#10;&#10;Popis byl vytvořen automaticky">
            <a:extLst>
              <a:ext uri="{FF2B5EF4-FFF2-40B4-BE49-F238E27FC236}">
                <a16:creationId xmlns:a16="http://schemas.microsoft.com/office/drawing/2014/main" id="{307287D9-069D-3AE6-3DA2-AAFD393A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r="13036" b="-1"/>
          <a:stretch/>
        </p:blipFill>
        <p:spPr bwMode="auto">
          <a:xfrm rot="21403561">
            <a:off x="6443856" y="-145939"/>
            <a:ext cx="4794428" cy="3505751"/>
          </a:xfrm>
          <a:custGeom>
            <a:avLst/>
            <a:gdLst/>
            <a:ahLst/>
            <a:cxnLst/>
            <a:rect l="l" t="t" r="r" b="b"/>
            <a:pathLst>
              <a:path w="4794428" h="3505751">
                <a:moveTo>
                  <a:pt x="4024" y="0"/>
                </a:moveTo>
                <a:lnTo>
                  <a:pt x="4794428" y="274031"/>
                </a:lnTo>
                <a:lnTo>
                  <a:pt x="4790772" y="3453266"/>
                </a:lnTo>
                <a:cubicBezTo>
                  <a:pt x="4790687" y="3474502"/>
                  <a:pt x="4773678" y="3491686"/>
                  <a:pt x="4752701" y="3491715"/>
                </a:cubicBezTo>
                <a:cubicBezTo>
                  <a:pt x="4749006" y="3491729"/>
                  <a:pt x="4745311" y="3491745"/>
                  <a:pt x="4741616" y="3491759"/>
                </a:cubicBezTo>
                <a:lnTo>
                  <a:pt x="4686129" y="3496783"/>
                </a:lnTo>
                <a:lnTo>
                  <a:pt x="4492171" y="3491484"/>
                </a:lnTo>
                <a:cubicBezTo>
                  <a:pt x="4430984" y="3491424"/>
                  <a:pt x="4374842" y="3491369"/>
                  <a:pt x="4313656" y="3491309"/>
                </a:cubicBezTo>
                <a:cubicBezTo>
                  <a:pt x="4251407" y="3482626"/>
                  <a:pt x="4170135" y="3509315"/>
                  <a:pt x="4083279" y="3505346"/>
                </a:cubicBezTo>
                <a:lnTo>
                  <a:pt x="4019414" y="3498183"/>
                </a:lnTo>
                <a:cubicBezTo>
                  <a:pt x="3971870" y="3497854"/>
                  <a:pt x="3924328" y="3497522"/>
                  <a:pt x="3876785" y="3497192"/>
                </a:cubicBezTo>
                <a:cubicBezTo>
                  <a:pt x="3739758" y="3497971"/>
                  <a:pt x="3738880" y="3497561"/>
                  <a:pt x="3601854" y="3498340"/>
                </a:cubicBezTo>
                <a:lnTo>
                  <a:pt x="3519013" y="3498390"/>
                </a:lnTo>
                <a:cubicBezTo>
                  <a:pt x="2346009" y="3498333"/>
                  <a:pt x="1173003" y="3498276"/>
                  <a:pt x="0" y="349822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7" name="Group 4116">
            <a:extLst>
              <a:ext uri="{FF2B5EF4-FFF2-40B4-BE49-F238E27FC236}">
                <a16:creationId xmlns:a16="http://schemas.microsoft.com/office/drawing/2014/main" id="{7DC67B4D-BD4F-44F0-B7F9-21D0E4D23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118" name="Group 4117">
              <a:extLst>
                <a:ext uri="{FF2B5EF4-FFF2-40B4-BE49-F238E27FC236}">
                  <a16:creationId xmlns:a16="http://schemas.microsoft.com/office/drawing/2014/main" id="{44903682-00E4-4B54-A8FB-E08B51BD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120" name="Straight Connector 4119">
                <a:extLst>
                  <a:ext uri="{FF2B5EF4-FFF2-40B4-BE49-F238E27FC236}">
                    <a16:creationId xmlns:a16="http://schemas.microsoft.com/office/drawing/2014/main" id="{7BEE2D5D-B648-48E2-9AE6-C0BE26DD6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7" name="Straight Connector 4120">
                <a:extLst>
                  <a:ext uri="{FF2B5EF4-FFF2-40B4-BE49-F238E27FC236}">
                    <a16:creationId xmlns:a16="http://schemas.microsoft.com/office/drawing/2014/main" id="{4BFA2F0A-F6AE-4BF8-8716-D006FC995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38" name="Oval 4118">
              <a:extLst>
                <a:ext uri="{FF2B5EF4-FFF2-40B4-BE49-F238E27FC236}">
                  <a16:creationId xmlns:a16="http://schemas.microsoft.com/office/drawing/2014/main" id="{AA6E60DF-0EC1-4167-9002-8B77BAFF1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55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9" name="Rectangle 6150">
            <a:extLst>
              <a:ext uri="{FF2B5EF4-FFF2-40B4-BE49-F238E27FC236}">
                <a16:creationId xmlns:a16="http://schemas.microsoft.com/office/drawing/2014/main" id="{79DFA4D1-A2F8-4D64-98F0-0711097C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0" name="Rectangle 6152">
            <a:extLst>
              <a:ext uri="{FF2B5EF4-FFF2-40B4-BE49-F238E27FC236}">
                <a16:creationId xmlns:a16="http://schemas.microsoft.com/office/drawing/2014/main" id="{6F389745-E93E-4A1E-A7FF-5D64C5A3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298">
            <a:off x="873215" y="576946"/>
            <a:ext cx="4605051" cy="550160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1" name="Freeform: Shape 6154">
            <a:extLst>
              <a:ext uri="{FF2B5EF4-FFF2-40B4-BE49-F238E27FC236}">
                <a16:creationId xmlns:a16="http://schemas.microsoft.com/office/drawing/2014/main" id="{C8CC8F0E-91AD-4492-9208-600E0067D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395334">
            <a:off x="858622" y="566333"/>
            <a:ext cx="4646439" cy="5500188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78736 w 4553447"/>
              <a:gd name="connsiteY81" fmla="*/ 3839310 h 5549974"/>
              <a:gd name="connsiteX82" fmla="*/ 303426 w 4553447"/>
              <a:gd name="connsiteY82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78736 w 4553447"/>
              <a:gd name="connsiteY80" fmla="*/ 3839310 h 5549974"/>
              <a:gd name="connsiteX81" fmla="*/ 303426 w 4553447"/>
              <a:gd name="connsiteY81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990 w 4553447"/>
              <a:gd name="connsiteY73" fmla="*/ 5210500 h 5549974"/>
              <a:gd name="connsiteX74" fmla="*/ 8674 w 4553447"/>
              <a:gd name="connsiteY74" fmla="*/ 5204597 h 5549974"/>
              <a:gd name="connsiteX75" fmla="*/ 8091 w 4553447"/>
              <a:gd name="connsiteY75" fmla="*/ 5201441 h 5549974"/>
              <a:gd name="connsiteX76" fmla="*/ 7461 w 4553447"/>
              <a:gd name="connsiteY76" fmla="*/ 5189632 h 5549974"/>
              <a:gd name="connsiteX77" fmla="*/ 6877 w 4553447"/>
              <a:gd name="connsiteY77" fmla="*/ 5186477 h 5549974"/>
              <a:gd name="connsiteX78" fmla="*/ 7145 w 4553447"/>
              <a:gd name="connsiteY78" fmla="*/ 5183728 h 5549974"/>
              <a:gd name="connsiteX79" fmla="*/ 78736 w 4553447"/>
              <a:gd name="connsiteY79" fmla="*/ 3839310 h 5549974"/>
              <a:gd name="connsiteX80" fmla="*/ 303426 w 4553447"/>
              <a:gd name="connsiteY80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674 w 4553447"/>
              <a:gd name="connsiteY73" fmla="*/ 5204597 h 5549974"/>
              <a:gd name="connsiteX74" fmla="*/ 8091 w 4553447"/>
              <a:gd name="connsiteY74" fmla="*/ 5201441 h 5549974"/>
              <a:gd name="connsiteX75" fmla="*/ 7461 w 4553447"/>
              <a:gd name="connsiteY75" fmla="*/ 5189632 h 5549974"/>
              <a:gd name="connsiteX76" fmla="*/ 6877 w 4553447"/>
              <a:gd name="connsiteY76" fmla="*/ 5186477 h 5549974"/>
              <a:gd name="connsiteX77" fmla="*/ 7145 w 4553447"/>
              <a:gd name="connsiteY77" fmla="*/ 5183728 h 5549974"/>
              <a:gd name="connsiteX78" fmla="*/ 78736 w 4553447"/>
              <a:gd name="connsiteY78" fmla="*/ 3839310 h 5549974"/>
              <a:gd name="connsiteX79" fmla="*/ 303426 w 4553447"/>
              <a:gd name="connsiteY79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091 w 4553447"/>
              <a:gd name="connsiteY73" fmla="*/ 5201441 h 5549974"/>
              <a:gd name="connsiteX74" fmla="*/ 7461 w 4553447"/>
              <a:gd name="connsiteY74" fmla="*/ 5189632 h 5549974"/>
              <a:gd name="connsiteX75" fmla="*/ 6877 w 4553447"/>
              <a:gd name="connsiteY75" fmla="*/ 5186477 h 5549974"/>
              <a:gd name="connsiteX76" fmla="*/ 7145 w 4553447"/>
              <a:gd name="connsiteY76" fmla="*/ 5183728 h 5549974"/>
              <a:gd name="connsiteX77" fmla="*/ 78736 w 4553447"/>
              <a:gd name="connsiteY77" fmla="*/ 3839310 h 5549974"/>
              <a:gd name="connsiteX78" fmla="*/ 303426 w 4553447"/>
              <a:gd name="connsiteY78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8721 w 4553447"/>
              <a:gd name="connsiteY71" fmla="*/ 5213249 h 5549974"/>
              <a:gd name="connsiteX72" fmla="*/ 8091 w 4553447"/>
              <a:gd name="connsiteY72" fmla="*/ 5201441 h 5549974"/>
              <a:gd name="connsiteX73" fmla="*/ 7461 w 4553447"/>
              <a:gd name="connsiteY73" fmla="*/ 5189632 h 5549974"/>
              <a:gd name="connsiteX74" fmla="*/ 6877 w 4553447"/>
              <a:gd name="connsiteY74" fmla="*/ 5186477 h 5549974"/>
              <a:gd name="connsiteX75" fmla="*/ 7145 w 4553447"/>
              <a:gd name="connsiteY75" fmla="*/ 5183728 h 5549974"/>
              <a:gd name="connsiteX76" fmla="*/ 78736 w 4553447"/>
              <a:gd name="connsiteY76" fmla="*/ 3839310 h 5549974"/>
              <a:gd name="connsiteX77" fmla="*/ 303426 w 4553447"/>
              <a:gd name="connsiteY77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8091 w 4553447"/>
              <a:gd name="connsiteY71" fmla="*/ 5201441 h 5549974"/>
              <a:gd name="connsiteX72" fmla="*/ 7461 w 4553447"/>
              <a:gd name="connsiteY72" fmla="*/ 5189632 h 5549974"/>
              <a:gd name="connsiteX73" fmla="*/ 6877 w 4553447"/>
              <a:gd name="connsiteY73" fmla="*/ 5186477 h 5549974"/>
              <a:gd name="connsiteX74" fmla="*/ 7145 w 4553447"/>
              <a:gd name="connsiteY74" fmla="*/ 5183728 h 5549974"/>
              <a:gd name="connsiteX75" fmla="*/ 78736 w 4553447"/>
              <a:gd name="connsiteY75" fmla="*/ 3839310 h 5549974"/>
              <a:gd name="connsiteX76" fmla="*/ 303426 w 4553447"/>
              <a:gd name="connsiteY76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8091 w 4553447"/>
              <a:gd name="connsiteY70" fmla="*/ 5201441 h 5549974"/>
              <a:gd name="connsiteX71" fmla="*/ 7461 w 4553447"/>
              <a:gd name="connsiteY71" fmla="*/ 5189632 h 5549974"/>
              <a:gd name="connsiteX72" fmla="*/ 6877 w 4553447"/>
              <a:gd name="connsiteY72" fmla="*/ 5186477 h 5549974"/>
              <a:gd name="connsiteX73" fmla="*/ 7145 w 4553447"/>
              <a:gd name="connsiteY73" fmla="*/ 5183728 h 5549974"/>
              <a:gd name="connsiteX74" fmla="*/ 78736 w 4553447"/>
              <a:gd name="connsiteY74" fmla="*/ 3839310 h 5549974"/>
              <a:gd name="connsiteX75" fmla="*/ 303426 w 4553447"/>
              <a:gd name="connsiteY75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091 w 4553447"/>
              <a:gd name="connsiteY69" fmla="*/ 5201441 h 5549974"/>
              <a:gd name="connsiteX70" fmla="*/ 7461 w 4553447"/>
              <a:gd name="connsiteY70" fmla="*/ 5189632 h 5549974"/>
              <a:gd name="connsiteX71" fmla="*/ 6877 w 4553447"/>
              <a:gd name="connsiteY71" fmla="*/ 5186477 h 5549974"/>
              <a:gd name="connsiteX72" fmla="*/ 7145 w 4553447"/>
              <a:gd name="connsiteY72" fmla="*/ 5183728 h 5549974"/>
              <a:gd name="connsiteX73" fmla="*/ 78736 w 4553447"/>
              <a:gd name="connsiteY73" fmla="*/ 3839310 h 5549974"/>
              <a:gd name="connsiteX74" fmla="*/ 303426 w 4553447"/>
              <a:gd name="connsiteY74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091 w 4553447"/>
              <a:gd name="connsiteY68" fmla="*/ 5201441 h 5549974"/>
              <a:gd name="connsiteX69" fmla="*/ 7461 w 4553447"/>
              <a:gd name="connsiteY69" fmla="*/ 5189632 h 5549974"/>
              <a:gd name="connsiteX70" fmla="*/ 6877 w 4553447"/>
              <a:gd name="connsiteY70" fmla="*/ 5186477 h 5549974"/>
              <a:gd name="connsiteX71" fmla="*/ 7145 w 4553447"/>
              <a:gd name="connsiteY71" fmla="*/ 5183728 h 5549974"/>
              <a:gd name="connsiteX72" fmla="*/ 78736 w 4553447"/>
              <a:gd name="connsiteY72" fmla="*/ 3839310 h 5549974"/>
              <a:gd name="connsiteX73" fmla="*/ 303426 w 4553447"/>
              <a:gd name="connsiteY73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6877 w 4553447"/>
              <a:gd name="connsiteY69" fmla="*/ 5186477 h 5549974"/>
              <a:gd name="connsiteX70" fmla="*/ 7145 w 4553447"/>
              <a:gd name="connsiteY70" fmla="*/ 5183728 h 5549974"/>
              <a:gd name="connsiteX71" fmla="*/ 78736 w 4553447"/>
              <a:gd name="connsiteY71" fmla="*/ 3839310 h 5549974"/>
              <a:gd name="connsiteX72" fmla="*/ 303426 w 4553447"/>
              <a:gd name="connsiteY72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6877 w 4553447"/>
              <a:gd name="connsiteY69" fmla="*/ 5186477 h 5549974"/>
              <a:gd name="connsiteX70" fmla="*/ 78736 w 4553447"/>
              <a:gd name="connsiteY70" fmla="*/ 3839310 h 5549974"/>
              <a:gd name="connsiteX71" fmla="*/ 303426 w 4553447"/>
              <a:gd name="connsiteY71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78736 w 4553447"/>
              <a:gd name="connsiteY69" fmla="*/ 3839310 h 5549974"/>
              <a:gd name="connsiteX70" fmla="*/ 303426 w 4553447"/>
              <a:gd name="connsiteY70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8736 w 4553447"/>
              <a:gd name="connsiteY68" fmla="*/ 3839310 h 5549974"/>
              <a:gd name="connsiteX69" fmla="*/ 303426 w 4553447"/>
              <a:gd name="connsiteY69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78736 w 4553447"/>
              <a:gd name="connsiteY67" fmla="*/ 3839310 h 5549974"/>
              <a:gd name="connsiteX68" fmla="*/ 303426 w 4553447"/>
              <a:gd name="connsiteY68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15022 w 4536644"/>
              <a:gd name="connsiteY27" fmla="*/ 1351864 h 5549974"/>
              <a:gd name="connsiteX28" fmla="*/ 4505903 w 4536644"/>
              <a:gd name="connsiteY28" fmla="*/ 1391762 h 5549974"/>
              <a:gd name="connsiteX29" fmla="*/ 4509167 w 4536644"/>
              <a:gd name="connsiteY29" fmla="*/ 1395707 h 5549974"/>
              <a:gd name="connsiteX30" fmla="*/ 4512009 w 4536644"/>
              <a:gd name="connsiteY30" fmla="*/ 1408524 h 5549974"/>
              <a:gd name="connsiteX31" fmla="*/ 4507268 w 4536644"/>
              <a:gd name="connsiteY31" fmla="*/ 1419109 h 5549974"/>
              <a:gd name="connsiteX32" fmla="*/ 4497084 w 4536644"/>
              <a:gd name="connsiteY32" fmla="*/ 1469337 h 5549974"/>
              <a:gd name="connsiteX33" fmla="*/ 4486187 w 4536644"/>
              <a:gd name="connsiteY33" fmla="*/ 1543038 h 5549974"/>
              <a:gd name="connsiteX34" fmla="*/ 4481306 w 4536644"/>
              <a:gd name="connsiteY34" fmla="*/ 1553997 h 5549974"/>
              <a:gd name="connsiteX35" fmla="*/ 4466878 w 4536644"/>
              <a:gd name="connsiteY35" fmla="*/ 1626071 h 5549974"/>
              <a:gd name="connsiteX36" fmla="*/ 4463163 w 4536644"/>
              <a:gd name="connsiteY36" fmla="*/ 1664103 h 5549974"/>
              <a:gd name="connsiteX37" fmla="*/ 4466823 w 4536644"/>
              <a:gd name="connsiteY37" fmla="*/ 1668558 h 5549974"/>
              <a:gd name="connsiteX38" fmla="*/ 4465173 w 4536644"/>
              <a:gd name="connsiteY38" fmla="*/ 1679756 h 5549974"/>
              <a:gd name="connsiteX39" fmla="*/ 4465585 w 4536644"/>
              <a:gd name="connsiteY39" fmla="*/ 1682815 h 5549974"/>
              <a:gd name="connsiteX40" fmla="*/ 4467096 w 4536644"/>
              <a:gd name="connsiteY40" fmla="*/ 1700268 h 5549974"/>
              <a:gd name="connsiteX41" fmla="*/ 4455626 w 4536644"/>
              <a:gd name="connsiteY41" fmla="*/ 1735163 h 5549974"/>
              <a:gd name="connsiteX42" fmla="*/ 4453566 w 4536644"/>
              <a:gd name="connsiteY42" fmla="*/ 1735289 h 5549974"/>
              <a:gd name="connsiteX43" fmla="*/ 4445068 w 4536644"/>
              <a:gd name="connsiteY43" fmla="*/ 1887374 h 5549974"/>
              <a:gd name="connsiteX44" fmla="*/ 4453759 w 4536644"/>
              <a:gd name="connsiteY44" fmla="*/ 1911536 h 5549974"/>
              <a:gd name="connsiteX45" fmla="*/ 4456037 w 4536644"/>
              <a:gd name="connsiteY45" fmla="*/ 1961755 h 5549974"/>
              <a:gd name="connsiteX46" fmla="*/ 4455156 w 4536644"/>
              <a:gd name="connsiteY46" fmla="*/ 1995384 h 5549974"/>
              <a:gd name="connsiteX47" fmla="*/ 4454694 w 4536644"/>
              <a:gd name="connsiteY47" fmla="*/ 2000244 h 5549974"/>
              <a:gd name="connsiteX48" fmla="*/ 4445574 w 4536644"/>
              <a:gd name="connsiteY48" fmla="*/ 2040142 h 5549974"/>
              <a:gd name="connsiteX49" fmla="*/ 4448839 w 4536644"/>
              <a:gd name="connsiteY49" fmla="*/ 2044087 h 5549974"/>
              <a:gd name="connsiteX50" fmla="*/ 4451680 w 4536644"/>
              <a:gd name="connsiteY50" fmla="*/ 2056904 h 5549974"/>
              <a:gd name="connsiteX51" fmla="*/ 4446939 w 4536644"/>
              <a:gd name="connsiteY51" fmla="*/ 2067489 h 5549974"/>
              <a:gd name="connsiteX52" fmla="*/ 4436755 w 4536644"/>
              <a:gd name="connsiteY52" fmla="*/ 2117719 h 5549974"/>
              <a:gd name="connsiteX53" fmla="*/ 4429424 w 4536644"/>
              <a:gd name="connsiteY53" fmla="*/ 2167300 h 5549974"/>
              <a:gd name="connsiteX54" fmla="*/ 4373341 w 4536644"/>
              <a:gd name="connsiteY54" fmla="*/ 3223633 h 5549974"/>
              <a:gd name="connsiteX55" fmla="*/ 4360555 w 4536644"/>
              <a:gd name="connsiteY55" fmla="*/ 3477281 h 5549974"/>
              <a:gd name="connsiteX56" fmla="*/ 4349470 w 4536644"/>
              <a:gd name="connsiteY56" fmla="*/ 3639984 h 5549974"/>
              <a:gd name="connsiteX57" fmla="*/ 4258709 w 4536644"/>
              <a:gd name="connsiteY57" fmla="*/ 5278921 h 5549974"/>
              <a:gd name="connsiteX58" fmla="*/ 4264007 w 4536644"/>
              <a:gd name="connsiteY58" fmla="*/ 5315626 h 5549974"/>
              <a:gd name="connsiteX59" fmla="*/ 4267541 w 4536644"/>
              <a:gd name="connsiteY59" fmla="*/ 5350090 h 5549974"/>
              <a:gd name="connsiteX60" fmla="*/ 4270373 w 4536644"/>
              <a:gd name="connsiteY60" fmla="*/ 5450399 h 5549974"/>
              <a:gd name="connsiteX61" fmla="*/ 4251816 w 4536644"/>
              <a:gd name="connsiteY61" fmla="*/ 5484804 h 5549974"/>
              <a:gd name="connsiteX62" fmla="*/ 4247164 w 4536644"/>
              <a:gd name="connsiteY62" fmla="*/ 5487504 h 5549974"/>
              <a:gd name="connsiteX63" fmla="*/ 4243707 w 4536644"/>
              <a:gd name="connsiteY63" fmla="*/ 5549951 h 5549974"/>
              <a:gd name="connsiteX64" fmla="*/ 310344 w 4536644"/>
              <a:gd name="connsiteY64" fmla="*/ 5297261 h 5549974"/>
              <a:gd name="connsiteX65" fmla="*/ 0 w 4536644"/>
              <a:gd name="connsiteY65" fmla="*/ 5280167 h 5549974"/>
              <a:gd name="connsiteX66" fmla="*/ 78736 w 4536644"/>
              <a:gd name="connsiteY66" fmla="*/ 3839310 h 5549974"/>
              <a:gd name="connsiteX67" fmla="*/ 303426 w 4536644"/>
              <a:gd name="connsiteY67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15022 w 4536644"/>
              <a:gd name="connsiteY27" fmla="*/ 1351864 h 5549974"/>
              <a:gd name="connsiteX28" fmla="*/ 4505903 w 4536644"/>
              <a:gd name="connsiteY28" fmla="*/ 1391762 h 5549974"/>
              <a:gd name="connsiteX29" fmla="*/ 4509167 w 4536644"/>
              <a:gd name="connsiteY29" fmla="*/ 1395707 h 5549974"/>
              <a:gd name="connsiteX30" fmla="*/ 4512009 w 4536644"/>
              <a:gd name="connsiteY30" fmla="*/ 1408524 h 5549974"/>
              <a:gd name="connsiteX31" fmla="*/ 4497084 w 4536644"/>
              <a:gd name="connsiteY31" fmla="*/ 1469337 h 5549974"/>
              <a:gd name="connsiteX32" fmla="*/ 4486187 w 4536644"/>
              <a:gd name="connsiteY32" fmla="*/ 1543038 h 5549974"/>
              <a:gd name="connsiteX33" fmla="*/ 4481306 w 4536644"/>
              <a:gd name="connsiteY33" fmla="*/ 1553997 h 5549974"/>
              <a:gd name="connsiteX34" fmla="*/ 4466878 w 4536644"/>
              <a:gd name="connsiteY34" fmla="*/ 1626071 h 5549974"/>
              <a:gd name="connsiteX35" fmla="*/ 4463163 w 4536644"/>
              <a:gd name="connsiteY35" fmla="*/ 1664103 h 5549974"/>
              <a:gd name="connsiteX36" fmla="*/ 4466823 w 4536644"/>
              <a:gd name="connsiteY36" fmla="*/ 1668558 h 5549974"/>
              <a:gd name="connsiteX37" fmla="*/ 4465173 w 4536644"/>
              <a:gd name="connsiteY37" fmla="*/ 1679756 h 5549974"/>
              <a:gd name="connsiteX38" fmla="*/ 4465585 w 4536644"/>
              <a:gd name="connsiteY38" fmla="*/ 1682815 h 5549974"/>
              <a:gd name="connsiteX39" fmla="*/ 4467096 w 4536644"/>
              <a:gd name="connsiteY39" fmla="*/ 1700268 h 5549974"/>
              <a:gd name="connsiteX40" fmla="*/ 4455626 w 4536644"/>
              <a:gd name="connsiteY40" fmla="*/ 1735163 h 5549974"/>
              <a:gd name="connsiteX41" fmla="*/ 4453566 w 4536644"/>
              <a:gd name="connsiteY41" fmla="*/ 1735289 h 5549974"/>
              <a:gd name="connsiteX42" fmla="*/ 4445068 w 4536644"/>
              <a:gd name="connsiteY42" fmla="*/ 1887374 h 5549974"/>
              <a:gd name="connsiteX43" fmla="*/ 4453759 w 4536644"/>
              <a:gd name="connsiteY43" fmla="*/ 1911536 h 5549974"/>
              <a:gd name="connsiteX44" fmla="*/ 4456037 w 4536644"/>
              <a:gd name="connsiteY44" fmla="*/ 1961755 h 5549974"/>
              <a:gd name="connsiteX45" fmla="*/ 4455156 w 4536644"/>
              <a:gd name="connsiteY45" fmla="*/ 1995384 h 5549974"/>
              <a:gd name="connsiteX46" fmla="*/ 4454694 w 4536644"/>
              <a:gd name="connsiteY46" fmla="*/ 2000244 h 5549974"/>
              <a:gd name="connsiteX47" fmla="*/ 4445574 w 4536644"/>
              <a:gd name="connsiteY47" fmla="*/ 2040142 h 5549974"/>
              <a:gd name="connsiteX48" fmla="*/ 4448839 w 4536644"/>
              <a:gd name="connsiteY48" fmla="*/ 2044087 h 5549974"/>
              <a:gd name="connsiteX49" fmla="*/ 4451680 w 4536644"/>
              <a:gd name="connsiteY49" fmla="*/ 2056904 h 5549974"/>
              <a:gd name="connsiteX50" fmla="*/ 4446939 w 4536644"/>
              <a:gd name="connsiteY50" fmla="*/ 2067489 h 5549974"/>
              <a:gd name="connsiteX51" fmla="*/ 4436755 w 4536644"/>
              <a:gd name="connsiteY51" fmla="*/ 2117719 h 5549974"/>
              <a:gd name="connsiteX52" fmla="*/ 4429424 w 4536644"/>
              <a:gd name="connsiteY52" fmla="*/ 2167300 h 5549974"/>
              <a:gd name="connsiteX53" fmla="*/ 4373341 w 4536644"/>
              <a:gd name="connsiteY53" fmla="*/ 3223633 h 5549974"/>
              <a:gd name="connsiteX54" fmla="*/ 4360555 w 4536644"/>
              <a:gd name="connsiteY54" fmla="*/ 3477281 h 5549974"/>
              <a:gd name="connsiteX55" fmla="*/ 4349470 w 4536644"/>
              <a:gd name="connsiteY55" fmla="*/ 3639984 h 5549974"/>
              <a:gd name="connsiteX56" fmla="*/ 4258709 w 4536644"/>
              <a:gd name="connsiteY56" fmla="*/ 5278921 h 5549974"/>
              <a:gd name="connsiteX57" fmla="*/ 4264007 w 4536644"/>
              <a:gd name="connsiteY57" fmla="*/ 5315626 h 5549974"/>
              <a:gd name="connsiteX58" fmla="*/ 4267541 w 4536644"/>
              <a:gd name="connsiteY58" fmla="*/ 5350090 h 5549974"/>
              <a:gd name="connsiteX59" fmla="*/ 4270373 w 4536644"/>
              <a:gd name="connsiteY59" fmla="*/ 5450399 h 5549974"/>
              <a:gd name="connsiteX60" fmla="*/ 4251816 w 4536644"/>
              <a:gd name="connsiteY60" fmla="*/ 5484804 h 5549974"/>
              <a:gd name="connsiteX61" fmla="*/ 4247164 w 4536644"/>
              <a:gd name="connsiteY61" fmla="*/ 5487504 h 5549974"/>
              <a:gd name="connsiteX62" fmla="*/ 4243707 w 4536644"/>
              <a:gd name="connsiteY62" fmla="*/ 5549951 h 5549974"/>
              <a:gd name="connsiteX63" fmla="*/ 310344 w 4536644"/>
              <a:gd name="connsiteY63" fmla="*/ 5297261 h 5549974"/>
              <a:gd name="connsiteX64" fmla="*/ 0 w 4536644"/>
              <a:gd name="connsiteY64" fmla="*/ 5280167 h 5549974"/>
              <a:gd name="connsiteX65" fmla="*/ 78736 w 4536644"/>
              <a:gd name="connsiteY65" fmla="*/ 3839310 h 5549974"/>
              <a:gd name="connsiteX66" fmla="*/ 303426 w 4536644"/>
              <a:gd name="connsiteY66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54694 w 4536644"/>
              <a:gd name="connsiteY45" fmla="*/ 2000244 h 5549974"/>
              <a:gd name="connsiteX46" fmla="*/ 4445574 w 4536644"/>
              <a:gd name="connsiteY46" fmla="*/ 2040142 h 5549974"/>
              <a:gd name="connsiteX47" fmla="*/ 4448839 w 4536644"/>
              <a:gd name="connsiteY47" fmla="*/ 2044087 h 5549974"/>
              <a:gd name="connsiteX48" fmla="*/ 4451680 w 4536644"/>
              <a:gd name="connsiteY48" fmla="*/ 2056904 h 5549974"/>
              <a:gd name="connsiteX49" fmla="*/ 4446939 w 4536644"/>
              <a:gd name="connsiteY49" fmla="*/ 2067489 h 5549974"/>
              <a:gd name="connsiteX50" fmla="*/ 4436755 w 4536644"/>
              <a:gd name="connsiteY50" fmla="*/ 2117719 h 5549974"/>
              <a:gd name="connsiteX51" fmla="*/ 4429424 w 4536644"/>
              <a:gd name="connsiteY51" fmla="*/ 2167300 h 5549974"/>
              <a:gd name="connsiteX52" fmla="*/ 4373341 w 4536644"/>
              <a:gd name="connsiteY52" fmla="*/ 3223633 h 5549974"/>
              <a:gd name="connsiteX53" fmla="*/ 4360555 w 4536644"/>
              <a:gd name="connsiteY53" fmla="*/ 3477281 h 5549974"/>
              <a:gd name="connsiteX54" fmla="*/ 4349470 w 4536644"/>
              <a:gd name="connsiteY54" fmla="*/ 3639984 h 5549974"/>
              <a:gd name="connsiteX55" fmla="*/ 4258709 w 4536644"/>
              <a:gd name="connsiteY55" fmla="*/ 5278921 h 5549974"/>
              <a:gd name="connsiteX56" fmla="*/ 4264007 w 4536644"/>
              <a:gd name="connsiteY56" fmla="*/ 5315626 h 5549974"/>
              <a:gd name="connsiteX57" fmla="*/ 4267541 w 4536644"/>
              <a:gd name="connsiteY57" fmla="*/ 5350090 h 5549974"/>
              <a:gd name="connsiteX58" fmla="*/ 4270373 w 4536644"/>
              <a:gd name="connsiteY58" fmla="*/ 5450399 h 5549974"/>
              <a:gd name="connsiteX59" fmla="*/ 4251816 w 4536644"/>
              <a:gd name="connsiteY59" fmla="*/ 5484804 h 5549974"/>
              <a:gd name="connsiteX60" fmla="*/ 4247164 w 4536644"/>
              <a:gd name="connsiteY60" fmla="*/ 5487504 h 5549974"/>
              <a:gd name="connsiteX61" fmla="*/ 4243707 w 4536644"/>
              <a:gd name="connsiteY61" fmla="*/ 5549951 h 5549974"/>
              <a:gd name="connsiteX62" fmla="*/ 310344 w 4536644"/>
              <a:gd name="connsiteY62" fmla="*/ 5297261 h 5549974"/>
              <a:gd name="connsiteX63" fmla="*/ 0 w 4536644"/>
              <a:gd name="connsiteY63" fmla="*/ 5280167 h 5549974"/>
              <a:gd name="connsiteX64" fmla="*/ 78736 w 4536644"/>
              <a:gd name="connsiteY64" fmla="*/ 3839310 h 5549974"/>
              <a:gd name="connsiteX65" fmla="*/ 303426 w 4536644"/>
              <a:gd name="connsiteY65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54694 w 4536644"/>
              <a:gd name="connsiteY45" fmla="*/ 2000244 h 5549974"/>
              <a:gd name="connsiteX46" fmla="*/ 4445574 w 4536644"/>
              <a:gd name="connsiteY46" fmla="*/ 2040142 h 5549974"/>
              <a:gd name="connsiteX47" fmla="*/ 4448839 w 4536644"/>
              <a:gd name="connsiteY47" fmla="*/ 2044087 h 5549974"/>
              <a:gd name="connsiteX48" fmla="*/ 4451680 w 4536644"/>
              <a:gd name="connsiteY48" fmla="*/ 2056904 h 5549974"/>
              <a:gd name="connsiteX49" fmla="*/ 4436755 w 4536644"/>
              <a:gd name="connsiteY49" fmla="*/ 2117719 h 5549974"/>
              <a:gd name="connsiteX50" fmla="*/ 4429424 w 4536644"/>
              <a:gd name="connsiteY50" fmla="*/ 2167300 h 5549974"/>
              <a:gd name="connsiteX51" fmla="*/ 4373341 w 4536644"/>
              <a:gd name="connsiteY51" fmla="*/ 3223633 h 5549974"/>
              <a:gd name="connsiteX52" fmla="*/ 4360555 w 4536644"/>
              <a:gd name="connsiteY52" fmla="*/ 3477281 h 5549974"/>
              <a:gd name="connsiteX53" fmla="*/ 4349470 w 4536644"/>
              <a:gd name="connsiteY53" fmla="*/ 3639984 h 5549974"/>
              <a:gd name="connsiteX54" fmla="*/ 4258709 w 4536644"/>
              <a:gd name="connsiteY54" fmla="*/ 5278921 h 5549974"/>
              <a:gd name="connsiteX55" fmla="*/ 4264007 w 4536644"/>
              <a:gd name="connsiteY55" fmla="*/ 5315626 h 5549974"/>
              <a:gd name="connsiteX56" fmla="*/ 4267541 w 4536644"/>
              <a:gd name="connsiteY56" fmla="*/ 5350090 h 5549974"/>
              <a:gd name="connsiteX57" fmla="*/ 4270373 w 4536644"/>
              <a:gd name="connsiteY57" fmla="*/ 5450399 h 5549974"/>
              <a:gd name="connsiteX58" fmla="*/ 4251816 w 4536644"/>
              <a:gd name="connsiteY58" fmla="*/ 5484804 h 5549974"/>
              <a:gd name="connsiteX59" fmla="*/ 4247164 w 4536644"/>
              <a:gd name="connsiteY59" fmla="*/ 5487504 h 5549974"/>
              <a:gd name="connsiteX60" fmla="*/ 4243707 w 4536644"/>
              <a:gd name="connsiteY60" fmla="*/ 5549951 h 5549974"/>
              <a:gd name="connsiteX61" fmla="*/ 310344 w 4536644"/>
              <a:gd name="connsiteY61" fmla="*/ 5297261 h 5549974"/>
              <a:gd name="connsiteX62" fmla="*/ 0 w 4536644"/>
              <a:gd name="connsiteY62" fmla="*/ 5280167 h 5549974"/>
              <a:gd name="connsiteX63" fmla="*/ 78736 w 4536644"/>
              <a:gd name="connsiteY63" fmla="*/ 3839310 h 5549974"/>
              <a:gd name="connsiteX64" fmla="*/ 303426 w 4536644"/>
              <a:gd name="connsiteY64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45574 w 4536644"/>
              <a:gd name="connsiteY45" fmla="*/ 2040142 h 5549974"/>
              <a:gd name="connsiteX46" fmla="*/ 4448839 w 4536644"/>
              <a:gd name="connsiteY46" fmla="*/ 2044087 h 5549974"/>
              <a:gd name="connsiteX47" fmla="*/ 4451680 w 4536644"/>
              <a:gd name="connsiteY47" fmla="*/ 2056904 h 5549974"/>
              <a:gd name="connsiteX48" fmla="*/ 4436755 w 4536644"/>
              <a:gd name="connsiteY48" fmla="*/ 2117719 h 5549974"/>
              <a:gd name="connsiteX49" fmla="*/ 4429424 w 4536644"/>
              <a:gd name="connsiteY49" fmla="*/ 2167300 h 5549974"/>
              <a:gd name="connsiteX50" fmla="*/ 4373341 w 4536644"/>
              <a:gd name="connsiteY50" fmla="*/ 3223633 h 5549974"/>
              <a:gd name="connsiteX51" fmla="*/ 4360555 w 4536644"/>
              <a:gd name="connsiteY51" fmla="*/ 3477281 h 5549974"/>
              <a:gd name="connsiteX52" fmla="*/ 4349470 w 4536644"/>
              <a:gd name="connsiteY52" fmla="*/ 3639984 h 5549974"/>
              <a:gd name="connsiteX53" fmla="*/ 4258709 w 4536644"/>
              <a:gd name="connsiteY53" fmla="*/ 5278921 h 5549974"/>
              <a:gd name="connsiteX54" fmla="*/ 4264007 w 4536644"/>
              <a:gd name="connsiteY54" fmla="*/ 5315626 h 5549974"/>
              <a:gd name="connsiteX55" fmla="*/ 4267541 w 4536644"/>
              <a:gd name="connsiteY55" fmla="*/ 5350090 h 5549974"/>
              <a:gd name="connsiteX56" fmla="*/ 4270373 w 4536644"/>
              <a:gd name="connsiteY56" fmla="*/ 5450399 h 5549974"/>
              <a:gd name="connsiteX57" fmla="*/ 4251816 w 4536644"/>
              <a:gd name="connsiteY57" fmla="*/ 5484804 h 5549974"/>
              <a:gd name="connsiteX58" fmla="*/ 4247164 w 4536644"/>
              <a:gd name="connsiteY58" fmla="*/ 5487504 h 5549974"/>
              <a:gd name="connsiteX59" fmla="*/ 4243707 w 4536644"/>
              <a:gd name="connsiteY59" fmla="*/ 5549951 h 5549974"/>
              <a:gd name="connsiteX60" fmla="*/ 310344 w 4536644"/>
              <a:gd name="connsiteY60" fmla="*/ 5297261 h 5549974"/>
              <a:gd name="connsiteX61" fmla="*/ 0 w 4536644"/>
              <a:gd name="connsiteY61" fmla="*/ 5280167 h 5549974"/>
              <a:gd name="connsiteX62" fmla="*/ 78736 w 4536644"/>
              <a:gd name="connsiteY62" fmla="*/ 3839310 h 5549974"/>
              <a:gd name="connsiteX63" fmla="*/ 303426 w 4536644"/>
              <a:gd name="connsiteY63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45574 w 4536644"/>
              <a:gd name="connsiteY44" fmla="*/ 2040142 h 5549974"/>
              <a:gd name="connsiteX45" fmla="*/ 4448839 w 4536644"/>
              <a:gd name="connsiteY45" fmla="*/ 2044087 h 5549974"/>
              <a:gd name="connsiteX46" fmla="*/ 4451680 w 4536644"/>
              <a:gd name="connsiteY46" fmla="*/ 2056904 h 5549974"/>
              <a:gd name="connsiteX47" fmla="*/ 4436755 w 4536644"/>
              <a:gd name="connsiteY47" fmla="*/ 2117719 h 5549974"/>
              <a:gd name="connsiteX48" fmla="*/ 4429424 w 4536644"/>
              <a:gd name="connsiteY48" fmla="*/ 2167300 h 5549974"/>
              <a:gd name="connsiteX49" fmla="*/ 4373341 w 4536644"/>
              <a:gd name="connsiteY49" fmla="*/ 3223633 h 5549974"/>
              <a:gd name="connsiteX50" fmla="*/ 4360555 w 4536644"/>
              <a:gd name="connsiteY50" fmla="*/ 3477281 h 5549974"/>
              <a:gd name="connsiteX51" fmla="*/ 4349470 w 4536644"/>
              <a:gd name="connsiteY51" fmla="*/ 3639984 h 5549974"/>
              <a:gd name="connsiteX52" fmla="*/ 4258709 w 4536644"/>
              <a:gd name="connsiteY52" fmla="*/ 5278921 h 5549974"/>
              <a:gd name="connsiteX53" fmla="*/ 4264007 w 4536644"/>
              <a:gd name="connsiteY53" fmla="*/ 5315626 h 5549974"/>
              <a:gd name="connsiteX54" fmla="*/ 4267541 w 4536644"/>
              <a:gd name="connsiteY54" fmla="*/ 5350090 h 5549974"/>
              <a:gd name="connsiteX55" fmla="*/ 4270373 w 4536644"/>
              <a:gd name="connsiteY55" fmla="*/ 5450399 h 5549974"/>
              <a:gd name="connsiteX56" fmla="*/ 4251816 w 4536644"/>
              <a:gd name="connsiteY56" fmla="*/ 5484804 h 5549974"/>
              <a:gd name="connsiteX57" fmla="*/ 4247164 w 4536644"/>
              <a:gd name="connsiteY57" fmla="*/ 5487504 h 5549974"/>
              <a:gd name="connsiteX58" fmla="*/ 4243707 w 4536644"/>
              <a:gd name="connsiteY58" fmla="*/ 5549951 h 5549974"/>
              <a:gd name="connsiteX59" fmla="*/ 310344 w 4536644"/>
              <a:gd name="connsiteY59" fmla="*/ 5297261 h 5549974"/>
              <a:gd name="connsiteX60" fmla="*/ 0 w 4536644"/>
              <a:gd name="connsiteY60" fmla="*/ 5280167 h 5549974"/>
              <a:gd name="connsiteX61" fmla="*/ 78736 w 4536644"/>
              <a:gd name="connsiteY61" fmla="*/ 3839310 h 5549974"/>
              <a:gd name="connsiteX62" fmla="*/ 303426 w 4536644"/>
              <a:gd name="connsiteY62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2823 w 4536644"/>
              <a:gd name="connsiteY15" fmla="*/ 853854 h 5549974"/>
              <a:gd name="connsiteX16" fmla="*/ 4496585 w 4536644"/>
              <a:gd name="connsiteY16" fmla="*/ 965485 h 5549974"/>
              <a:gd name="connsiteX17" fmla="*/ 4498662 w 4536644"/>
              <a:gd name="connsiteY17" fmla="*/ 966385 h 5549974"/>
              <a:gd name="connsiteX18" fmla="*/ 4502781 w 4536644"/>
              <a:gd name="connsiteY18" fmla="*/ 1002567 h 5549974"/>
              <a:gd name="connsiteX19" fmla="*/ 4497983 w 4536644"/>
              <a:gd name="connsiteY19" fmla="*/ 1101094 h 5549974"/>
              <a:gd name="connsiteX20" fmla="*/ 4497878 w 4536644"/>
              <a:gd name="connsiteY20" fmla="*/ 1159389 h 5549974"/>
              <a:gd name="connsiteX21" fmla="*/ 4502181 w 4536644"/>
              <a:gd name="connsiteY21" fmla="*/ 1180505 h 5549974"/>
              <a:gd name="connsiteX22" fmla="*/ 4505271 w 4536644"/>
              <a:gd name="connsiteY22" fmla="*/ 1210687 h 5549974"/>
              <a:gd name="connsiteX23" fmla="*/ 4514088 w 4536644"/>
              <a:gd name="connsiteY23" fmla="*/ 1263157 h 5549974"/>
              <a:gd name="connsiteX24" fmla="*/ 4516365 w 4536644"/>
              <a:gd name="connsiteY24" fmla="*/ 1313374 h 5549974"/>
              <a:gd name="connsiteX25" fmla="*/ 4515485 w 4536644"/>
              <a:gd name="connsiteY25" fmla="*/ 1347004 h 5549974"/>
              <a:gd name="connsiteX26" fmla="*/ 4505903 w 4536644"/>
              <a:gd name="connsiteY26" fmla="*/ 1391762 h 5549974"/>
              <a:gd name="connsiteX27" fmla="*/ 4509167 w 4536644"/>
              <a:gd name="connsiteY27" fmla="*/ 1395707 h 5549974"/>
              <a:gd name="connsiteX28" fmla="*/ 4512009 w 4536644"/>
              <a:gd name="connsiteY28" fmla="*/ 1408524 h 5549974"/>
              <a:gd name="connsiteX29" fmla="*/ 4497084 w 4536644"/>
              <a:gd name="connsiteY29" fmla="*/ 1469337 h 5549974"/>
              <a:gd name="connsiteX30" fmla="*/ 4486187 w 4536644"/>
              <a:gd name="connsiteY30" fmla="*/ 1543038 h 5549974"/>
              <a:gd name="connsiteX31" fmla="*/ 4481306 w 4536644"/>
              <a:gd name="connsiteY31" fmla="*/ 1553997 h 5549974"/>
              <a:gd name="connsiteX32" fmla="*/ 4466878 w 4536644"/>
              <a:gd name="connsiteY32" fmla="*/ 1626071 h 5549974"/>
              <a:gd name="connsiteX33" fmla="*/ 4463163 w 4536644"/>
              <a:gd name="connsiteY33" fmla="*/ 1664103 h 5549974"/>
              <a:gd name="connsiteX34" fmla="*/ 4466823 w 4536644"/>
              <a:gd name="connsiteY34" fmla="*/ 1668558 h 5549974"/>
              <a:gd name="connsiteX35" fmla="*/ 4465173 w 4536644"/>
              <a:gd name="connsiteY35" fmla="*/ 1679756 h 5549974"/>
              <a:gd name="connsiteX36" fmla="*/ 4465585 w 4536644"/>
              <a:gd name="connsiteY36" fmla="*/ 1682815 h 5549974"/>
              <a:gd name="connsiteX37" fmla="*/ 4467096 w 4536644"/>
              <a:gd name="connsiteY37" fmla="*/ 1700268 h 5549974"/>
              <a:gd name="connsiteX38" fmla="*/ 4455626 w 4536644"/>
              <a:gd name="connsiteY38" fmla="*/ 1735163 h 5549974"/>
              <a:gd name="connsiteX39" fmla="*/ 4453566 w 4536644"/>
              <a:gd name="connsiteY39" fmla="*/ 1735289 h 5549974"/>
              <a:gd name="connsiteX40" fmla="*/ 4445068 w 4536644"/>
              <a:gd name="connsiteY40" fmla="*/ 1887374 h 5549974"/>
              <a:gd name="connsiteX41" fmla="*/ 4453759 w 4536644"/>
              <a:gd name="connsiteY41" fmla="*/ 1911536 h 5549974"/>
              <a:gd name="connsiteX42" fmla="*/ 4456037 w 4536644"/>
              <a:gd name="connsiteY42" fmla="*/ 1961755 h 5549974"/>
              <a:gd name="connsiteX43" fmla="*/ 4445574 w 4536644"/>
              <a:gd name="connsiteY43" fmla="*/ 2040142 h 5549974"/>
              <a:gd name="connsiteX44" fmla="*/ 4448839 w 4536644"/>
              <a:gd name="connsiteY44" fmla="*/ 2044087 h 5549974"/>
              <a:gd name="connsiteX45" fmla="*/ 4451680 w 4536644"/>
              <a:gd name="connsiteY45" fmla="*/ 2056904 h 5549974"/>
              <a:gd name="connsiteX46" fmla="*/ 4436755 w 4536644"/>
              <a:gd name="connsiteY46" fmla="*/ 2117719 h 5549974"/>
              <a:gd name="connsiteX47" fmla="*/ 4429424 w 4536644"/>
              <a:gd name="connsiteY47" fmla="*/ 2167300 h 5549974"/>
              <a:gd name="connsiteX48" fmla="*/ 4373341 w 4536644"/>
              <a:gd name="connsiteY48" fmla="*/ 3223633 h 5549974"/>
              <a:gd name="connsiteX49" fmla="*/ 4360555 w 4536644"/>
              <a:gd name="connsiteY49" fmla="*/ 3477281 h 5549974"/>
              <a:gd name="connsiteX50" fmla="*/ 4349470 w 4536644"/>
              <a:gd name="connsiteY50" fmla="*/ 3639984 h 5549974"/>
              <a:gd name="connsiteX51" fmla="*/ 4258709 w 4536644"/>
              <a:gd name="connsiteY51" fmla="*/ 5278921 h 5549974"/>
              <a:gd name="connsiteX52" fmla="*/ 4264007 w 4536644"/>
              <a:gd name="connsiteY52" fmla="*/ 5315626 h 5549974"/>
              <a:gd name="connsiteX53" fmla="*/ 4267541 w 4536644"/>
              <a:gd name="connsiteY53" fmla="*/ 5350090 h 5549974"/>
              <a:gd name="connsiteX54" fmla="*/ 4270373 w 4536644"/>
              <a:gd name="connsiteY54" fmla="*/ 5450399 h 5549974"/>
              <a:gd name="connsiteX55" fmla="*/ 4251816 w 4536644"/>
              <a:gd name="connsiteY55" fmla="*/ 5484804 h 5549974"/>
              <a:gd name="connsiteX56" fmla="*/ 4247164 w 4536644"/>
              <a:gd name="connsiteY56" fmla="*/ 5487504 h 5549974"/>
              <a:gd name="connsiteX57" fmla="*/ 4243707 w 4536644"/>
              <a:gd name="connsiteY57" fmla="*/ 5549951 h 5549974"/>
              <a:gd name="connsiteX58" fmla="*/ 310344 w 4536644"/>
              <a:gd name="connsiteY58" fmla="*/ 5297261 h 5549974"/>
              <a:gd name="connsiteX59" fmla="*/ 0 w 4536644"/>
              <a:gd name="connsiteY59" fmla="*/ 5280167 h 5549974"/>
              <a:gd name="connsiteX60" fmla="*/ 78736 w 4536644"/>
              <a:gd name="connsiteY60" fmla="*/ 3839310 h 5549974"/>
              <a:gd name="connsiteX61" fmla="*/ 303426 w 4536644"/>
              <a:gd name="connsiteY6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496585 w 4536644"/>
              <a:gd name="connsiteY15" fmla="*/ 965485 h 5549974"/>
              <a:gd name="connsiteX16" fmla="*/ 4498662 w 4536644"/>
              <a:gd name="connsiteY16" fmla="*/ 966385 h 5549974"/>
              <a:gd name="connsiteX17" fmla="*/ 4502781 w 4536644"/>
              <a:gd name="connsiteY17" fmla="*/ 1002567 h 5549974"/>
              <a:gd name="connsiteX18" fmla="*/ 4497983 w 4536644"/>
              <a:gd name="connsiteY18" fmla="*/ 1101094 h 5549974"/>
              <a:gd name="connsiteX19" fmla="*/ 4497878 w 4536644"/>
              <a:gd name="connsiteY19" fmla="*/ 1159389 h 5549974"/>
              <a:gd name="connsiteX20" fmla="*/ 4502181 w 4536644"/>
              <a:gd name="connsiteY20" fmla="*/ 1180505 h 5549974"/>
              <a:gd name="connsiteX21" fmla="*/ 4505271 w 4536644"/>
              <a:gd name="connsiteY21" fmla="*/ 1210687 h 5549974"/>
              <a:gd name="connsiteX22" fmla="*/ 4514088 w 4536644"/>
              <a:gd name="connsiteY22" fmla="*/ 1263157 h 5549974"/>
              <a:gd name="connsiteX23" fmla="*/ 4516365 w 4536644"/>
              <a:gd name="connsiteY23" fmla="*/ 1313374 h 5549974"/>
              <a:gd name="connsiteX24" fmla="*/ 4515485 w 4536644"/>
              <a:gd name="connsiteY24" fmla="*/ 1347004 h 5549974"/>
              <a:gd name="connsiteX25" fmla="*/ 4505903 w 4536644"/>
              <a:gd name="connsiteY25" fmla="*/ 1391762 h 5549974"/>
              <a:gd name="connsiteX26" fmla="*/ 4509167 w 4536644"/>
              <a:gd name="connsiteY26" fmla="*/ 1395707 h 5549974"/>
              <a:gd name="connsiteX27" fmla="*/ 4512009 w 4536644"/>
              <a:gd name="connsiteY27" fmla="*/ 1408524 h 5549974"/>
              <a:gd name="connsiteX28" fmla="*/ 4497084 w 4536644"/>
              <a:gd name="connsiteY28" fmla="*/ 1469337 h 5549974"/>
              <a:gd name="connsiteX29" fmla="*/ 4486187 w 4536644"/>
              <a:gd name="connsiteY29" fmla="*/ 1543038 h 5549974"/>
              <a:gd name="connsiteX30" fmla="*/ 4481306 w 4536644"/>
              <a:gd name="connsiteY30" fmla="*/ 1553997 h 5549974"/>
              <a:gd name="connsiteX31" fmla="*/ 4466878 w 4536644"/>
              <a:gd name="connsiteY31" fmla="*/ 1626071 h 5549974"/>
              <a:gd name="connsiteX32" fmla="*/ 4463163 w 4536644"/>
              <a:gd name="connsiteY32" fmla="*/ 1664103 h 5549974"/>
              <a:gd name="connsiteX33" fmla="*/ 4466823 w 4536644"/>
              <a:gd name="connsiteY33" fmla="*/ 1668558 h 5549974"/>
              <a:gd name="connsiteX34" fmla="*/ 4465173 w 4536644"/>
              <a:gd name="connsiteY34" fmla="*/ 1679756 h 5549974"/>
              <a:gd name="connsiteX35" fmla="*/ 4465585 w 4536644"/>
              <a:gd name="connsiteY35" fmla="*/ 1682815 h 5549974"/>
              <a:gd name="connsiteX36" fmla="*/ 4467096 w 4536644"/>
              <a:gd name="connsiteY36" fmla="*/ 1700268 h 5549974"/>
              <a:gd name="connsiteX37" fmla="*/ 4455626 w 4536644"/>
              <a:gd name="connsiteY37" fmla="*/ 1735163 h 5549974"/>
              <a:gd name="connsiteX38" fmla="*/ 4453566 w 4536644"/>
              <a:gd name="connsiteY38" fmla="*/ 1735289 h 5549974"/>
              <a:gd name="connsiteX39" fmla="*/ 4445068 w 4536644"/>
              <a:gd name="connsiteY39" fmla="*/ 1887374 h 5549974"/>
              <a:gd name="connsiteX40" fmla="*/ 4453759 w 4536644"/>
              <a:gd name="connsiteY40" fmla="*/ 1911536 h 5549974"/>
              <a:gd name="connsiteX41" fmla="*/ 4456037 w 4536644"/>
              <a:gd name="connsiteY41" fmla="*/ 1961755 h 5549974"/>
              <a:gd name="connsiteX42" fmla="*/ 4445574 w 4536644"/>
              <a:gd name="connsiteY42" fmla="*/ 2040142 h 5549974"/>
              <a:gd name="connsiteX43" fmla="*/ 4448839 w 4536644"/>
              <a:gd name="connsiteY43" fmla="*/ 2044087 h 5549974"/>
              <a:gd name="connsiteX44" fmla="*/ 4451680 w 4536644"/>
              <a:gd name="connsiteY44" fmla="*/ 2056904 h 5549974"/>
              <a:gd name="connsiteX45" fmla="*/ 4436755 w 4536644"/>
              <a:gd name="connsiteY45" fmla="*/ 2117719 h 5549974"/>
              <a:gd name="connsiteX46" fmla="*/ 4429424 w 4536644"/>
              <a:gd name="connsiteY46" fmla="*/ 2167300 h 5549974"/>
              <a:gd name="connsiteX47" fmla="*/ 4373341 w 4536644"/>
              <a:gd name="connsiteY47" fmla="*/ 3223633 h 5549974"/>
              <a:gd name="connsiteX48" fmla="*/ 4360555 w 4536644"/>
              <a:gd name="connsiteY48" fmla="*/ 3477281 h 5549974"/>
              <a:gd name="connsiteX49" fmla="*/ 4349470 w 4536644"/>
              <a:gd name="connsiteY49" fmla="*/ 3639984 h 5549974"/>
              <a:gd name="connsiteX50" fmla="*/ 4258709 w 4536644"/>
              <a:gd name="connsiteY50" fmla="*/ 5278921 h 5549974"/>
              <a:gd name="connsiteX51" fmla="*/ 4264007 w 4536644"/>
              <a:gd name="connsiteY51" fmla="*/ 5315626 h 5549974"/>
              <a:gd name="connsiteX52" fmla="*/ 4267541 w 4536644"/>
              <a:gd name="connsiteY52" fmla="*/ 5350090 h 5549974"/>
              <a:gd name="connsiteX53" fmla="*/ 4270373 w 4536644"/>
              <a:gd name="connsiteY53" fmla="*/ 5450399 h 5549974"/>
              <a:gd name="connsiteX54" fmla="*/ 4251816 w 4536644"/>
              <a:gd name="connsiteY54" fmla="*/ 5484804 h 5549974"/>
              <a:gd name="connsiteX55" fmla="*/ 4247164 w 4536644"/>
              <a:gd name="connsiteY55" fmla="*/ 5487504 h 5549974"/>
              <a:gd name="connsiteX56" fmla="*/ 4243707 w 4536644"/>
              <a:gd name="connsiteY56" fmla="*/ 5549951 h 5549974"/>
              <a:gd name="connsiteX57" fmla="*/ 310344 w 4536644"/>
              <a:gd name="connsiteY57" fmla="*/ 5297261 h 5549974"/>
              <a:gd name="connsiteX58" fmla="*/ 0 w 4536644"/>
              <a:gd name="connsiteY58" fmla="*/ 5280167 h 5549974"/>
              <a:gd name="connsiteX59" fmla="*/ 78736 w 4536644"/>
              <a:gd name="connsiteY59" fmla="*/ 3839310 h 5549974"/>
              <a:gd name="connsiteX60" fmla="*/ 303426 w 4536644"/>
              <a:gd name="connsiteY60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30809 w 4536644"/>
              <a:gd name="connsiteY6" fmla="*/ 391868 h 5549974"/>
              <a:gd name="connsiteX7" fmla="*/ 4527321 w 4536644"/>
              <a:gd name="connsiteY7" fmla="*/ 415489 h 5549974"/>
              <a:gd name="connsiteX8" fmla="*/ 4522216 w 4536644"/>
              <a:gd name="connsiteY8" fmla="*/ 506828 h 5549974"/>
              <a:gd name="connsiteX9" fmla="*/ 4521566 w 4536644"/>
              <a:gd name="connsiteY9" fmla="*/ 553245 h 5549974"/>
              <a:gd name="connsiteX10" fmla="*/ 4518467 w 4536644"/>
              <a:gd name="connsiteY10" fmla="*/ 581709 h 5549974"/>
              <a:gd name="connsiteX11" fmla="*/ 4517798 w 4536644"/>
              <a:gd name="connsiteY11" fmla="*/ 585890 h 5549974"/>
              <a:gd name="connsiteX12" fmla="*/ 4504861 w 4536644"/>
              <a:gd name="connsiteY12" fmla="*/ 817404 h 5549974"/>
              <a:gd name="connsiteX13" fmla="*/ 4506574 w 4536644"/>
              <a:gd name="connsiteY13" fmla="*/ 822238 h 5549974"/>
              <a:gd name="connsiteX14" fmla="*/ 4496585 w 4536644"/>
              <a:gd name="connsiteY14" fmla="*/ 965485 h 5549974"/>
              <a:gd name="connsiteX15" fmla="*/ 4498662 w 4536644"/>
              <a:gd name="connsiteY15" fmla="*/ 966385 h 5549974"/>
              <a:gd name="connsiteX16" fmla="*/ 4502781 w 4536644"/>
              <a:gd name="connsiteY16" fmla="*/ 1002567 h 5549974"/>
              <a:gd name="connsiteX17" fmla="*/ 4497983 w 4536644"/>
              <a:gd name="connsiteY17" fmla="*/ 1101094 h 5549974"/>
              <a:gd name="connsiteX18" fmla="*/ 4497878 w 4536644"/>
              <a:gd name="connsiteY18" fmla="*/ 1159389 h 5549974"/>
              <a:gd name="connsiteX19" fmla="*/ 4502181 w 4536644"/>
              <a:gd name="connsiteY19" fmla="*/ 1180505 h 5549974"/>
              <a:gd name="connsiteX20" fmla="*/ 4505271 w 4536644"/>
              <a:gd name="connsiteY20" fmla="*/ 1210687 h 5549974"/>
              <a:gd name="connsiteX21" fmla="*/ 4514088 w 4536644"/>
              <a:gd name="connsiteY21" fmla="*/ 1263157 h 5549974"/>
              <a:gd name="connsiteX22" fmla="*/ 4516365 w 4536644"/>
              <a:gd name="connsiteY22" fmla="*/ 1313374 h 5549974"/>
              <a:gd name="connsiteX23" fmla="*/ 4515485 w 4536644"/>
              <a:gd name="connsiteY23" fmla="*/ 1347004 h 5549974"/>
              <a:gd name="connsiteX24" fmla="*/ 4505903 w 4536644"/>
              <a:gd name="connsiteY24" fmla="*/ 1391762 h 5549974"/>
              <a:gd name="connsiteX25" fmla="*/ 4509167 w 4536644"/>
              <a:gd name="connsiteY25" fmla="*/ 1395707 h 5549974"/>
              <a:gd name="connsiteX26" fmla="*/ 4512009 w 4536644"/>
              <a:gd name="connsiteY26" fmla="*/ 1408524 h 5549974"/>
              <a:gd name="connsiteX27" fmla="*/ 4497084 w 4536644"/>
              <a:gd name="connsiteY27" fmla="*/ 1469337 h 5549974"/>
              <a:gd name="connsiteX28" fmla="*/ 4486187 w 4536644"/>
              <a:gd name="connsiteY28" fmla="*/ 1543038 h 5549974"/>
              <a:gd name="connsiteX29" fmla="*/ 4481306 w 4536644"/>
              <a:gd name="connsiteY29" fmla="*/ 1553997 h 5549974"/>
              <a:gd name="connsiteX30" fmla="*/ 4466878 w 4536644"/>
              <a:gd name="connsiteY30" fmla="*/ 1626071 h 5549974"/>
              <a:gd name="connsiteX31" fmla="*/ 4463163 w 4536644"/>
              <a:gd name="connsiteY31" fmla="*/ 1664103 h 5549974"/>
              <a:gd name="connsiteX32" fmla="*/ 4466823 w 4536644"/>
              <a:gd name="connsiteY32" fmla="*/ 1668558 h 5549974"/>
              <a:gd name="connsiteX33" fmla="*/ 4465173 w 4536644"/>
              <a:gd name="connsiteY33" fmla="*/ 1679756 h 5549974"/>
              <a:gd name="connsiteX34" fmla="*/ 4465585 w 4536644"/>
              <a:gd name="connsiteY34" fmla="*/ 1682815 h 5549974"/>
              <a:gd name="connsiteX35" fmla="*/ 4467096 w 4536644"/>
              <a:gd name="connsiteY35" fmla="*/ 1700268 h 5549974"/>
              <a:gd name="connsiteX36" fmla="*/ 4455626 w 4536644"/>
              <a:gd name="connsiteY36" fmla="*/ 1735163 h 5549974"/>
              <a:gd name="connsiteX37" fmla="*/ 4453566 w 4536644"/>
              <a:gd name="connsiteY37" fmla="*/ 1735289 h 5549974"/>
              <a:gd name="connsiteX38" fmla="*/ 4445068 w 4536644"/>
              <a:gd name="connsiteY38" fmla="*/ 1887374 h 5549974"/>
              <a:gd name="connsiteX39" fmla="*/ 4453759 w 4536644"/>
              <a:gd name="connsiteY39" fmla="*/ 1911536 h 5549974"/>
              <a:gd name="connsiteX40" fmla="*/ 4456037 w 4536644"/>
              <a:gd name="connsiteY40" fmla="*/ 1961755 h 5549974"/>
              <a:gd name="connsiteX41" fmla="*/ 4445574 w 4536644"/>
              <a:gd name="connsiteY41" fmla="*/ 2040142 h 5549974"/>
              <a:gd name="connsiteX42" fmla="*/ 4448839 w 4536644"/>
              <a:gd name="connsiteY42" fmla="*/ 2044087 h 5549974"/>
              <a:gd name="connsiteX43" fmla="*/ 4451680 w 4536644"/>
              <a:gd name="connsiteY43" fmla="*/ 2056904 h 5549974"/>
              <a:gd name="connsiteX44" fmla="*/ 4436755 w 4536644"/>
              <a:gd name="connsiteY44" fmla="*/ 2117719 h 5549974"/>
              <a:gd name="connsiteX45" fmla="*/ 4429424 w 4536644"/>
              <a:gd name="connsiteY45" fmla="*/ 2167300 h 5549974"/>
              <a:gd name="connsiteX46" fmla="*/ 4373341 w 4536644"/>
              <a:gd name="connsiteY46" fmla="*/ 3223633 h 5549974"/>
              <a:gd name="connsiteX47" fmla="*/ 4360555 w 4536644"/>
              <a:gd name="connsiteY47" fmla="*/ 3477281 h 5549974"/>
              <a:gd name="connsiteX48" fmla="*/ 4349470 w 4536644"/>
              <a:gd name="connsiteY48" fmla="*/ 3639984 h 5549974"/>
              <a:gd name="connsiteX49" fmla="*/ 4258709 w 4536644"/>
              <a:gd name="connsiteY49" fmla="*/ 5278921 h 5549974"/>
              <a:gd name="connsiteX50" fmla="*/ 4264007 w 4536644"/>
              <a:gd name="connsiteY50" fmla="*/ 5315626 h 5549974"/>
              <a:gd name="connsiteX51" fmla="*/ 4267541 w 4536644"/>
              <a:gd name="connsiteY51" fmla="*/ 5350090 h 5549974"/>
              <a:gd name="connsiteX52" fmla="*/ 4270373 w 4536644"/>
              <a:gd name="connsiteY52" fmla="*/ 5450399 h 5549974"/>
              <a:gd name="connsiteX53" fmla="*/ 4251816 w 4536644"/>
              <a:gd name="connsiteY53" fmla="*/ 5484804 h 5549974"/>
              <a:gd name="connsiteX54" fmla="*/ 4247164 w 4536644"/>
              <a:gd name="connsiteY54" fmla="*/ 5487504 h 5549974"/>
              <a:gd name="connsiteX55" fmla="*/ 4243707 w 4536644"/>
              <a:gd name="connsiteY55" fmla="*/ 5549951 h 5549974"/>
              <a:gd name="connsiteX56" fmla="*/ 310344 w 4536644"/>
              <a:gd name="connsiteY56" fmla="*/ 5297261 h 5549974"/>
              <a:gd name="connsiteX57" fmla="*/ 0 w 4536644"/>
              <a:gd name="connsiteY57" fmla="*/ 5280167 h 5549974"/>
              <a:gd name="connsiteX58" fmla="*/ 78736 w 4536644"/>
              <a:gd name="connsiteY58" fmla="*/ 3839310 h 5549974"/>
              <a:gd name="connsiteX59" fmla="*/ 303426 w 4536644"/>
              <a:gd name="connsiteY59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30809 w 4536644"/>
              <a:gd name="connsiteY6" fmla="*/ 391868 h 5549974"/>
              <a:gd name="connsiteX7" fmla="*/ 4522216 w 4536644"/>
              <a:gd name="connsiteY7" fmla="*/ 506828 h 5549974"/>
              <a:gd name="connsiteX8" fmla="*/ 4521566 w 4536644"/>
              <a:gd name="connsiteY8" fmla="*/ 553245 h 5549974"/>
              <a:gd name="connsiteX9" fmla="*/ 4518467 w 4536644"/>
              <a:gd name="connsiteY9" fmla="*/ 581709 h 5549974"/>
              <a:gd name="connsiteX10" fmla="*/ 4517798 w 4536644"/>
              <a:gd name="connsiteY10" fmla="*/ 585890 h 5549974"/>
              <a:gd name="connsiteX11" fmla="*/ 4504861 w 4536644"/>
              <a:gd name="connsiteY11" fmla="*/ 817404 h 5549974"/>
              <a:gd name="connsiteX12" fmla="*/ 4506574 w 4536644"/>
              <a:gd name="connsiteY12" fmla="*/ 822238 h 5549974"/>
              <a:gd name="connsiteX13" fmla="*/ 4496585 w 4536644"/>
              <a:gd name="connsiteY13" fmla="*/ 965485 h 5549974"/>
              <a:gd name="connsiteX14" fmla="*/ 4498662 w 4536644"/>
              <a:gd name="connsiteY14" fmla="*/ 966385 h 5549974"/>
              <a:gd name="connsiteX15" fmla="*/ 4502781 w 4536644"/>
              <a:gd name="connsiteY15" fmla="*/ 1002567 h 5549974"/>
              <a:gd name="connsiteX16" fmla="*/ 4497983 w 4536644"/>
              <a:gd name="connsiteY16" fmla="*/ 1101094 h 5549974"/>
              <a:gd name="connsiteX17" fmla="*/ 4497878 w 4536644"/>
              <a:gd name="connsiteY17" fmla="*/ 1159389 h 5549974"/>
              <a:gd name="connsiteX18" fmla="*/ 4502181 w 4536644"/>
              <a:gd name="connsiteY18" fmla="*/ 1180505 h 5549974"/>
              <a:gd name="connsiteX19" fmla="*/ 4505271 w 4536644"/>
              <a:gd name="connsiteY19" fmla="*/ 1210687 h 5549974"/>
              <a:gd name="connsiteX20" fmla="*/ 4514088 w 4536644"/>
              <a:gd name="connsiteY20" fmla="*/ 1263157 h 5549974"/>
              <a:gd name="connsiteX21" fmla="*/ 4516365 w 4536644"/>
              <a:gd name="connsiteY21" fmla="*/ 1313374 h 5549974"/>
              <a:gd name="connsiteX22" fmla="*/ 4515485 w 4536644"/>
              <a:gd name="connsiteY22" fmla="*/ 1347004 h 5549974"/>
              <a:gd name="connsiteX23" fmla="*/ 4505903 w 4536644"/>
              <a:gd name="connsiteY23" fmla="*/ 1391762 h 5549974"/>
              <a:gd name="connsiteX24" fmla="*/ 4509167 w 4536644"/>
              <a:gd name="connsiteY24" fmla="*/ 1395707 h 5549974"/>
              <a:gd name="connsiteX25" fmla="*/ 4512009 w 4536644"/>
              <a:gd name="connsiteY25" fmla="*/ 1408524 h 5549974"/>
              <a:gd name="connsiteX26" fmla="*/ 4497084 w 4536644"/>
              <a:gd name="connsiteY26" fmla="*/ 1469337 h 5549974"/>
              <a:gd name="connsiteX27" fmla="*/ 4486187 w 4536644"/>
              <a:gd name="connsiteY27" fmla="*/ 1543038 h 5549974"/>
              <a:gd name="connsiteX28" fmla="*/ 4481306 w 4536644"/>
              <a:gd name="connsiteY28" fmla="*/ 1553997 h 5549974"/>
              <a:gd name="connsiteX29" fmla="*/ 4466878 w 4536644"/>
              <a:gd name="connsiteY29" fmla="*/ 1626071 h 5549974"/>
              <a:gd name="connsiteX30" fmla="*/ 4463163 w 4536644"/>
              <a:gd name="connsiteY30" fmla="*/ 1664103 h 5549974"/>
              <a:gd name="connsiteX31" fmla="*/ 4466823 w 4536644"/>
              <a:gd name="connsiteY31" fmla="*/ 1668558 h 5549974"/>
              <a:gd name="connsiteX32" fmla="*/ 4465173 w 4536644"/>
              <a:gd name="connsiteY32" fmla="*/ 1679756 h 5549974"/>
              <a:gd name="connsiteX33" fmla="*/ 4465585 w 4536644"/>
              <a:gd name="connsiteY33" fmla="*/ 1682815 h 5549974"/>
              <a:gd name="connsiteX34" fmla="*/ 4467096 w 4536644"/>
              <a:gd name="connsiteY34" fmla="*/ 1700268 h 5549974"/>
              <a:gd name="connsiteX35" fmla="*/ 4455626 w 4536644"/>
              <a:gd name="connsiteY35" fmla="*/ 1735163 h 5549974"/>
              <a:gd name="connsiteX36" fmla="*/ 4453566 w 4536644"/>
              <a:gd name="connsiteY36" fmla="*/ 1735289 h 5549974"/>
              <a:gd name="connsiteX37" fmla="*/ 4445068 w 4536644"/>
              <a:gd name="connsiteY37" fmla="*/ 1887374 h 5549974"/>
              <a:gd name="connsiteX38" fmla="*/ 4453759 w 4536644"/>
              <a:gd name="connsiteY38" fmla="*/ 1911536 h 5549974"/>
              <a:gd name="connsiteX39" fmla="*/ 4456037 w 4536644"/>
              <a:gd name="connsiteY39" fmla="*/ 1961755 h 5549974"/>
              <a:gd name="connsiteX40" fmla="*/ 4445574 w 4536644"/>
              <a:gd name="connsiteY40" fmla="*/ 2040142 h 5549974"/>
              <a:gd name="connsiteX41" fmla="*/ 4448839 w 4536644"/>
              <a:gd name="connsiteY41" fmla="*/ 2044087 h 5549974"/>
              <a:gd name="connsiteX42" fmla="*/ 4451680 w 4536644"/>
              <a:gd name="connsiteY42" fmla="*/ 2056904 h 5549974"/>
              <a:gd name="connsiteX43" fmla="*/ 4436755 w 4536644"/>
              <a:gd name="connsiteY43" fmla="*/ 2117719 h 5549974"/>
              <a:gd name="connsiteX44" fmla="*/ 4429424 w 4536644"/>
              <a:gd name="connsiteY44" fmla="*/ 2167300 h 5549974"/>
              <a:gd name="connsiteX45" fmla="*/ 4373341 w 4536644"/>
              <a:gd name="connsiteY45" fmla="*/ 3223633 h 5549974"/>
              <a:gd name="connsiteX46" fmla="*/ 4360555 w 4536644"/>
              <a:gd name="connsiteY46" fmla="*/ 3477281 h 5549974"/>
              <a:gd name="connsiteX47" fmla="*/ 4349470 w 4536644"/>
              <a:gd name="connsiteY47" fmla="*/ 3639984 h 5549974"/>
              <a:gd name="connsiteX48" fmla="*/ 4258709 w 4536644"/>
              <a:gd name="connsiteY48" fmla="*/ 5278921 h 5549974"/>
              <a:gd name="connsiteX49" fmla="*/ 4264007 w 4536644"/>
              <a:gd name="connsiteY49" fmla="*/ 5315626 h 5549974"/>
              <a:gd name="connsiteX50" fmla="*/ 4267541 w 4536644"/>
              <a:gd name="connsiteY50" fmla="*/ 5350090 h 5549974"/>
              <a:gd name="connsiteX51" fmla="*/ 4270373 w 4536644"/>
              <a:gd name="connsiteY51" fmla="*/ 5450399 h 5549974"/>
              <a:gd name="connsiteX52" fmla="*/ 4251816 w 4536644"/>
              <a:gd name="connsiteY52" fmla="*/ 5484804 h 5549974"/>
              <a:gd name="connsiteX53" fmla="*/ 4247164 w 4536644"/>
              <a:gd name="connsiteY53" fmla="*/ 5487504 h 5549974"/>
              <a:gd name="connsiteX54" fmla="*/ 4243707 w 4536644"/>
              <a:gd name="connsiteY54" fmla="*/ 5549951 h 5549974"/>
              <a:gd name="connsiteX55" fmla="*/ 310344 w 4536644"/>
              <a:gd name="connsiteY55" fmla="*/ 5297261 h 5549974"/>
              <a:gd name="connsiteX56" fmla="*/ 0 w 4536644"/>
              <a:gd name="connsiteY56" fmla="*/ 5280167 h 5549974"/>
              <a:gd name="connsiteX57" fmla="*/ 78736 w 4536644"/>
              <a:gd name="connsiteY57" fmla="*/ 3839310 h 5549974"/>
              <a:gd name="connsiteX58" fmla="*/ 303426 w 4536644"/>
              <a:gd name="connsiteY58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05271 w 4536644"/>
              <a:gd name="connsiteY18" fmla="*/ 1210687 h 5549974"/>
              <a:gd name="connsiteX19" fmla="*/ 4514088 w 4536644"/>
              <a:gd name="connsiteY19" fmla="*/ 1263157 h 5549974"/>
              <a:gd name="connsiteX20" fmla="*/ 4516365 w 4536644"/>
              <a:gd name="connsiteY20" fmla="*/ 1313374 h 5549974"/>
              <a:gd name="connsiteX21" fmla="*/ 4515485 w 4536644"/>
              <a:gd name="connsiteY21" fmla="*/ 1347004 h 5549974"/>
              <a:gd name="connsiteX22" fmla="*/ 4505903 w 4536644"/>
              <a:gd name="connsiteY22" fmla="*/ 1391762 h 5549974"/>
              <a:gd name="connsiteX23" fmla="*/ 4509167 w 4536644"/>
              <a:gd name="connsiteY23" fmla="*/ 1395707 h 5549974"/>
              <a:gd name="connsiteX24" fmla="*/ 4512009 w 4536644"/>
              <a:gd name="connsiteY24" fmla="*/ 1408524 h 5549974"/>
              <a:gd name="connsiteX25" fmla="*/ 4497084 w 4536644"/>
              <a:gd name="connsiteY25" fmla="*/ 1469337 h 5549974"/>
              <a:gd name="connsiteX26" fmla="*/ 4486187 w 4536644"/>
              <a:gd name="connsiteY26" fmla="*/ 1543038 h 5549974"/>
              <a:gd name="connsiteX27" fmla="*/ 4481306 w 4536644"/>
              <a:gd name="connsiteY27" fmla="*/ 1553997 h 5549974"/>
              <a:gd name="connsiteX28" fmla="*/ 4466878 w 4536644"/>
              <a:gd name="connsiteY28" fmla="*/ 1626071 h 5549974"/>
              <a:gd name="connsiteX29" fmla="*/ 4463163 w 4536644"/>
              <a:gd name="connsiteY29" fmla="*/ 1664103 h 5549974"/>
              <a:gd name="connsiteX30" fmla="*/ 4466823 w 4536644"/>
              <a:gd name="connsiteY30" fmla="*/ 1668558 h 5549974"/>
              <a:gd name="connsiteX31" fmla="*/ 4465173 w 4536644"/>
              <a:gd name="connsiteY31" fmla="*/ 1679756 h 5549974"/>
              <a:gd name="connsiteX32" fmla="*/ 4465585 w 4536644"/>
              <a:gd name="connsiteY32" fmla="*/ 1682815 h 5549974"/>
              <a:gd name="connsiteX33" fmla="*/ 4467096 w 4536644"/>
              <a:gd name="connsiteY33" fmla="*/ 1700268 h 5549974"/>
              <a:gd name="connsiteX34" fmla="*/ 4455626 w 4536644"/>
              <a:gd name="connsiteY34" fmla="*/ 1735163 h 5549974"/>
              <a:gd name="connsiteX35" fmla="*/ 4453566 w 4536644"/>
              <a:gd name="connsiteY35" fmla="*/ 1735289 h 5549974"/>
              <a:gd name="connsiteX36" fmla="*/ 4445068 w 4536644"/>
              <a:gd name="connsiteY36" fmla="*/ 1887374 h 5549974"/>
              <a:gd name="connsiteX37" fmla="*/ 4453759 w 4536644"/>
              <a:gd name="connsiteY37" fmla="*/ 1911536 h 5549974"/>
              <a:gd name="connsiteX38" fmla="*/ 4456037 w 4536644"/>
              <a:gd name="connsiteY38" fmla="*/ 1961755 h 5549974"/>
              <a:gd name="connsiteX39" fmla="*/ 4445574 w 4536644"/>
              <a:gd name="connsiteY39" fmla="*/ 2040142 h 5549974"/>
              <a:gd name="connsiteX40" fmla="*/ 4448839 w 4536644"/>
              <a:gd name="connsiteY40" fmla="*/ 2044087 h 5549974"/>
              <a:gd name="connsiteX41" fmla="*/ 4451680 w 4536644"/>
              <a:gd name="connsiteY41" fmla="*/ 2056904 h 5549974"/>
              <a:gd name="connsiteX42" fmla="*/ 4436755 w 4536644"/>
              <a:gd name="connsiteY42" fmla="*/ 2117719 h 5549974"/>
              <a:gd name="connsiteX43" fmla="*/ 4429424 w 4536644"/>
              <a:gd name="connsiteY43" fmla="*/ 2167300 h 5549974"/>
              <a:gd name="connsiteX44" fmla="*/ 4373341 w 4536644"/>
              <a:gd name="connsiteY44" fmla="*/ 3223633 h 5549974"/>
              <a:gd name="connsiteX45" fmla="*/ 4360555 w 4536644"/>
              <a:gd name="connsiteY45" fmla="*/ 3477281 h 5549974"/>
              <a:gd name="connsiteX46" fmla="*/ 4349470 w 4536644"/>
              <a:gd name="connsiteY46" fmla="*/ 3639984 h 5549974"/>
              <a:gd name="connsiteX47" fmla="*/ 4258709 w 4536644"/>
              <a:gd name="connsiteY47" fmla="*/ 5278921 h 5549974"/>
              <a:gd name="connsiteX48" fmla="*/ 4264007 w 4536644"/>
              <a:gd name="connsiteY48" fmla="*/ 5315626 h 5549974"/>
              <a:gd name="connsiteX49" fmla="*/ 4267541 w 4536644"/>
              <a:gd name="connsiteY49" fmla="*/ 5350090 h 5549974"/>
              <a:gd name="connsiteX50" fmla="*/ 4270373 w 4536644"/>
              <a:gd name="connsiteY50" fmla="*/ 5450399 h 5549974"/>
              <a:gd name="connsiteX51" fmla="*/ 4251816 w 4536644"/>
              <a:gd name="connsiteY51" fmla="*/ 5484804 h 5549974"/>
              <a:gd name="connsiteX52" fmla="*/ 4247164 w 4536644"/>
              <a:gd name="connsiteY52" fmla="*/ 5487504 h 5549974"/>
              <a:gd name="connsiteX53" fmla="*/ 4243707 w 4536644"/>
              <a:gd name="connsiteY53" fmla="*/ 5549951 h 5549974"/>
              <a:gd name="connsiteX54" fmla="*/ 310344 w 4536644"/>
              <a:gd name="connsiteY54" fmla="*/ 5297261 h 5549974"/>
              <a:gd name="connsiteX55" fmla="*/ 0 w 4536644"/>
              <a:gd name="connsiteY55" fmla="*/ 5280167 h 5549974"/>
              <a:gd name="connsiteX56" fmla="*/ 78736 w 4536644"/>
              <a:gd name="connsiteY56" fmla="*/ 3839310 h 5549974"/>
              <a:gd name="connsiteX57" fmla="*/ 303426 w 4536644"/>
              <a:gd name="connsiteY57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5173 w 4536644"/>
              <a:gd name="connsiteY30" fmla="*/ 1679756 h 5549974"/>
              <a:gd name="connsiteX31" fmla="*/ 4465585 w 4536644"/>
              <a:gd name="connsiteY31" fmla="*/ 1682815 h 5549974"/>
              <a:gd name="connsiteX32" fmla="*/ 4467096 w 4536644"/>
              <a:gd name="connsiteY32" fmla="*/ 1700268 h 5549974"/>
              <a:gd name="connsiteX33" fmla="*/ 4455626 w 4536644"/>
              <a:gd name="connsiteY33" fmla="*/ 1735163 h 5549974"/>
              <a:gd name="connsiteX34" fmla="*/ 4453566 w 4536644"/>
              <a:gd name="connsiteY34" fmla="*/ 1735289 h 5549974"/>
              <a:gd name="connsiteX35" fmla="*/ 4445068 w 4536644"/>
              <a:gd name="connsiteY35" fmla="*/ 1887374 h 5549974"/>
              <a:gd name="connsiteX36" fmla="*/ 4453759 w 4536644"/>
              <a:gd name="connsiteY36" fmla="*/ 1911536 h 5549974"/>
              <a:gd name="connsiteX37" fmla="*/ 4456037 w 4536644"/>
              <a:gd name="connsiteY37" fmla="*/ 1961755 h 5549974"/>
              <a:gd name="connsiteX38" fmla="*/ 4445574 w 4536644"/>
              <a:gd name="connsiteY38" fmla="*/ 2040142 h 5549974"/>
              <a:gd name="connsiteX39" fmla="*/ 4448839 w 4536644"/>
              <a:gd name="connsiteY39" fmla="*/ 2044087 h 5549974"/>
              <a:gd name="connsiteX40" fmla="*/ 4451680 w 4536644"/>
              <a:gd name="connsiteY40" fmla="*/ 2056904 h 5549974"/>
              <a:gd name="connsiteX41" fmla="*/ 4436755 w 4536644"/>
              <a:gd name="connsiteY41" fmla="*/ 2117719 h 5549974"/>
              <a:gd name="connsiteX42" fmla="*/ 4429424 w 4536644"/>
              <a:gd name="connsiteY42" fmla="*/ 2167300 h 5549974"/>
              <a:gd name="connsiteX43" fmla="*/ 4373341 w 4536644"/>
              <a:gd name="connsiteY43" fmla="*/ 3223633 h 5549974"/>
              <a:gd name="connsiteX44" fmla="*/ 4360555 w 4536644"/>
              <a:gd name="connsiteY44" fmla="*/ 3477281 h 5549974"/>
              <a:gd name="connsiteX45" fmla="*/ 4349470 w 4536644"/>
              <a:gd name="connsiteY45" fmla="*/ 3639984 h 5549974"/>
              <a:gd name="connsiteX46" fmla="*/ 4258709 w 4536644"/>
              <a:gd name="connsiteY46" fmla="*/ 5278921 h 5549974"/>
              <a:gd name="connsiteX47" fmla="*/ 4264007 w 4536644"/>
              <a:gd name="connsiteY47" fmla="*/ 5315626 h 5549974"/>
              <a:gd name="connsiteX48" fmla="*/ 4267541 w 4536644"/>
              <a:gd name="connsiteY48" fmla="*/ 5350090 h 5549974"/>
              <a:gd name="connsiteX49" fmla="*/ 4270373 w 4536644"/>
              <a:gd name="connsiteY49" fmla="*/ 5450399 h 5549974"/>
              <a:gd name="connsiteX50" fmla="*/ 4251816 w 4536644"/>
              <a:gd name="connsiteY50" fmla="*/ 5484804 h 5549974"/>
              <a:gd name="connsiteX51" fmla="*/ 4247164 w 4536644"/>
              <a:gd name="connsiteY51" fmla="*/ 5487504 h 5549974"/>
              <a:gd name="connsiteX52" fmla="*/ 4243707 w 4536644"/>
              <a:gd name="connsiteY52" fmla="*/ 5549951 h 5549974"/>
              <a:gd name="connsiteX53" fmla="*/ 310344 w 4536644"/>
              <a:gd name="connsiteY53" fmla="*/ 5297261 h 5549974"/>
              <a:gd name="connsiteX54" fmla="*/ 0 w 4536644"/>
              <a:gd name="connsiteY54" fmla="*/ 5280167 h 5549974"/>
              <a:gd name="connsiteX55" fmla="*/ 78736 w 4536644"/>
              <a:gd name="connsiteY55" fmla="*/ 3839310 h 5549974"/>
              <a:gd name="connsiteX56" fmla="*/ 303426 w 4536644"/>
              <a:gd name="connsiteY56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5173 w 4536644"/>
              <a:gd name="connsiteY30" fmla="*/ 1679756 h 5549974"/>
              <a:gd name="connsiteX31" fmla="*/ 4467096 w 4536644"/>
              <a:gd name="connsiteY31" fmla="*/ 1700268 h 5549974"/>
              <a:gd name="connsiteX32" fmla="*/ 4455626 w 4536644"/>
              <a:gd name="connsiteY32" fmla="*/ 1735163 h 5549974"/>
              <a:gd name="connsiteX33" fmla="*/ 4453566 w 4536644"/>
              <a:gd name="connsiteY33" fmla="*/ 1735289 h 5549974"/>
              <a:gd name="connsiteX34" fmla="*/ 4445068 w 4536644"/>
              <a:gd name="connsiteY34" fmla="*/ 1887374 h 5549974"/>
              <a:gd name="connsiteX35" fmla="*/ 4453759 w 4536644"/>
              <a:gd name="connsiteY35" fmla="*/ 1911536 h 5549974"/>
              <a:gd name="connsiteX36" fmla="*/ 4456037 w 4536644"/>
              <a:gd name="connsiteY36" fmla="*/ 1961755 h 5549974"/>
              <a:gd name="connsiteX37" fmla="*/ 4445574 w 4536644"/>
              <a:gd name="connsiteY37" fmla="*/ 2040142 h 5549974"/>
              <a:gd name="connsiteX38" fmla="*/ 4448839 w 4536644"/>
              <a:gd name="connsiteY38" fmla="*/ 2044087 h 5549974"/>
              <a:gd name="connsiteX39" fmla="*/ 4451680 w 4536644"/>
              <a:gd name="connsiteY39" fmla="*/ 2056904 h 5549974"/>
              <a:gd name="connsiteX40" fmla="*/ 4436755 w 4536644"/>
              <a:gd name="connsiteY40" fmla="*/ 2117719 h 5549974"/>
              <a:gd name="connsiteX41" fmla="*/ 4429424 w 4536644"/>
              <a:gd name="connsiteY41" fmla="*/ 2167300 h 5549974"/>
              <a:gd name="connsiteX42" fmla="*/ 4373341 w 4536644"/>
              <a:gd name="connsiteY42" fmla="*/ 3223633 h 5549974"/>
              <a:gd name="connsiteX43" fmla="*/ 4360555 w 4536644"/>
              <a:gd name="connsiteY43" fmla="*/ 3477281 h 5549974"/>
              <a:gd name="connsiteX44" fmla="*/ 4349470 w 4536644"/>
              <a:gd name="connsiteY44" fmla="*/ 3639984 h 5549974"/>
              <a:gd name="connsiteX45" fmla="*/ 4258709 w 4536644"/>
              <a:gd name="connsiteY45" fmla="*/ 5278921 h 5549974"/>
              <a:gd name="connsiteX46" fmla="*/ 4264007 w 4536644"/>
              <a:gd name="connsiteY46" fmla="*/ 5315626 h 5549974"/>
              <a:gd name="connsiteX47" fmla="*/ 4267541 w 4536644"/>
              <a:gd name="connsiteY47" fmla="*/ 5350090 h 5549974"/>
              <a:gd name="connsiteX48" fmla="*/ 4270373 w 4536644"/>
              <a:gd name="connsiteY48" fmla="*/ 5450399 h 5549974"/>
              <a:gd name="connsiteX49" fmla="*/ 4251816 w 4536644"/>
              <a:gd name="connsiteY49" fmla="*/ 5484804 h 5549974"/>
              <a:gd name="connsiteX50" fmla="*/ 4247164 w 4536644"/>
              <a:gd name="connsiteY50" fmla="*/ 5487504 h 5549974"/>
              <a:gd name="connsiteX51" fmla="*/ 4243707 w 4536644"/>
              <a:gd name="connsiteY51" fmla="*/ 5549951 h 5549974"/>
              <a:gd name="connsiteX52" fmla="*/ 310344 w 4536644"/>
              <a:gd name="connsiteY52" fmla="*/ 5297261 h 5549974"/>
              <a:gd name="connsiteX53" fmla="*/ 0 w 4536644"/>
              <a:gd name="connsiteY53" fmla="*/ 5280167 h 5549974"/>
              <a:gd name="connsiteX54" fmla="*/ 78736 w 4536644"/>
              <a:gd name="connsiteY54" fmla="*/ 3839310 h 5549974"/>
              <a:gd name="connsiteX55" fmla="*/ 303426 w 4536644"/>
              <a:gd name="connsiteY55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7096 w 4536644"/>
              <a:gd name="connsiteY30" fmla="*/ 1700268 h 5549974"/>
              <a:gd name="connsiteX31" fmla="*/ 4455626 w 4536644"/>
              <a:gd name="connsiteY31" fmla="*/ 1735163 h 5549974"/>
              <a:gd name="connsiteX32" fmla="*/ 4453566 w 4536644"/>
              <a:gd name="connsiteY32" fmla="*/ 1735289 h 5549974"/>
              <a:gd name="connsiteX33" fmla="*/ 4445068 w 4536644"/>
              <a:gd name="connsiteY33" fmla="*/ 1887374 h 5549974"/>
              <a:gd name="connsiteX34" fmla="*/ 4453759 w 4536644"/>
              <a:gd name="connsiteY34" fmla="*/ 1911536 h 5549974"/>
              <a:gd name="connsiteX35" fmla="*/ 4456037 w 4536644"/>
              <a:gd name="connsiteY35" fmla="*/ 1961755 h 5549974"/>
              <a:gd name="connsiteX36" fmla="*/ 4445574 w 4536644"/>
              <a:gd name="connsiteY36" fmla="*/ 2040142 h 5549974"/>
              <a:gd name="connsiteX37" fmla="*/ 4448839 w 4536644"/>
              <a:gd name="connsiteY37" fmla="*/ 2044087 h 5549974"/>
              <a:gd name="connsiteX38" fmla="*/ 4451680 w 4536644"/>
              <a:gd name="connsiteY38" fmla="*/ 2056904 h 5549974"/>
              <a:gd name="connsiteX39" fmla="*/ 4436755 w 4536644"/>
              <a:gd name="connsiteY39" fmla="*/ 2117719 h 5549974"/>
              <a:gd name="connsiteX40" fmla="*/ 4429424 w 4536644"/>
              <a:gd name="connsiteY40" fmla="*/ 2167300 h 5549974"/>
              <a:gd name="connsiteX41" fmla="*/ 4373341 w 4536644"/>
              <a:gd name="connsiteY41" fmla="*/ 3223633 h 5549974"/>
              <a:gd name="connsiteX42" fmla="*/ 4360555 w 4536644"/>
              <a:gd name="connsiteY42" fmla="*/ 3477281 h 5549974"/>
              <a:gd name="connsiteX43" fmla="*/ 4349470 w 4536644"/>
              <a:gd name="connsiteY43" fmla="*/ 3639984 h 5549974"/>
              <a:gd name="connsiteX44" fmla="*/ 4258709 w 4536644"/>
              <a:gd name="connsiteY44" fmla="*/ 5278921 h 5549974"/>
              <a:gd name="connsiteX45" fmla="*/ 4264007 w 4536644"/>
              <a:gd name="connsiteY45" fmla="*/ 5315626 h 5549974"/>
              <a:gd name="connsiteX46" fmla="*/ 4267541 w 4536644"/>
              <a:gd name="connsiteY46" fmla="*/ 5350090 h 5549974"/>
              <a:gd name="connsiteX47" fmla="*/ 4270373 w 4536644"/>
              <a:gd name="connsiteY47" fmla="*/ 5450399 h 5549974"/>
              <a:gd name="connsiteX48" fmla="*/ 4251816 w 4536644"/>
              <a:gd name="connsiteY48" fmla="*/ 5484804 h 5549974"/>
              <a:gd name="connsiteX49" fmla="*/ 4247164 w 4536644"/>
              <a:gd name="connsiteY49" fmla="*/ 5487504 h 5549974"/>
              <a:gd name="connsiteX50" fmla="*/ 4243707 w 4536644"/>
              <a:gd name="connsiteY50" fmla="*/ 5549951 h 5549974"/>
              <a:gd name="connsiteX51" fmla="*/ 310344 w 4536644"/>
              <a:gd name="connsiteY51" fmla="*/ 5297261 h 5549974"/>
              <a:gd name="connsiteX52" fmla="*/ 0 w 4536644"/>
              <a:gd name="connsiteY52" fmla="*/ 5280167 h 5549974"/>
              <a:gd name="connsiteX53" fmla="*/ 78736 w 4536644"/>
              <a:gd name="connsiteY53" fmla="*/ 3839310 h 5549974"/>
              <a:gd name="connsiteX54" fmla="*/ 303426 w 4536644"/>
              <a:gd name="connsiteY54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7096 w 4536644"/>
              <a:gd name="connsiteY29" fmla="*/ 1700268 h 5549974"/>
              <a:gd name="connsiteX30" fmla="*/ 4455626 w 4536644"/>
              <a:gd name="connsiteY30" fmla="*/ 1735163 h 5549974"/>
              <a:gd name="connsiteX31" fmla="*/ 4453566 w 4536644"/>
              <a:gd name="connsiteY31" fmla="*/ 1735289 h 5549974"/>
              <a:gd name="connsiteX32" fmla="*/ 4445068 w 4536644"/>
              <a:gd name="connsiteY32" fmla="*/ 1887374 h 5549974"/>
              <a:gd name="connsiteX33" fmla="*/ 4453759 w 4536644"/>
              <a:gd name="connsiteY33" fmla="*/ 1911536 h 5549974"/>
              <a:gd name="connsiteX34" fmla="*/ 4456037 w 4536644"/>
              <a:gd name="connsiteY34" fmla="*/ 1961755 h 5549974"/>
              <a:gd name="connsiteX35" fmla="*/ 4445574 w 4536644"/>
              <a:gd name="connsiteY35" fmla="*/ 2040142 h 5549974"/>
              <a:gd name="connsiteX36" fmla="*/ 4448839 w 4536644"/>
              <a:gd name="connsiteY36" fmla="*/ 2044087 h 5549974"/>
              <a:gd name="connsiteX37" fmla="*/ 4451680 w 4536644"/>
              <a:gd name="connsiteY37" fmla="*/ 2056904 h 5549974"/>
              <a:gd name="connsiteX38" fmla="*/ 4436755 w 4536644"/>
              <a:gd name="connsiteY38" fmla="*/ 2117719 h 5549974"/>
              <a:gd name="connsiteX39" fmla="*/ 4429424 w 4536644"/>
              <a:gd name="connsiteY39" fmla="*/ 2167300 h 5549974"/>
              <a:gd name="connsiteX40" fmla="*/ 4373341 w 4536644"/>
              <a:gd name="connsiteY40" fmla="*/ 3223633 h 5549974"/>
              <a:gd name="connsiteX41" fmla="*/ 4360555 w 4536644"/>
              <a:gd name="connsiteY41" fmla="*/ 3477281 h 5549974"/>
              <a:gd name="connsiteX42" fmla="*/ 4349470 w 4536644"/>
              <a:gd name="connsiteY42" fmla="*/ 3639984 h 5549974"/>
              <a:gd name="connsiteX43" fmla="*/ 4258709 w 4536644"/>
              <a:gd name="connsiteY43" fmla="*/ 5278921 h 5549974"/>
              <a:gd name="connsiteX44" fmla="*/ 4264007 w 4536644"/>
              <a:gd name="connsiteY44" fmla="*/ 5315626 h 5549974"/>
              <a:gd name="connsiteX45" fmla="*/ 4267541 w 4536644"/>
              <a:gd name="connsiteY45" fmla="*/ 5350090 h 5549974"/>
              <a:gd name="connsiteX46" fmla="*/ 4270373 w 4536644"/>
              <a:gd name="connsiteY46" fmla="*/ 5450399 h 5549974"/>
              <a:gd name="connsiteX47" fmla="*/ 4251816 w 4536644"/>
              <a:gd name="connsiteY47" fmla="*/ 5484804 h 5549974"/>
              <a:gd name="connsiteX48" fmla="*/ 4247164 w 4536644"/>
              <a:gd name="connsiteY48" fmla="*/ 5487504 h 5549974"/>
              <a:gd name="connsiteX49" fmla="*/ 4243707 w 4536644"/>
              <a:gd name="connsiteY49" fmla="*/ 5549951 h 5549974"/>
              <a:gd name="connsiteX50" fmla="*/ 310344 w 4536644"/>
              <a:gd name="connsiteY50" fmla="*/ 5297261 h 5549974"/>
              <a:gd name="connsiteX51" fmla="*/ 0 w 4536644"/>
              <a:gd name="connsiteY51" fmla="*/ 5280167 h 5549974"/>
              <a:gd name="connsiteX52" fmla="*/ 78736 w 4536644"/>
              <a:gd name="connsiteY52" fmla="*/ 3839310 h 5549974"/>
              <a:gd name="connsiteX53" fmla="*/ 303426 w 4536644"/>
              <a:gd name="connsiteY53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70373 w 4536644"/>
              <a:gd name="connsiteY45" fmla="*/ 5450399 h 5549974"/>
              <a:gd name="connsiteX46" fmla="*/ 4251816 w 4536644"/>
              <a:gd name="connsiteY46" fmla="*/ 5484804 h 5549974"/>
              <a:gd name="connsiteX47" fmla="*/ 4247164 w 4536644"/>
              <a:gd name="connsiteY47" fmla="*/ 5487504 h 5549974"/>
              <a:gd name="connsiteX48" fmla="*/ 4243707 w 4536644"/>
              <a:gd name="connsiteY48" fmla="*/ 5549951 h 5549974"/>
              <a:gd name="connsiteX49" fmla="*/ 310344 w 4536644"/>
              <a:gd name="connsiteY49" fmla="*/ 5297261 h 5549974"/>
              <a:gd name="connsiteX50" fmla="*/ 0 w 4536644"/>
              <a:gd name="connsiteY50" fmla="*/ 5280167 h 5549974"/>
              <a:gd name="connsiteX51" fmla="*/ 78736 w 4536644"/>
              <a:gd name="connsiteY51" fmla="*/ 3839310 h 5549974"/>
              <a:gd name="connsiteX52" fmla="*/ 303426 w 4536644"/>
              <a:gd name="connsiteY52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51816 w 4536644"/>
              <a:gd name="connsiteY45" fmla="*/ 5484804 h 5549974"/>
              <a:gd name="connsiteX46" fmla="*/ 4247164 w 4536644"/>
              <a:gd name="connsiteY46" fmla="*/ 5487504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51816 w 4536644"/>
              <a:gd name="connsiteY45" fmla="*/ 5484804 h 5549974"/>
              <a:gd name="connsiteX46" fmla="*/ 4254764 w 4536644"/>
              <a:gd name="connsiteY46" fmla="*/ 5504211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2770 w 4536644"/>
              <a:gd name="connsiteY44" fmla="*/ 5383001 h 5549974"/>
              <a:gd name="connsiteX45" fmla="*/ 4251816 w 4536644"/>
              <a:gd name="connsiteY45" fmla="*/ 5484804 h 5549974"/>
              <a:gd name="connsiteX46" fmla="*/ 4254764 w 4536644"/>
              <a:gd name="connsiteY46" fmla="*/ 5504211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51"/>
              <a:gd name="connsiteX1" fmla="*/ 3305612 w 4536644"/>
              <a:gd name="connsiteY1" fmla="*/ 171842 h 5549951"/>
              <a:gd name="connsiteX2" fmla="*/ 4507617 w 4536644"/>
              <a:gd name="connsiteY2" fmla="*/ 247374 h 5549951"/>
              <a:gd name="connsiteX3" fmla="*/ 4535496 w 4536644"/>
              <a:gd name="connsiteY3" fmla="*/ 269179 h 5549951"/>
              <a:gd name="connsiteX4" fmla="*/ 4533722 w 4536644"/>
              <a:gd name="connsiteY4" fmla="*/ 300930 h 5549951"/>
              <a:gd name="connsiteX5" fmla="*/ 4536644 w 4536644"/>
              <a:gd name="connsiteY5" fmla="*/ 302647 h 5549951"/>
              <a:gd name="connsiteX6" fmla="*/ 4522216 w 4536644"/>
              <a:gd name="connsiteY6" fmla="*/ 506828 h 5549951"/>
              <a:gd name="connsiteX7" fmla="*/ 4521566 w 4536644"/>
              <a:gd name="connsiteY7" fmla="*/ 553245 h 5549951"/>
              <a:gd name="connsiteX8" fmla="*/ 4518467 w 4536644"/>
              <a:gd name="connsiteY8" fmla="*/ 581709 h 5549951"/>
              <a:gd name="connsiteX9" fmla="*/ 4517798 w 4536644"/>
              <a:gd name="connsiteY9" fmla="*/ 585890 h 5549951"/>
              <a:gd name="connsiteX10" fmla="*/ 4504861 w 4536644"/>
              <a:gd name="connsiteY10" fmla="*/ 817404 h 5549951"/>
              <a:gd name="connsiteX11" fmla="*/ 4506574 w 4536644"/>
              <a:gd name="connsiteY11" fmla="*/ 822238 h 5549951"/>
              <a:gd name="connsiteX12" fmla="*/ 4496585 w 4536644"/>
              <a:gd name="connsiteY12" fmla="*/ 965485 h 5549951"/>
              <a:gd name="connsiteX13" fmla="*/ 4498662 w 4536644"/>
              <a:gd name="connsiteY13" fmla="*/ 966385 h 5549951"/>
              <a:gd name="connsiteX14" fmla="*/ 4502781 w 4536644"/>
              <a:gd name="connsiteY14" fmla="*/ 1002567 h 5549951"/>
              <a:gd name="connsiteX15" fmla="*/ 4497983 w 4536644"/>
              <a:gd name="connsiteY15" fmla="*/ 1101094 h 5549951"/>
              <a:gd name="connsiteX16" fmla="*/ 4497878 w 4536644"/>
              <a:gd name="connsiteY16" fmla="*/ 1159389 h 5549951"/>
              <a:gd name="connsiteX17" fmla="*/ 4502181 w 4536644"/>
              <a:gd name="connsiteY17" fmla="*/ 1180505 h 5549951"/>
              <a:gd name="connsiteX18" fmla="*/ 4514088 w 4536644"/>
              <a:gd name="connsiteY18" fmla="*/ 1263157 h 5549951"/>
              <a:gd name="connsiteX19" fmla="*/ 4516365 w 4536644"/>
              <a:gd name="connsiteY19" fmla="*/ 1313374 h 5549951"/>
              <a:gd name="connsiteX20" fmla="*/ 4515485 w 4536644"/>
              <a:gd name="connsiteY20" fmla="*/ 1347004 h 5549951"/>
              <a:gd name="connsiteX21" fmla="*/ 4505903 w 4536644"/>
              <a:gd name="connsiteY21" fmla="*/ 1391762 h 5549951"/>
              <a:gd name="connsiteX22" fmla="*/ 4509167 w 4536644"/>
              <a:gd name="connsiteY22" fmla="*/ 1395707 h 5549951"/>
              <a:gd name="connsiteX23" fmla="*/ 4512009 w 4536644"/>
              <a:gd name="connsiteY23" fmla="*/ 1408524 h 5549951"/>
              <a:gd name="connsiteX24" fmla="*/ 4497084 w 4536644"/>
              <a:gd name="connsiteY24" fmla="*/ 1469337 h 5549951"/>
              <a:gd name="connsiteX25" fmla="*/ 4486187 w 4536644"/>
              <a:gd name="connsiteY25" fmla="*/ 1543038 h 5549951"/>
              <a:gd name="connsiteX26" fmla="*/ 4481306 w 4536644"/>
              <a:gd name="connsiteY26" fmla="*/ 1553997 h 5549951"/>
              <a:gd name="connsiteX27" fmla="*/ 4466878 w 4536644"/>
              <a:gd name="connsiteY27" fmla="*/ 1626071 h 5549951"/>
              <a:gd name="connsiteX28" fmla="*/ 4467096 w 4536644"/>
              <a:gd name="connsiteY28" fmla="*/ 1700268 h 5549951"/>
              <a:gd name="connsiteX29" fmla="*/ 4455626 w 4536644"/>
              <a:gd name="connsiteY29" fmla="*/ 1735163 h 5549951"/>
              <a:gd name="connsiteX30" fmla="*/ 4453566 w 4536644"/>
              <a:gd name="connsiteY30" fmla="*/ 1735289 h 5549951"/>
              <a:gd name="connsiteX31" fmla="*/ 4445068 w 4536644"/>
              <a:gd name="connsiteY31" fmla="*/ 1887374 h 5549951"/>
              <a:gd name="connsiteX32" fmla="*/ 4453759 w 4536644"/>
              <a:gd name="connsiteY32" fmla="*/ 1911536 h 5549951"/>
              <a:gd name="connsiteX33" fmla="*/ 4456037 w 4536644"/>
              <a:gd name="connsiteY33" fmla="*/ 1961755 h 5549951"/>
              <a:gd name="connsiteX34" fmla="*/ 4445574 w 4536644"/>
              <a:gd name="connsiteY34" fmla="*/ 2040142 h 5549951"/>
              <a:gd name="connsiteX35" fmla="*/ 4448839 w 4536644"/>
              <a:gd name="connsiteY35" fmla="*/ 2044087 h 5549951"/>
              <a:gd name="connsiteX36" fmla="*/ 4451680 w 4536644"/>
              <a:gd name="connsiteY36" fmla="*/ 2056904 h 5549951"/>
              <a:gd name="connsiteX37" fmla="*/ 4436755 w 4536644"/>
              <a:gd name="connsiteY37" fmla="*/ 2117719 h 5549951"/>
              <a:gd name="connsiteX38" fmla="*/ 4429424 w 4536644"/>
              <a:gd name="connsiteY38" fmla="*/ 2167300 h 5549951"/>
              <a:gd name="connsiteX39" fmla="*/ 4373341 w 4536644"/>
              <a:gd name="connsiteY39" fmla="*/ 3223633 h 5549951"/>
              <a:gd name="connsiteX40" fmla="*/ 4360555 w 4536644"/>
              <a:gd name="connsiteY40" fmla="*/ 3477281 h 5549951"/>
              <a:gd name="connsiteX41" fmla="*/ 4349470 w 4536644"/>
              <a:gd name="connsiteY41" fmla="*/ 3639984 h 5549951"/>
              <a:gd name="connsiteX42" fmla="*/ 4258709 w 4536644"/>
              <a:gd name="connsiteY42" fmla="*/ 5278921 h 5549951"/>
              <a:gd name="connsiteX43" fmla="*/ 4264007 w 4536644"/>
              <a:gd name="connsiteY43" fmla="*/ 5315626 h 5549951"/>
              <a:gd name="connsiteX44" fmla="*/ 4262770 w 4536644"/>
              <a:gd name="connsiteY44" fmla="*/ 5383001 h 5549951"/>
              <a:gd name="connsiteX45" fmla="*/ 4251816 w 4536644"/>
              <a:gd name="connsiteY45" fmla="*/ 5484804 h 5549951"/>
              <a:gd name="connsiteX46" fmla="*/ 4254764 w 4536644"/>
              <a:gd name="connsiteY46" fmla="*/ 5504211 h 5549951"/>
              <a:gd name="connsiteX47" fmla="*/ 4243707 w 4536644"/>
              <a:gd name="connsiteY47" fmla="*/ 5549951 h 5549951"/>
              <a:gd name="connsiteX48" fmla="*/ 0 w 4536644"/>
              <a:gd name="connsiteY48" fmla="*/ 5280167 h 5549951"/>
              <a:gd name="connsiteX49" fmla="*/ 78736 w 4536644"/>
              <a:gd name="connsiteY49" fmla="*/ 3839310 h 5549951"/>
              <a:gd name="connsiteX50" fmla="*/ 303426 w 4536644"/>
              <a:gd name="connsiteY50" fmla="*/ 0 h 5549951"/>
              <a:gd name="connsiteX0" fmla="*/ 303426 w 4536644"/>
              <a:gd name="connsiteY0" fmla="*/ 0 h 5549951"/>
              <a:gd name="connsiteX1" fmla="*/ 3305612 w 4536644"/>
              <a:gd name="connsiteY1" fmla="*/ 171842 h 5549951"/>
              <a:gd name="connsiteX2" fmla="*/ 4507617 w 4536644"/>
              <a:gd name="connsiteY2" fmla="*/ 247374 h 5549951"/>
              <a:gd name="connsiteX3" fmla="*/ 4535496 w 4536644"/>
              <a:gd name="connsiteY3" fmla="*/ 269179 h 5549951"/>
              <a:gd name="connsiteX4" fmla="*/ 4533722 w 4536644"/>
              <a:gd name="connsiteY4" fmla="*/ 300930 h 5549951"/>
              <a:gd name="connsiteX5" fmla="*/ 4536644 w 4536644"/>
              <a:gd name="connsiteY5" fmla="*/ 302647 h 5549951"/>
              <a:gd name="connsiteX6" fmla="*/ 4522216 w 4536644"/>
              <a:gd name="connsiteY6" fmla="*/ 506828 h 5549951"/>
              <a:gd name="connsiteX7" fmla="*/ 4521566 w 4536644"/>
              <a:gd name="connsiteY7" fmla="*/ 553245 h 5549951"/>
              <a:gd name="connsiteX8" fmla="*/ 4518467 w 4536644"/>
              <a:gd name="connsiteY8" fmla="*/ 581709 h 5549951"/>
              <a:gd name="connsiteX9" fmla="*/ 4517798 w 4536644"/>
              <a:gd name="connsiteY9" fmla="*/ 585890 h 5549951"/>
              <a:gd name="connsiteX10" fmla="*/ 4504861 w 4536644"/>
              <a:gd name="connsiteY10" fmla="*/ 817404 h 5549951"/>
              <a:gd name="connsiteX11" fmla="*/ 4506574 w 4536644"/>
              <a:gd name="connsiteY11" fmla="*/ 822238 h 5549951"/>
              <a:gd name="connsiteX12" fmla="*/ 4496585 w 4536644"/>
              <a:gd name="connsiteY12" fmla="*/ 965485 h 5549951"/>
              <a:gd name="connsiteX13" fmla="*/ 4498662 w 4536644"/>
              <a:gd name="connsiteY13" fmla="*/ 966385 h 5549951"/>
              <a:gd name="connsiteX14" fmla="*/ 4502781 w 4536644"/>
              <a:gd name="connsiteY14" fmla="*/ 1002567 h 5549951"/>
              <a:gd name="connsiteX15" fmla="*/ 4497983 w 4536644"/>
              <a:gd name="connsiteY15" fmla="*/ 1101094 h 5549951"/>
              <a:gd name="connsiteX16" fmla="*/ 4497878 w 4536644"/>
              <a:gd name="connsiteY16" fmla="*/ 1159389 h 5549951"/>
              <a:gd name="connsiteX17" fmla="*/ 4502181 w 4536644"/>
              <a:gd name="connsiteY17" fmla="*/ 1180505 h 5549951"/>
              <a:gd name="connsiteX18" fmla="*/ 4514088 w 4536644"/>
              <a:gd name="connsiteY18" fmla="*/ 1263157 h 5549951"/>
              <a:gd name="connsiteX19" fmla="*/ 4516365 w 4536644"/>
              <a:gd name="connsiteY19" fmla="*/ 1313374 h 5549951"/>
              <a:gd name="connsiteX20" fmla="*/ 4515485 w 4536644"/>
              <a:gd name="connsiteY20" fmla="*/ 1347004 h 5549951"/>
              <a:gd name="connsiteX21" fmla="*/ 4505903 w 4536644"/>
              <a:gd name="connsiteY21" fmla="*/ 1391762 h 5549951"/>
              <a:gd name="connsiteX22" fmla="*/ 4509167 w 4536644"/>
              <a:gd name="connsiteY22" fmla="*/ 1395707 h 5549951"/>
              <a:gd name="connsiteX23" fmla="*/ 4512009 w 4536644"/>
              <a:gd name="connsiteY23" fmla="*/ 1408524 h 5549951"/>
              <a:gd name="connsiteX24" fmla="*/ 4497084 w 4536644"/>
              <a:gd name="connsiteY24" fmla="*/ 1469337 h 5549951"/>
              <a:gd name="connsiteX25" fmla="*/ 4486187 w 4536644"/>
              <a:gd name="connsiteY25" fmla="*/ 1543038 h 5549951"/>
              <a:gd name="connsiteX26" fmla="*/ 4481306 w 4536644"/>
              <a:gd name="connsiteY26" fmla="*/ 1553997 h 5549951"/>
              <a:gd name="connsiteX27" fmla="*/ 4466878 w 4536644"/>
              <a:gd name="connsiteY27" fmla="*/ 1626071 h 5549951"/>
              <a:gd name="connsiteX28" fmla="*/ 4467096 w 4536644"/>
              <a:gd name="connsiteY28" fmla="*/ 1700268 h 5549951"/>
              <a:gd name="connsiteX29" fmla="*/ 4455626 w 4536644"/>
              <a:gd name="connsiteY29" fmla="*/ 1735163 h 5549951"/>
              <a:gd name="connsiteX30" fmla="*/ 4453566 w 4536644"/>
              <a:gd name="connsiteY30" fmla="*/ 1735289 h 5549951"/>
              <a:gd name="connsiteX31" fmla="*/ 4445068 w 4536644"/>
              <a:gd name="connsiteY31" fmla="*/ 1887374 h 5549951"/>
              <a:gd name="connsiteX32" fmla="*/ 4453759 w 4536644"/>
              <a:gd name="connsiteY32" fmla="*/ 1911536 h 5549951"/>
              <a:gd name="connsiteX33" fmla="*/ 4456037 w 4536644"/>
              <a:gd name="connsiteY33" fmla="*/ 1961755 h 5549951"/>
              <a:gd name="connsiteX34" fmla="*/ 4445574 w 4536644"/>
              <a:gd name="connsiteY34" fmla="*/ 2040142 h 5549951"/>
              <a:gd name="connsiteX35" fmla="*/ 4448839 w 4536644"/>
              <a:gd name="connsiteY35" fmla="*/ 2044087 h 5549951"/>
              <a:gd name="connsiteX36" fmla="*/ 4451680 w 4536644"/>
              <a:gd name="connsiteY36" fmla="*/ 2056904 h 5549951"/>
              <a:gd name="connsiteX37" fmla="*/ 4436755 w 4536644"/>
              <a:gd name="connsiteY37" fmla="*/ 2117719 h 5549951"/>
              <a:gd name="connsiteX38" fmla="*/ 4429424 w 4536644"/>
              <a:gd name="connsiteY38" fmla="*/ 2167300 h 5549951"/>
              <a:gd name="connsiteX39" fmla="*/ 4373341 w 4536644"/>
              <a:gd name="connsiteY39" fmla="*/ 3223633 h 5549951"/>
              <a:gd name="connsiteX40" fmla="*/ 4360555 w 4536644"/>
              <a:gd name="connsiteY40" fmla="*/ 3477281 h 5549951"/>
              <a:gd name="connsiteX41" fmla="*/ 4349470 w 4536644"/>
              <a:gd name="connsiteY41" fmla="*/ 3639984 h 5549951"/>
              <a:gd name="connsiteX42" fmla="*/ 4258709 w 4536644"/>
              <a:gd name="connsiteY42" fmla="*/ 5278921 h 5549951"/>
              <a:gd name="connsiteX43" fmla="*/ 4264007 w 4536644"/>
              <a:gd name="connsiteY43" fmla="*/ 5315626 h 5549951"/>
              <a:gd name="connsiteX44" fmla="*/ 4262770 w 4536644"/>
              <a:gd name="connsiteY44" fmla="*/ 5383001 h 5549951"/>
              <a:gd name="connsiteX45" fmla="*/ 4251816 w 4536644"/>
              <a:gd name="connsiteY45" fmla="*/ 5484804 h 5549951"/>
              <a:gd name="connsiteX46" fmla="*/ 4254764 w 4536644"/>
              <a:gd name="connsiteY46" fmla="*/ 5504211 h 5549951"/>
              <a:gd name="connsiteX47" fmla="*/ 4243707 w 4536644"/>
              <a:gd name="connsiteY47" fmla="*/ 5549951 h 5549951"/>
              <a:gd name="connsiteX48" fmla="*/ 0 w 4536644"/>
              <a:gd name="connsiteY48" fmla="*/ 5280167 h 5549951"/>
              <a:gd name="connsiteX49" fmla="*/ 78736 w 4536644"/>
              <a:gd name="connsiteY49" fmla="*/ 3839310 h 5549951"/>
              <a:gd name="connsiteX50" fmla="*/ 303426 w 4536644"/>
              <a:gd name="connsiteY50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362461 w 4538550"/>
              <a:gd name="connsiteY40" fmla="*/ 3477281 h 5549951"/>
              <a:gd name="connsiteX41" fmla="*/ 4351376 w 4538550"/>
              <a:gd name="connsiteY41" fmla="*/ 3639984 h 5549951"/>
              <a:gd name="connsiteX42" fmla="*/ 4260615 w 4538550"/>
              <a:gd name="connsiteY42" fmla="*/ 5278921 h 5549951"/>
              <a:gd name="connsiteX43" fmla="*/ 4265913 w 4538550"/>
              <a:gd name="connsiteY43" fmla="*/ 5315626 h 5549951"/>
              <a:gd name="connsiteX44" fmla="*/ 4264676 w 4538550"/>
              <a:gd name="connsiteY44" fmla="*/ 5383001 h 5549951"/>
              <a:gd name="connsiteX45" fmla="*/ 4253722 w 4538550"/>
              <a:gd name="connsiteY45" fmla="*/ 5484804 h 5549951"/>
              <a:gd name="connsiteX46" fmla="*/ 4256670 w 4538550"/>
              <a:gd name="connsiteY46" fmla="*/ 5504211 h 5549951"/>
              <a:gd name="connsiteX47" fmla="*/ 4245613 w 4538550"/>
              <a:gd name="connsiteY47" fmla="*/ 5549951 h 5549951"/>
              <a:gd name="connsiteX48" fmla="*/ 0 w 4538550"/>
              <a:gd name="connsiteY48" fmla="*/ 5297070 h 5549951"/>
              <a:gd name="connsiteX49" fmla="*/ 80642 w 4538550"/>
              <a:gd name="connsiteY49" fmla="*/ 3839310 h 5549951"/>
              <a:gd name="connsiteX50" fmla="*/ 305332 w 4538550"/>
              <a:gd name="connsiteY50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362461 w 4538550"/>
              <a:gd name="connsiteY40" fmla="*/ 3477281 h 5549951"/>
              <a:gd name="connsiteX41" fmla="*/ 4260615 w 4538550"/>
              <a:gd name="connsiteY41" fmla="*/ 5278921 h 5549951"/>
              <a:gd name="connsiteX42" fmla="*/ 4265913 w 4538550"/>
              <a:gd name="connsiteY42" fmla="*/ 5315626 h 5549951"/>
              <a:gd name="connsiteX43" fmla="*/ 4264676 w 4538550"/>
              <a:gd name="connsiteY43" fmla="*/ 5383001 h 5549951"/>
              <a:gd name="connsiteX44" fmla="*/ 4253722 w 4538550"/>
              <a:gd name="connsiteY44" fmla="*/ 5484804 h 5549951"/>
              <a:gd name="connsiteX45" fmla="*/ 4256670 w 4538550"/>
              <a:gd name="connsiteY45" fmla="*/ 5504211 h 5549951"/>
              <a:gd name="connsiteX46" fmla="*/ 4245613 w 4538550"/>
              <a:gd name="connsiteY46" fmla="*/ 5549951 h 5549951"/>
              <a:gd name="connsiteX47" fmla="*/ 0 w 4538550"/>
              <a:gd name="connsiteY47" fmla="*/ 5297070 h 5549951"/>
              <a:gd name="connsiteX48" fmla="*/ 80642 w 4538550"/>
              <a:gd name="connsiteY48" fmla="*/ 3839310 h 5549951"/>
              <a:gd name="connsiteX49" fmla="*/ 305332 w 4538550"/>
              <a:gd name="connsiteY49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260615 w 4538550"/>
              <a:gd name="connsiteY40" fmla="*/ 5278921 h 5549951"/>
              <a:gd name="connsiteX41" fmla="*/ 4265913 w 4538550"/>
              <a:gd name="connsiteY41" fmla="*/ 5315626 h 5549951"/>
              <a:gd name="connsiteX42" fmla="*/ 4264676 w 4538550"/>
              <a:gd name="connsiteY42" fmla="*/ 5383001 h 5549951"/>
              <a:gd name="connsiteX43" fmla="*/ 4253722 w 4538550"/>
              <a:gd name="connsiteY43" fmla="*/ 5484804 h 5549951"/>
              <a:gd name="connsiteX44" fmla="*/ 4256670 w 4538550"/>
              <a:gd name="connsiteY44" fmla="*/ 5504211 h 5549951"/>
              <a:gd name="connsiteX45" fmla="*/ 4245613 w 4538550"/>
              <a:gd name="connsiteY45" fmla="*/ 5549951 h 5549951"/>
              <a:gd name="connsiteX46" fmla="*/ 0 w 4538550"/>
              <a:gd name="connsiteY46" fmla="*/ 5297070 h 5549951"/>
              <a:gd name="connsiteX47" fmla="*/ 80642 w 4538550"/>
              <a:gd name="connsiteY47" fmla="*/ 3839310 h 5549951"/>
              <a:gd name="connsiteX48" fmla="*/ 305332 w 4538550"/>
              <a:gd name="connsiteY48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260615 w 4538550"/>
              <a:gd name="connsiteY39" fmla="*/ 5278921 h 5549951"/>
              <a:gd name="connsiteX40" fmla="*/ 4265913 w 4538550"/>
              <a:gd name="connsiteY40" fmla="*/ 5315626 h 5549951"/>
              <a:gd name="connsiteX41" fmla="*/ 4264676 w 4538550"/>
              <a:gd name="connsiteY41" fmla="*/ 5383001 h 5549951"/>
              <a:gd name="connsiteX42" fmla="*/ 4253722 w 4538550"/>
              <a:gd name="connsiteY42" fmla="*/ 5484804 h 5549951"/>
              <a:gd name="connsiteX43" fmla="*/ 4256670 w 4538550"/>
              <a:gd name="connsiteY43" fmla="*/ 5504211 h 5549951"/>
              <a:gd name="connsiteX44" fmla="*/ 4245613 w 4538550"/>
              <a:gd name="connsiteY44" fmla="*/ 5549951 h 5549951"/>
              <a:gd name="connsiteX45" fmla="*/ 0 w 4538550"/>
              <a:gd name="connsiteY45" fmla="*/ 5297070 h 5549951"/>
              <a:gd name="connsiteX46" fmla="*/ 80642 w 4538550"/>
              <a:gd name="connsiteY46" fmla="*/ 3839310 h 5549951"/>
              <a:gd name="connsiteX47" fmla="*/ 305332 w 4538550"/>
              <a:gd name="connsiteY47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38550" h="5549951">
                <a:moveTo>
                  <a:pt x="305332" y="0"/>
                </a:moveTo>
                <a:cubicBezTo>
                  <a:pt x="630079" y="31218"/>
                  <a:pt x="2669019" y="134017"/>
                  <a:pt x="3307518" y="171842"/>
                </a:cubicBezTo>
                <a:lnTo>
                  <a:pt x="4509523" y="247374"/>
                </a:lnTo>
                <a:lnTo>
                  <a:pt x="4537402" y="269179"/>
                </a:lnTo>
                <a:cubicBezTo>
                  <a:pt x="4536811" y="279763"/>
                  <a:pt x="4536219" y="290346"/>
                  <a:pt x="4535628" y="300930"/>
                </a:cubicBezTo>
                <a:lnTo>
                  <a:pt x="4538550" y="302647"/>
                </a:lnTo>
                <a:cubicBezTo>
                  <a:pt x="4536632" y="336963"/>
                  <a:pt x="4526635" y="465062"/>
                  <a:pt x="4524122" y="506828"/>
                </a:cubicBezTo>
                <a:cubicBezTo>
                  <a:pt x="4523905" y="522300"/>
                  <a:pt x="4523689" y="537773"/>
                  <a:pt x="4523472" y="553245"/>
                </a:cubicBezTo>
                <a:cubicBezTo>
                  <a:pt x="4523201" y="558170"/>
                  <a:pt x="4522107" y="568699"/>
                  <a:pt x="4520373" y="581709"/>
                </a:cubicBezTo>
                <a:lnTo>
                  <a:pt x="4519704" y="585890"/>
                </a:lnTo>
                <a:lnTo>
                  <a:pt x="4506767" y="817404"/>
                </a:lnTo>
                <a:lnTo>
                  <a:pt x="4508480" y="822238"/>
                </a:lnTo>
                <a:cubicBezTo>
                  <a:pt x="4507101" y="846918"/>
                  <a:pt x="4499810" y="941461"/>
                  <a:pt x="4498491" y="965485"/>
                </a:cubicBezTo>
                <a:lnTo>
                  <a:pt x="4500568" y="966385"/>
                </a:lnTo>
                <a:cubicBezTo>
                  <a:pt x="4502009" y="972743"/>
                  <a:pt x="4504800" y="980116"/>
                  <a:pt x="4504687" y="1002567"/>
                </a:cubicBezTo>
                <a:cubicBezTo>
                  <a:pt x="4493849" y="1029868"/>
                  <a:pt x="4514305" y="1067217"/>
                  <a:pt x="4499889" y="1101094"/>
                </a:cubicBezTo>
                <a:cubicBezTo>
                  <a:pt x="4496162" y="1113552"/>
                  <a:pt x="4494270" y="1152106"/>
                  <a:pt x="4499784" y="1159389"/>
                </a:cubicBezTo>
                <a:cubicBezTo>
                  <a:pt x="4500599" y="1167426"/>
                  <a:pt x="4497942" y="1176807"/>
                  <a:pt x="4504087" y="1180505"/>
                </a:cubicBezTo>
                <a:cubicBezTo>
                  <a:pt x="4506789" y="1197800"/>
                  <a:pt x="4513630" y="1241012"/>
                  <a:pt x="4515994" y="1263157"/>
                </a:cubicBezTo>
                <a:lnTo>
                  <a:pt x="4518271" y="1313374"/>
                </a:lnTo>
                <a:cubicBezTo>
                  <a:pt x="4517978" y="1324584"/>
                  <a:pt x="4517684" y="1335794"/>
                  <a:pt x="4517391" y="1347004"/>
                </a:cubicBezTo>
                <a:cubicBezTo>
                  <a:pt x="4515647" y="1360069"/>
                  <a:pt x="4508862" y="1383645"/>
                  <a:pt x="4507809" y="1391762"/>
                </a:cubicBezTo>
                <a:cubicBezTo>
                  <a:pt x="4509015" y="1392770"/>
                  <a:pt x="4510117" y="1394098"/>
                  <a:pt x="4511073" y="1395707"/>
                </a:cubicBezTo>
                <a:lnTo>
                  <a:pt x="4513915" y="1408524"/>
                </a:lnTo>
                <a:lnTo>
                  <a:pt x="4498990" y="1469337"/>
                </a:lnTo>
                <a:lnTo>
                  <a:pt x="4488093" y="1543038"/>
                </a:lnTo>
                <a:lnTo>
                  <a:pt x="4483212" y="1553997"/>
                </a:lnTo>
                <a:cubicBezTo>
                  <a:pt x="4477121" y="1579288"/>
                  <a:pt x="4480269" y="1610368"/>
                  <a:pt x="4468784" y="1626071"/>
                </a:cubicBezTo>
                <a:cubicBezTo>
                  <a:pt x="4468857" y="1650803"/>
                  <a:pt x="4468929" y="1675536"/>
                  <a:pt x="4469002" y="1700268"/>
                </a:cubicBezTo>
                <a:cubicBezTo>
                  <a:pt x="4454430" y="1697000"/>
                  <a:pt x="4460139" y="1726126"/>
                  <a:pt x="4457532" y="1735163"/>
                </a:cubicBezTo>
                <a:lnTo>
                  <a:pt x="4455472" y="1735289"/>
                </a:lnTo>
                <a:lnTo>
                  <a:pt x="4446974" y="1887374"/>
                </a:lnTo>
                <a:lnTo>
                  <a:pt x="4455665" y="1911536"/>
                </a:lnTo>
                <a:cubicBezTo>
                  <a:pt x="4456424" y="1928276"/>
                  <a:pt x="4457184" y="1945015"/>
                  <a:pt x="4457943" y="1961755"/>
                </a:cubicBezTo>
                <a:cubicBezTo>
                  <a:pt x="4456579" y="1983189"/>
                  <a:pt x="4448680" y="2026420"/>
                  <a:pt x="4447480" y="2040142"/>
                </a:cubicBezTo>
                <a:cubicBezTo>
                  <a:pt x="4448687" y="2041150"/>
                  <a:pt x="4449788" y="2042479"/>
                  <a:pt x="4450745" y="2044087"/>
                </a:cubicBezTo>
                <a:lnTo>
                  <a:pt x="4453586" y="2056904"/>
                </a:lnTo>
                <a:lnTo>
                  <a:pt x="4438661" y="2117719"/>
                </a:lnTo>
                <a:lnTo>
                  <a:pt x="4431330" y="2167300"/>
                </a:lnTo>
                <a:cubicBezTo>
                  <a:pt x="4401656" y="2694167"/>
                  <a:pt x="4288184" y="4754200"/>
                  <a:pt x="4260615" y="5278921"/>
                </a:cubicBezTo>
                <a:lnTo>
                  <a:pt x="4265913" y="5315626"/>
                </a:lnTo>
                <a:cubicBezTo>
                  <a:pt x="4271701" y="5323538"/>
                  <a:pt x="4266708" y="5354805"/>
                  <a:pt x="4264676" y="5383001"/>
                </a:cubicBezTo>
                <a:cubicBezTo>
                  <a:pt x="4262644" y="5411197"/>
                  <a:pt x="4257118" y="5461902"/>
                  <a:pt x="4253722" y="5484804"/>
                </a:cubicBezTo>
                <a:lnTo>
                  <a:pt x="4256670" y="5504211"/>
                </a:lnTo>
                <a:cubicBezTo>
                  <a:pt x="4255518" y="5525026"/>
                  <a:pt x="4249878" y="5526348"/>
                  <a:pt x="4245613" y="5549951"/>
                </a:cubicBezTo>
                <a:lnTo>
                  <a:pt x="0" y="5297070"/>
                </a:lnTo>
                <a:lnTo>
                  <a:pt x="80642" y="3839310"/>
                </a:lnTo>
                <a:lnTo>
                  <a:pt x="305332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Obsah obrázku interiér, oblečení, zeď, osoba&#10;&#10;Popis byl vytvořen automaticky">
            <a:extLst>
              <a:ext uri="{FF2B5EF4-FFF2-40B4-BE49-F238E27FC236}">
                <a16:creationId xmlns:a16="http://schemas.microsoft.com/office/drawing/2014/main" id="{73F1E547-CD2A-4C05-419E-FA50B3A5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r="22866" b="-2"/>
          <a:stretch/>
        </p:blipFill>
        <p:spPr bwMode="auto">
          <a:xfrm>
            <a:off x="846581" y="562650"/>
            <a:ext cx="4658079" cy="5511980"/>
          </a:xfrm>
          <a:custGeom>
            <a:avLst/>
            <a:gdLst/>
            <a:ahLst/>
            <a:cxnLst/>
            <a:rect l="l" t="t" r="r" b="b"/>
            <a:pathLst>
              <a:path w="4658079" h="5511980">
                <a:moveTo>
                  <a:pt x="4351992" y="0"/>
                </a:moveTo>
                <a:lnTo>
                  <a:pt x="4439670" y="1444388"/>
                </a:lnTo>
                <a:lnTo>
                  <a:pt x="4658079" y="5249958"/>
                </a:lnTo>
                <a:cubicBezTo>
                  <a:pt x="4324280" y="5258279"/>
                  <a:pt x="2239352" y="5402254"/>
                  <a:pt x="1585796" y="5441796"/>
                </a:cubicBezTo>
                <a:lnTo>
                  <a:pt x="354942" y="5511980"/>
                </a:lnTo>
                <a:lnTo>
                  <a:pt x="324060" y="5493872"/>
                </a:lnTo>
                <a:cubicBezTo>
                  <a:pt x="323429" y="5483384"/>
                  <a:pt x="322799" y="5472898"/>
                  <a:pt x="322168" y="5462410"/>
                </a:cubicBezTo>
                <a:lnTo>
                  <a:pt x="318997" y="5461072"/>
                </a:lnTo>
                <a:cubicBezTo>
                  <a:pt x="316953" y="5427068"/>
                  <a:pt x="312208" y="5299794"/>
                  <a:pt x="309902" y="5258387"/>
                </a:cubicBezTo>
                <a:cubicBezTo>
                  <a:pt x="308322" y="5243134"/>
                  <a:pt x="306741" y="5227879"/>
                  <a:pt x="305160" y="5212626"/>
                </a:cubicBezTo>
                <a:cubicBezTo>
                  <a:pt x="304863" y="5207747"/>
                  <a:pt x="304750" y="5197253"/>
                  <a:pt x="304998" y="5184240"/>
                </a:cubicBezTo>
                <a:lnTo>
                  <a:pt x="305192" y="5180045"/>
                </a:lnTo>
                <a:lnTo>
                  <a:pt x="291399" y="4950639"/>
                </a:lnTo>
                <a:lnTo>
                  <a:pt x="289095" y="4946087"/>
                </a:lnTo>
                <a:cubicBezTo>
                  <a:pt x="287624" y="4921632"/>
                  <a:pt x="284034" y="4827709"/>
                  <a:pt x="282579" y="4803906"/>
                </a:cubicBezTo>
                <a:lnTo>
                  <a:pt x="280362" y="4803270"/>
                </a:lnTo>
                <a:cubicBezTo>
                  <a:pt x="278157" y="4797186"/>
                  <a:pt x="274462" y="4790265"/>
                  <a:pt x="271963" y="4768156"/>
                </a:cubicBezTo>
                <a:cubicBezTo>
                  <a:pt x="279804" y="4739984"/>
                  <a:pt x="254660" y="4705685"/>
                  <a:pt x="265374" y="4670611"/>
                </a:cubicBezTo>
                <a:cubicBezTo>
                  <a:pt x="267713" y="4657902"/>
                  <a:pt x="265149" y="4619731"/>
                  <a:pt x="258696" y="4613226"/>
                </a:cubicBezTo>
                <a:cubicBezTo>
                  <a:pt x="256932" y="4605414"/>
                  <a:pt x="258542" y="4595862"/>
                  <a:pt x="251863" y="4592962"/>
                </a:cubicBezTo>
                <a:cubicBezTo>
                  <a:pt x="247103" y="4576265"/>
                  <a:pt x="235119" y="4534559"/>
                  <a:pt x="230138" y="4513049"/>
                </a:cubicBezTo>
                <a:lnTo>
                  <a:pt x="221978" y="4463901"/>
                </a:lnTo>
                <a:cubicBezTo>
                  <a:pt x="220971" y="4452833"/>
                  <a:pt x="219966" y="4441765"/>
                  <a:pt x="218959" y="4430697"/>
                </a:cubicBezTo>
                <a:cubicBezTo>
                  <a:pt x="219211" y="4417629"/>
                  <a:pt x="223365" y="4393610"/>
                  <a:pt x="223492" y="4385495"/>
                </a:cubicBezTo>
                <a:cubicBezTo>
                  <a:pt x="222148" y="4384648"/>
                  <a:pt x="220873" y="4383474"/>
                  <a:pt x="219714" y="4382005"/>
                </a:cubicBezTo>
                <a:lnTo>
                  <a:pt x="215333" y="4369732"/>
                </a:lnTo>
                <a:lnTo>
                  <a:pt x="223429" y="4308087"/>
                </a:lnTo>
                <a:lnTo>
                  <a:pt x="225930" y="4234242"/>
                </a:lnTo>
                <a:lnTo>
                  <a:pt x="229617" y="4222870"/>
                </a:lnTo>
                <a:cubicBezTo>
                  <a:pt x="232866" y="4197247"/>
                  <a:pt x="226048" y="4167037"/>
                  <a:pt x="235897" y="4150202"/>
                </a:cubicBezTo>
                <a:cubicBezTo>
                  <a:pt x="232944" y="4125870"/>
                  <a:pt x="229992" y="4101537"/>
                  <a:pt x="227040" y="4077205"/>
                </a:cubicBezTo>
                <a:cubicBezTo>
                  <a:pt x="242235" y="4078669"/>
                  <a:pt x="233041" y="4050691"/>
                  <a:pt x="234640" y="4041483"/>
                </a:cubicBezTo>
                <a:lnTo>
                  <a:pt x="236720" y="4041112"/>
                </a:lnTo>
                <a:lnTo>
                  <a:pt x="227659" y="3890411"/>
                </a:lnTo>
                <a:lnTo>
                  <a:pt x="216010" y="3867677"/>
                </a:lnTo>
                <a:cubicBezTo>
                  <a:pt x="213290" y="3851293"/>
                  <a:pt x="210569" y="3834910"/>
                  <a:pt x="207849" y="3818526"/>
                </a:cubicBezTo>
                <a:cubicBezTo>
                  <a:pt x="206741" y="3797268"/>
                  <a:pt x="209741" y="3753771"/>
                  <a:pt x="209364" y="3740122"/>
                </a:cubicBezTo>
                <a:cubicBezTo>
                  <a:pt x="208019" y="3739275"/>
                  <a:pt x="206745" y="3738099"/>
                  <a:pt x="205585" y="3736632"/>
                </a:cubicBezTo>
                <a:lnTo>
                  <a:pt x="201205" y="3724359"/>
                </a:lnTo>
                <a:lnTo>
                  <a:pt x="209301" y="3662712"/>
                </a:lnTo>
                <a:lnTo>
                  <a:pt x="210984" y="3613034"/>
                </a:lnTo>
                <a:cubicBezTo>
                  <a:pt x="179832" y="3090937"/>
                  <a:pt x="55434" y="1049860"/>
                  <a:pt x="22392" y="530128"/>
                </a:cubicBezTo>
                <a:lnTo>
                  <a:pt x="12734" y="494640"/>
                </a:lnTo>
                <a:cubicBezTo>
                  <a:pt x="5928" y="487549"/>
                  <a:pt x="7365" y="456177"/>
                  <a:pt x="6150" y="428183"/>
                </a:cubicBezTo>
                <a:cubicBezTo>
                  <a:pt x="4934" y="400189"/>
                  <a:pt x="4651" y="349621"/>
                  <a:pt x="5438" y="326674"/>
                </a:cubicBezTo>
                <a:lnTo>
                  <a:pt x="182" y="307928"/>
                </a:lnTo>
                <a:cubicBezTo>
                  <a:pt x="-1070" y="287304"/>
                  <a:pt x="4511" y="285325"/>
                  <a:pt x="6100" y="2615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F0C2C2B-A6EC-99D2-9922-369682A6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660" y="-635470"/>
            <a:ext cx="6341212" cy="1992486"/>
          </a:xfrm>
        </p:spPr>
        <p:txBody>
          <a:bodyPr>
            <a:normAutofit/>
          </a:bodyPr>
          <a:lstStyle/>
          <a:p>
            <a:r>
              <a:rPr lang="cs-CZ" sz="4400" dirty="0"/>
              <a:t>svérázný „</a:t>
            </a:r>
            <a:r>
              <a:rPr lang="cs-CZ" sz="4400" dirty="0" err="1"/>
              <a:t>quirky</a:t>
            </a:r>
            <a:r>
              <a:rPr lang="cs-CZ" sz="4400" dirty="0"/>
              <a:t>“ film</a:t>
            </a:r>
          </a:p>
        </p:txBody>
      </p:sp>
      <p:sp>
        <p:nvSpPr>
          <p:cNvPr id="6172" name="Freeform: Shape 6156">
            <a:extLst>
              <a:ext uri="{FF2B5EF4-FFF2-40B4-BE49-F238E27FC236}">
                <a16:creationId xmlns:a16="http://schemas.microsoft.com/office/drawing/2014/main" id="{8D79F6BF-92D2-4F87-A150-D6C0C6201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297617" y="5065939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05D4A1-CDFA-B5BD-56FC-EE9EDA11B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278" y="1844586"/>
            <a:ext cx="5432997" cy="423004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2000" dirty="0">
                <a:latin typeface="Franklin Gothic Book" panose="020B0503020102020204" pitchFamily="34" charset="0"/>
              </a:rPr>
              <a:t>kategorii </a:t>
            </a:r>
            <a:r>
              <a:rPr lang="cs-CZ" sz="2000" b="1" dirty="0" err="1">
                <a:latin typeface="Franklin Gothic Book" panose="020B0503020102020204" pitchFamily="34" charset="0"/>
              </a:rPr>
              <a:t>quirky</a:t>
            </a:r>
            <a:r>
              <a:rPr lang="cs-CZ" sz="2000" b="1" dirty="0">
                <a:latin typeface="Franklin Gothic Book" panose="020B0503020102020204" pitchFamily="34" charset="0"/>
              </a:rPr>
              <a:t> filmu </a:t>
            </a:r>
            <a:r>
              <a:rPr lang="cs-CZ" sz="2000" dirty="0">
                <a:latin typeface="Franklin Gothic Book" panose="020B0503020102020204" pitchFamily="34" charset="0"/>
              </a:rPr>
              <a:t>poprvé definuje James </a:t>
            </a:r>
            <a:r>
              <a:rPr lang="cs-CZ" sz="2000" dirty="0" err="1">
                <a:latin typeface="Franklin Gothic Book" panose="020B0503020102020204" pitchFamily="34" charset="0"/>
              </a:rPr>
              <a:t>MacDowell</a:t>
            </a:r>
            <a:r>
              <a:rPr lang="cs-CZ" sz="2000" dirty="0">
                <a:latin typeface="Franklin Gothic Book" panose="020B0503020102020204" pitchFamily="34" charset="0"/>
              </a:rPr>
              <a:t> v článku </a:t>
            </a:r>
            <a:r>
              <a:rPr lang="cs-CZ" sz="2000" i="1" dirty="0">
                <a:latin typeface="Franklin Gothic Book" panose="020B0503020102020204" pitchFamily="34" charset="0"/>
              </a:rPr>
              <a:t>Notes on </a:t>
            </a:r>
            <a:r>
              <a:rPr lang="cs-CZ" sz="2000" i="1" dirty="0" err="1">
                <a:latin typeface="Franklin Gothic Book" panose="020B0503020102020204" pitchFamily="34" charset="0"/>
              </a:rPr>
              <a:t>Quirky</a:t>
            </a:r>
            <a:r>
              <a:rPr lang="cs-CZ" sz="2000" i="1" dirty="0">
                <a:latin typeface="Franklin Gothic Book" panose="020B0503020102020204" pitchFamily="34" charset="0"/>
              </a:rPr>
              <a:t> </a:t>
            </a:r>
            <a:r>
              <a:rPr lang="cs-CZ" sz="2000" dirty="0">
                <a:latin typeface="Franklin Gothic Book" panose="020B0503020102020204" pitchFamily="34" charset="0"/>
              </a:rPr>
              <a:t>(2010)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latin typeface="Franklin Gothic Book" panose="020B0503020102020204" pitchFamily="34" charset="0"/>
              </a:rPr>
              <a:t>navazuje na </a:t>
            </a:r>
            <a:r>
              <a:rPr lang="cs-CZ" sz="2000" dirty="0" err="1">
                <a:latin typeface="Franklin Gothic Book" panose="020B0503020102020204" pitchFamily="34" charset="0"/>
              </a:rPr>
              <a:t>Sconceho</a:t>
            </a:r>
            <a:r>
              <a:rPr lang="cs-CZ" sz="2000" dirty="0">
                <a:latin typeface="Franklin Gothic Book" panose="020B0503020102020204" pitchFamily="34" charset="0"/>
              </a:rPr>
              <a:t> smart film, ale reviduje jej s ohledem na nově vzniklé </a:t>
            </a:r>
            <a:r>
              <a:rPr lang="cs-CZ" sz="2000" dirty="0" err="1">
                <a:latin typeface="Franklin Gothic Book" panose="020B0503020102020204" pitchFamily="34" charset="0"/>
              </a:rPr>
              <a:t>indie</a:t>
            </a:r>
            <a:r>
              <a:rPr lang="cs-CZ" sz="2000" dirty="0">
                <a:latin typeface="Franklin Gothic Book" panose="020B0503020102020204" pitchFamily="34" charset="0"/>
              </a:rPr>
              <a:t> filmy -&gt; definice smart filmu už dostatečně neodpovídá tvorbě nultých let (vč. filmů </a:t>
            </a:r>
            <a:r>
              <a:rPr lang="cs-CZ" sz="2000" dirty="0" err="1">
                <a:latin typeface="Franklin Gothic Book" panose="020B0503020102020204" pitchFamily="34" charset="0"/>
              </a:rPr>
              <a:t>Wese</a:t>
            </a:r>
            <a:r>
              <a:rPr lang="cs-CZ" sz="2000" dirty="0">
                <a:latin typeface="Franklin Gothic Book" panose="020B0503020102020204" pitchFamily="34" charset="0"/>
              </a:rPr>
              <a:t> Andersona) a postupné vyčerpanosti z postmoderny</a:t>
            </a:r>
          </a:p>
          <a:p>
            <a:pPr>
              <a:lnSpc>
                <a:spcPct val="110000"/>
              </a:lnSpc>
            </a:pPr>
            <a:r>
              <a:rPr lang="cs-CZ" sz="2000" dirty="0">
                <a:latin typeface="Franklin Gothic Book" panose="020B0503020102020204" pitchFamily="34" charset="0"/>
              </a:rPr>
              <a:t>posun především v tonalitě: </a:t>
            </a:r>
            <a:r>
              <a:rPr lang="cs-CZ" sz="2000" dirty="0" err="1">
                <a:latin typeface="Franklin Gothic Book" panose="020B0503020102020204" pitchFamily="34" charset="0"/>
              </a:rPr>
              <a:t>quirky</a:t>
            </a:r>
            <a:r>
              <a:rPr lang="cs-CZ" sz="2000" dirty="0">
                <a:latin typeface="Franklin Gothic Book" panose="020B0503020102020204" pitchFamily="34" charset="0"/>
              </a:rPr>
              <a:t> filmy již nejsou (jen) ironické a nihilistické, ale </a:t>
            </a:r>
            <a:r>
              <a:rPr lang="cs-CZ" sz="2000" b="1" dirty="0">
                <a:latin typeface="Franklin Gothic Book" panose="020B0503020102020204" pitchFamily="34" charset="0"/>
              </a:rPr>
              <a:t>kombinují</a:t>
            </a:r>
            <a:r>
              <a:rPr lang="cs-CZ" sz="2000" dirty="0">
                <a:latin typeface="Franklin Gothic Book" panose="020B0503020102020204" pitchFamily="34" charset="0"/>
              </a:rPr>
              <a:t> </a:t>
            </a:r>
            <a:r>
              <a:rPr lang="cs-CZ" sz="2000" b="1" dirty="0">
                <a:latin typeface="Franklin Gothic Book" panose="020B0503020102020204" pitchFamily="34" charset="0"/>
              </a:rPr>
              <a:t>ironickou</a:t>
            </a:r>
            <a:r>
              <a:rPr lang="cs-CZ" sz="2000" dirty="0">
                <a:latin typeface="Franklin Gothic Book" panose="020B0503020102020204" pitchFamily="34" charset="0"/>
              </a:rPr>
              <a:t> </a:t>
            </a:r>
            <a:r>
              <a:rPr lang="cs-CZ" sz="2000" b="1" dirty="0">
                <a:latin typeface="Franklin Gothic Book" panose="020B0503020102020204" pitchFamily="34" charset="0"/>
              </a:rPr>
              <a:t>odtažitost </a:t>
            </a:r>
            <a:r>
              <a:rPr lang="cs-CZ" sz="2000" dirty="0">
                <a:latin typeface="Franklin Gothic Book" panose="020B0503020102020204" pitchFamily="34" charset="0"/>
              </a:rPr>
              <a:t>s </a:t>
            </a:r>
            <a:r>
              <a:rPr lang="cs-CZ" sz="2000" b="1" dirty="0">
                <a:latin typeface="Franklin Gothic Book" panose="020B0503020102020204" pitchFamily="34" charset="0"/>
              </a:rPr>
              <a:t>upřímností</a:t>
            </a:r>
            <a:r>
              <a:rPr lang="cs-CZ" sz="2000" dirty="0">
                <a:latin typeface="Franklin Gothic Book" panose="020B0503020102020204" pitchFamily="34" charset="0"/>
              </a:rPr>
              <a:t>, cynismus s nevinností, umělost s uvěřitelností</a:t>
            </a:r>
          </a:p>
        </p:txBody>
      </p:sp>
      <p:grpSp>
        <p:nvGrpSpPr>
          <p:cNvPr id="6173" name="Group 6158">
            <a:extLst>
              <a:ext uri="{FF2B5EF4-FFF2-40B4-BE49-F238E27FC236}">
                <a16:creationId xmlns:a16="http://schemas.microsoft.com/office/drawing/2014/main" id="{8F1E5548-C8F0-448F-A511-7672E204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6160" name="Group 6159">
              <a:extLst>
                <a:ext uri="{FF2B5EF4-FFF2-40B4-BE49-F238E27FC236}">
                  <a16:creationId xmlns:a16="http://schemas.microsoft.com/office/drawing/2014/main" id="{93731FAA-1021-4D9F-87A7-BFEF8B96D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6162" name="Straight Connector 6161">
                <a:extLst>
                  <a:ext uri="{FF2B5EF4-FFF2-40B4-BE49-F238E27FC236}">
                    <a16:creationId xmlns:a16="http://schemas.microsoft.com/office/drawing/2014/main" id="{1EAB1D57-5DCE-4A3A-AA8E-14A2877FF7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4" name="Straight Connector 6162">
                <a:extLst>
                  <a:ext uri="{FF2B5EF4-FFF2-40B4-BE49-F238E27FC236}">
                    <a16:creationId xmlns:a16="http://schemas.microsoft.com/office/drawing/2014/main" id="{4DBE16E4-EA68-4BE1-AFE6-25A19174D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75" name="Oval 6160">
              <a:extLst>
                <a:ext uri="{FF2B5EF4-FFF2-40B4-BE49-F238E27FC236}">
                  <a16:creationId xmlns:a16="http://schemas.microsoft.com/office/drawing/2014/main" id="{A73BE96F-9A4D-4AB8-BF6C-94979FCA7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856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DF91E-4A17-D127-8B43-2549A1F3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10024533" cy="1577975"/>
          </a:xfrm>
        </p:spPr>
        <p:txBody>
          <a:bodyPr/>
          <a:lstStyle/>
          <a:p>
            <a:r>
              <a:rPr lang="cs-CZ" dirty="0"/>
              <a:t>jak uchopit svéráznost: teoretické rámce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5D03E8-5286-92A8-775C-41CD5AB52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Franklin Gothic Book" panose="020B0503020102020204" pitchFamily="34" charset="0"/>
              </a:rPr>
              <a:t>“Chceme-li vnímavost [</a:t>
            </a:r>
            <a:r>
              <a:rPr lang="cs-CZ" sz="2000" i="1" dirty="0">
                <a:latin typeface="Franklin Gothic Book" panose="020B0503020102020204" pitchFamily="34" charset="0"/>
              </a:rPr>
              <a:t>sensibility</a:t>
            </a:r>
            <a:r>
              <a:rPr lang="cs-CZ" sz="2000" dirty="0">
                <a:latin typeface="Franklin Gothic Book" panose="020B0503020102020204" pitchFamily="34" charset="0"/>
              </a:rPr>
              <a:t>] lapit slovy, […] musíme být opatrní a mrštní.“ (Susan </a:t>
            </a:r>
            <a:r>
              <a:rPr lang="cs-CZ" sz="2000" dirty="0" err="1">
                <a:latin typeface="Franklin Gothic Book" panose="020B0503020102020204" pitchFamily="34" charset="0"/>
              </a:rPr>
              <a:t>Sontag</a:t>
            </a:r>
            <a:r>
              <a:rPr lang="cs-CZ" sz="2000" dirty="0">
                <a:latin typeface="Franklin Gothic Book" panose="020B0503020102020204" pitchFamily="34" charset="0"/>
              </a:rPr>
              <a:t>, </a:t>
            </a:r>
            <a:r>
              <a:rPr lang="cs-CZ" sz="2000" i="1" dirty="0">
                <a:latin typeface="Franklin Gothic Book" panose="020B0503020102020204" pitchFamily="34" charset="0"/>
              </a:rPr>
              <a:t>Poznámky o fenoménu camp</a:t>
            </a:r>
            <a:r>
              <a:rPr lang="cs-CZ" sz="2000" dirty="0">
                <a:latin typeface="Franklin Gothic Book" panose="020B0503020102020204" pitchFamily="34" charset="0"/>
              </a:rPr>
              <a:t>)</a:t>
            </a:r>
          </a:p>
          <a:p>
            <a:r>
              <a:rPr lang="cs-CZ" sz="2000" b="1" dirty="0" err="1">
                <a:latin typeface="Franklin Gothic Book" panose="020B0503020102020204" pitchFamily="34" charset="0"/>
              </a:rPr>
              <a:t>quirky</a:t>
            </a:r>
            <a:r>
              <a:rPr lang="cs-CZ" sz="2000" dirty="0">
                <a:latin typeface="Franklin Gothic Book" panose="020B0503020102020204" pitchFamily="34" charset="0"/>
              </a:rPr>
              <a:t> = </a:t>
            </a:r>
            <a:r>
              <a:rPr lang="cs-CZ" sz="2000" b="1" dirty="0">
                <a:latin typeface="Franklin Gothic Book" panose="020B0503020102020204" pitchFamily="34" charset="0"/>
              </a:rPr>
              <a:t>senzibilita</a:t>
            </a:r>
            <a:r>
              <a:rPr lang="cs-CZ" sz="2000" dirty="0">
                <a:latin typeface="Franklin Gothic Book" panose="020B0503020102020204" pitchFamily="34" charset="0"/>
              </a:rPr>
              <a:t> spíše než žánr, podobně jako </a:t>
            </a:r>
            <a:r>
              <a:rPr lang="cs-CZ" sz="2000" b="1" dirty="0">
                <a:latin typeface="Franklin Gothic Book" panose="020B0503020102020204" pitchFamily="34" charset="0"/>
              </a:rPr>
              <a:t>camp</a:t>
            </a:r>
            <a:r>
              <a:rPr lang="cs-CZ" sz="2000" dirty="0">
                <a:latin typeface="Franklin Gothic Book" panose="020B0503020102020204" pitchFamily="34" charset="0"/>
              </a:rPr>
              <a:t> nebo </a:t>
            </a:r>
            <a:r>
              <a:rPr lang="cs-CZ" sz="2000" b="1" dirty="0">
                <a:latin typeface="Franklin Gothic Book" panose="020B0503020102020204" pitchFamily="34" charset="0"/>
              </a:rPr>
              <a:t>film </a:t>
            </a:r>
            <a:r>
              <a:rPr lang="cs-CZ" sz="2000" b="1" dirty="0" err="1">
                <a:latin typeface="Franklin Gothic Book" panose="020B0503020102020204" pitchFamily="34" charset="0"/>
              </a:rPr>
              <a:t>noir</a:t>
            </a:r>
            <a:endParaRPr lang="cs-CZ" sz="2000" b="1" dirty="0">
              <a:latin typeface="Franklin Gothic Book" panose="020B0503020102020204" pitchFamily="34" charset="0"/>
            </a:endParaRPr>
          </a:p>
          <a:p>
            <a:r>
              <a:rPr lang="cs-CZ" sz="2000" b="1" dirty="0">
                <a:latin typeface="Franklin Gothic Book" panose="020B0503020102020204" pitchFamily="34" charset="0"/>
              </a:rPr>
              <a:t>tón / tonalita</a:t>
            </a:r>
            <a:r>
              <a:rPr lang="cs-CZ" sz="2000" dirty="0">
                <a:latin typeface="Franklin Gothic Book" panose="020B0503020102020204" pitchFamily="34" charset="0"/>
              </a:rPr>
              <a:t> = „</a:t>
            </a:r>
            <a:r>
              <a:rPr lang="cs-CZ" sz="2000" b="1" dirty="0">
                <a:latin typeface="Franklin Gothic Book" panose="020B0503020102020204" pitchFamily="34" charset="0"/>
              </a:rPr>
              <a:t>přístupy </a:t>
            </a:r>
            <a:r>
              <a:rPr lang="cs-CZ" sz="2000" dirty="0">
                <a:latin typeface="Franklin Gothic Book" panose="020B0503020102020204" pitchFamily="34" charset="0"/>
              </a:rPr>
              <a:t>a </a:t>
            </a:r>
            <a:r>
              <a:rPr lang="cs-CZ" sz="2000" b="1" dirty="0">
                <a:latin typeface="Franklin Gothic Book" panose="020B0503020102020204" pitchFamily="34" charset="0"/>
              </a:rPr>
              <a:t>pocity</a:t>
            </a:r>
            <a:r>
              <a:rPr lang="cs-CZ" sz="2000" dirty="0">
                <a:latin typeface="Franklin Gothic Book" panose="020B0503020102020204" pitchFamily="34" charset="0"/>
              </a:rPr>
              <a:t>, kterých si všímáme v </a:t>
            </a:r>
            <a:r>
              <a:rPr lang="cs-CZ" sz="2000" b="1" dirty="0">
                <a:latin typeface="Franklin Gothic Book" panose="020B0503020102020204" pitchFamily="34" charset="0"/>
              </a:rPr>
              <a:t>postoji</a:t>
            </a:r>
            <a:r>
              <a:rPr lang="cs-CZ" sz="2000" dirty="0">
                <a:latin typeface="Franklin Gothic Book" panose="020B0503020102020204" pitchFamily="34" charset="0"/>
              </a:rPr>
              <a:t> filmu k vyprávěnému obsahu“ (Susan Smith)</a:t>
            </a:r>
          </a:p>
          <a:p>
            <a:r>
              <a:rPr lang="cs-CZ" sz="2000" b="1" dirty="0">
                <a:latin typeface="Franklin Gothic Book" panose="020B0503020102020204" pitchFamily="34" charset="0"/>
              </a:rPr>
              <a:t>struktura pocitů </a:t>
            </a:r>
            <a:r>
              <a:rPr lang="cs-CZ" sz="2000" dirty="0">
                <a:latin typeface="Franklin Gothic Book" panose="020B0503020102020204" pitchFamily="34" charset="0"/>
              </a:rPr>
              <a:t>(</a:t>
            </a:r>
            <a:r>
              <a:rPr lang="cs-CZ" sz="2000" dirty="0" err="1">
                <a:latin typeface="Franklin Gothic Book" panose="020B0503020102020204" pitchFamily="34" charset="0"/>
              </a:rPr>
              <a:t>structure</a:t>
            </a:r>
            <a:r>
              <a:rPr lang="cs-CZ" sz="2000" dirty="0">
                <a:latin typeface="Franklin Gothic Book" panose="020B0503020102020204" pitchFamily="34" charset="0"/>
              </a:rPr>
              <a:t> </a:t>
            </a:r>
            <a:r>
              <a:rPr lang="cs-CZ" sz="2000" dirty="0" err="1">
                <a:latin typeface="Franklin Gothic Book" panose="020B0503020102020204" pitchFamily="34" charset="0"/>
              </a:rPr>
              <a:t>of</a:t>
            </a:r>
            <a:r>
              <a:rPr lang="cs-CZ" sz="2000" dirty="0">
                <a:latin typeface="Franklin Gothic Book" panose="020B0503020102020204" pitchFamily="34" charset="0"/>
              </a:rPr>
              <a:t> feeling) Raymonda </a:t>
            </a:r>
            <a:r>
              <a:rPr lang="cs-CZ" sz="2000" dirty="0" err="1">
                <a:latin typeface="Franklin Gothic Book" panose="020B0503020102020204" pitchFamily="34" charset="0"/>
              </a:rPr>
              <a:t>Williamse</a:t>
            </a:r>
            <a:r>
              <a:rPr lang="cs-CZ" sz="2000" dirty="0">
                <a:latin typeface="Franklin Gothic Book" panose="020B0503020102020204" pitchFamily="34" charset="0"/>
              </a:rPr>
              <a:t> = inkorporace probíhající sociální zkušenosti, která ještě nemůže být chápána jako sociální</a:t>
            </a:r>
          </a:p>
          <a:p>
            <a:endParaRPr lang="cs-CZ" sz="20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6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15" name="Rectangle 7214">
            <a:extLst>
              <a:ext uri="{FF2B5EF4-FFF2-40B4-BE49-F238E27FC236}">
                <a16:creationId xmlns:a16="http://schemas.microsoft.com/office/drawing/2014/main" id="{922F7359-1863-4822-93A7-799CF04B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C593EB-6E9B-4813-94E7-235FCE2C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6342"/>
            <a:ext cx="5127523" cy="1252127"/>
          </a:xfrm>
        </p:spPr>
        <p:txBody>
          <a:bodyPr>
            <a:normAutofit/>
          </a:bodyPr>
          <a:lstStyle/>
          <a:p>
            <a:r>
              <a:rPr lang="cs-CZ" sz="3700" dirty="0" err="1">
                <a:cs typeface="Times New Roman" panose="02020603050405020304" pitchFamily="18" charset="0"/>
              </a:rPr>
              <a:t>quirky</a:t>
            </a:r>
            <a:r>
              <a:rPr lang="cs-CZ" sz="3700" dirty="0">
                <a:cs typeface="Times New Roman" panose="02020603050405020304" pitchFamily="18" charset="0"/>
              </a:rPr>
              <a:t>: filmy a režiséři</a:t>
            </a:r>
          </a:p>
        </p:txBody>
      </p:sp>
      <p:sp>
        <p:nvSpPr>
          <p:cNvPr id="7217" name="Freeform: Shape 7216">
            <a:extLst>
              <a:ext uri="{FF2B5EF4-FFF2-40B4-BE49-F238E27FC236}">
                <a16:creationId xmlns:a16="http://schemas.microsoft.com/office/drawing/2014/main" id="{1517C5DB-67FF-4533-82A8-808A327A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1821" y="1"/>
            <a:ext cx="3700657" cy="2536937"/>
          </a:xfrm>
          <a:custGeom>
            <a:avLst/>
            <a:gdLst>
              <a:gd name="connsiteX0" fmla="*/ 135020 w 3853233"/>
              <a:gd name="connsiteY0" fmla="*/ 0 h 2536937"/>
              <a:gd name="connsiteX1" fmla="*/ 3853233 w 3853233"/>
              <a:gd name="connsiteY1" fmla="*/ 0 h 2536937"/>
              <a:gd name="connsiteX2" fmla="*/ 3705676 w 3853233"/>
              <a:gd name="connsiteY2" fmla="*/ 2536937 h 2536937"/>
              <a:gd name="connsiteX3" fmla="*/ 0 w 3853233"/>
              <a:gd name="connsiteY3" fmla="*/ 2321402 h 253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233" h="2536937">
                <a:moveTo>
                  <a:pt x="135020" y="0"/>
                </a:moveTo>
                <a:lnTo>
                  <a:pt x="3853233" y="0"/>
                </a:lnTo>
                <a:lnTo>
                  <a:pt x="3705676" y="2536937"/>
                </a:lnTo>
                <a:lnTo>
                  <a:pt x="0" y="2321402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9" name="Freeform: Shape 7218">
            <a:extLst>
              <a:ext uri="{FF2B5EF4-FFF2-40B4-BE49-F238E27FC236}">
                <a16:creationId xmlns:a16="http://schemas.microsoft.com/office/drawing/2014/main" id="{0ED3CBEA-284B-4C3B-B645-69B1C0A1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30473" y="0"/>
            <a:ext cx="3465634" cy="2440996"/>
          </a:xfrm>
          <a:custGeom>
            <a:avLst/>
            <a:gdLst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433429 w 3608520"/>
              <a:gd name="connsiteY4" fmla="*/ 2432629 h 2440970"/>
              <a:gd name="connsiteX5" fmla="*/ 3392970 w 3608520"/>
              <a:gd name="connsiteY5" fmla="*/ 2430048 h 2440970"/>
              <a:gd name="connsiteX6" fmla="*/ 3390918 w 3608520"/>
              <a:gd name="connsiteY6" fmla="*/ 2432584 h 2440970"/>
              <a:gd name="connsiteX7" fmla="*/ 3367505 w 3608520"/>
              <a:gd name="connsiteY7" fmla="*/ 2440955 h 2440970"/>
              <a:gd name="connsiteX8" fmla="*/ 3303082 w 3608520"/>
              <a:gd name="connsiteY8" fmla="*/ 2431880 h 2440970"/>
              <a:gd name="connsiteX9" fmla="*/ 3281120 w 3608520"/>
              <a:gd name="connsiteY9" fmla="*/ 2427256 h 2440970"/>
              <a:gd name="connsiteX10" fmla="*/ 3257834 w 3608520"/>
              <a:gd name="connsiteY10" fmla="*/ 2421430 h 2440970"/>
              <a:gd name="connsiteX11" fmla="*/ 2196000 w 3608520"/>
              <a:gd name="connsiteY11" fmla="*/ 2353738 h 2440970"/>
              <a:gd name="connsiteX12" fmla="*/ 2090448 w 3608520"/>
              <a:gd name="connsiteY12" fmla="*/ 2348237 h 2440970"/>
              <a:gd name="connsiteX13" fmla="*/ 1926199 w 3608520"/>
              <a:gd name="connsiteY13" fmla="*/ 2337021 h 2440970"/>
              <a:gd name="connsiteX14" fmla="*/ 1241985 w 3608520"/>
              <a:gd name="connsiteY14" fmla="*/ 2291971 h 2440970"/>
              <a:gd name="connsiteX15" fmla="*/ 1209553 w 3608520"/>
              <a:gd name="connsiteY15" fmla="*/ 2292621 h 2440970"/>
              <a:gd name="connsiteX16" fmla="*/ 1176511 w 3608520"/>
              <a:gd name="connsiteY16" fmla="*/ 2294898 h 2440970"/>
              <a:gd name="connsiteX17" fmla="*/ 1169373 w 3608520"/>
              <a:gd name="connsiteY17" fmla="*/ 2296904 h 2440970"/>
              <a:gd name="connsiteX18" fmla="*/ 1161308 w 3608520"/>
              <a:gd name="connsiteY18" fmla="*/ 2294287 h 2440970"/>
              <a:gd name="connsiteX19" fmla="*/ 1158988 w 3608520"/>
              <a:gd name="connsiteY19" fmla="*/ 2292076 h 2440970"/>
              <a:gd name="connsiteX20" fmla="*/ 1132672 w 3608520"/>
              <a:gd name="connsiteY20" fmla="*/ 2294491 h 2440970"/>
              <a:gd name="connsiteX21" fmla="*/ 1129511 w 3608520"/>
              <a:gd name="connsiteY21" fmla="*/ 2294404 h 2440970"/>
              <a:gd name="connsiteX22" fmla="*/ 1107789 w 3608520"/>
              <a:gd name="connsiteY22" fmla="*/ 2292438 h 2440970"/>
              <a:gd name="connsiteX23" fmla="*/ 1075594 w 3608520"/>
              <a:gd name="connsiteY23" fmla="*/ 2287389 h 2440970"/>
              <a:gd name="connsiteX24" fmla="*/ 1060617 w 3608520"/>
              <a:gd name="connsiteY24" fmla="*/ 2280493 h 2440970"/>
              <a:gd name="connsiteX25" fmla="*/ 962078 w 3608520"/>
              <a:gd name="connsiteY25" fmla="*/ 2274257 h 2440970"/>
              <a:gd name="connsiteX26" fmla="*/ 961858 w 3608520"/>
              <a:gd name="connsiteY26" fmla="*/ 2275459 h 2440970"/>
              <a:gd name="connsiteX27" fmla="*/ 938608 w 3608520"/>
              <a:gd name="connsiteY27" fmla="*/ 2279626 h 2440970"/>
              <a:gd name="connsiteX28" fmla="*/ 927467 w 3608520"/>
              <a:gd name="connsiteY28" fmla="*/ 2277449 h 2440970"/>
              <a:gd name="connsiteX29" fmla="*/ 925525 w 3608520"/>
              <a:gd name="connsiteY29" fmla="*/ 2276981 h 2440970"/>
              <a:gd name="connsiteX30" fmla="*/ 918200 w 3608520"/>
              <a:gd name="connsiteY30" fmla="*/ 2277124 h 2440970"/>
              <a:gd name="connsiteX31" fmla="*/ 915577 w 3608520"/>
              <a:gd name="connsiteY31" fmla="*/ 2274643 h 2440970"/>
              <a:gd name="connsiteX32" fmla="*/ 890829 w 3608520"/>
              <a:gd name="connsiteY32" fmla="*/ 2274017 h 2440970"/>
              <a:gd name="connsiteX33" fmla="*/ 843430 w 3608520"/>
              <a:gd name="connsiteY33" fmla="*/ 2277177 h 2440970"/>
              <a:gd name="connsiteX34" fmla="*/ 836042 w 3608520"/>
              <a:gd name="connsiteY34" fmla="*/ 2279238 h 2440970"/>
              <a:gd name="connsiteX35" fmla="*/ 787832 w 3608520"/>
              <a:gd name="connsiteY35" fmla="*/ 2280202 h 2440970"/>
              <a:gd name="connsiteX36" fmla="*/ 754791 w 3608520"/>
              <a:gd name="connsiteY36" fmla="*/ 2282480 h 2440970"/>
              <a:gd name="connsiteX37" fmla="*/ 747654 w 3608520"/>
              <a:gd name="connsiteY37" fmla="*/ 2284487 h 2440970"/>
              <a:gd name="connsiteX38" fmla="*/ 739589 w 3608520"/>
              <a:gd name="connsiteY38" fmla="*/ 2281869 h 2440970"/>
              <a:gd name="connsiteX39" fmla="*/ 737268 w 3608520"/>
              <a:gd name="connsiteY39" fmla="*/ 2279657 h 2440970"/>
              <a:gd name="connsiteX40" fmla="*/ 710953 w 3608520"/>
              <a:gd name="connsiteY40" fmla="*/ 2282072 h 2440970"/>
              <a:gd name="connsiteX41" fmla="*/ 707792 w 3608520"/>
              <a:gd name="connsiteY41" fmla="*/ 2281986 h 2440970"/>
              <a:gd name="connsiteX42" fmla="*/ 686070 w 3608520"/>
              <a:gd name="connsiteY42" fmla="*/ 2280019 h 2440970"/>
              <a:gd name="connsiteX43" fmla="*/ 653876 w 3608520"/>
              <a:gd name="connsiteY43" fmla="*/ 2274972 h 2440970"/>
              <a:gd name="connsiteX44" fmla="*/ 620673 w 3608520"/>
              <a:gd name="connsiteY44" fmla="*/ 2265911 h 2440970"/>
              <a:gd name="connsiteX45" fmla="*/ 601439 w 3608520"/>
              <a:gd name="connsiteY45" fmla="*/ 2261864 h 2440970"/>
              <a:gd name="connsiteX46" fmla="*/ 588127 w 3608520"/>
              <a:gd name="connsiteY46" fmla="*/ 2257774 h 2440970"/>
              <a:gd name="connsiteX47" fmla="*/ 550569 w 3608520"/>
              <a:gd name="connsiteY47" fmla="*/ 2253530 h 2440970"/>
              <a:gd name="connsiteX48" fmla="*/ 486780 w 3608520"/>
              <a:gd name="connsiteY48" fmla="*/ 2249073 h 2440970"/>
              <a:gd name="connsiteX49" fmla="*/ 463752 w 3608520"/>
              <a:gd name="connsiteY49" fmla="*/ 2243978 h 2440970"/>
              <a:gd name="connsiteX50" fmla="*/ 463312 w 3608520"/>
              <a:gd name="connsiteY50" fmla="*/ 2242691 h 2440970"/>
              <a:gd name="connsiteX51" fmla="*/ 390985 w 3608520"/>
              <a:gd name="connsiteY51" fmla="*/ 2238113 h 2440970"/>
              <a:gd name="connsiteX52" fmla="*/ 385863 w 3608520"/>
              <a:gd name="connsiteY52" fmla="*/ 2238480 h 2440970"/>
              <a:gd name="connsiteX53" fmla="*/ 370367 w 3608520"/>
              <a:gd name="connsiteY53" fmla="*/ 2237984 h 2440970"/>
              <a:gd name="connsiteX54" fmla="*/ 367369 w 3608520"/>
              <a:gd name="connsiteY54" fmla="*/ 2236619 h 2440970"/>
              <a:gd name="connsiteX55" fmla="*/ 217367 w 3608520"/>
              <a:gd name="connsiteY55" fmla="*/ 2227126 h 2440970"/>
              <a:gd name="connsiteX56" fmla="*/ 214629 w 3608520"/>
              <a:gd name="connsiteY56" fmla="*/ 2227210 h 2440970"/>
              <a:gd name="connsiteX57" fmla="*/ 196085 w 3608520"/>
              <a:gd name="connsiteY57" fmla="*/ 2226930 h 2440970"/>
              <a:gd name="connsiteX58" fmla="*/ 166142 w 3608520"/>
              <a:gd name="connsiteY58" fmla="*/ 2223884 h 2440970"/>
              <a:gd name="connsiteX59" fmla="*/ 106962 w 3608520"/>
              <a:gd name="connsiteY59" fmla="*/ 2220138 h 2440970"/>
              <a:gd name="connsiteX60" fmla="*/ 91511 w 3608520"/>
              <a:gd name="connsiteY60" fmla="*/ 2220444 h 2440970"/>
              <a:gd name="connsiteX61" fmla="*/ 52878 w 3608520"/>
              <a:gd name="connsiteY61" fmla="*/ 2229276 h 2440970"/>
              <a:gd name="connsiteX62" fmla="*/ 33646 w 3608520"/>
              <a:gd name="connsiteY62" fmla="*/ 2217285 h 2440970"/>
              <a:gd name="connsiteX63" fmla="*/ 32738 w 3608520"/>
              <a:gd name="connsiteY63" fmla="*/ 2215441 h 2440970"/>
              <a:gd name="connsiteX64" fmla="*/ 12165 w 3608520"/>
              <a:gd name="connsiteY64" fmla="*/ 2214139 h 2440970"/>
              <a:gd name="connsiteX65" fmla="*/ 0 w 3608520"/>
              <a:gd name="connsiteY65" fmla="*/ 2196134 h 2440970"/>
              <a:gd name="connsiteX66" fmla="*/ 12009 w 3608520"/>
              <a:gd name="connsiteY66" fmla="*/ 1975176 h 2440970"/>
              <a:gd name="connsiteX67" fmla="*/ 32399 w 3608520"/>
              <a:gd name="connsiteY67" fmla="*/ 1483741 h 2440970"/>
              <a:gd name="connsiteX68" fmla="*/ 111686 w 3608520"/>
              <a:gd name="connsiteY68" fmla="*/ 11843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434470 w 3608520"/>
              <a:gd name="connsiteY3" fmla="*/ 2414426 h 2440970"/>
              <a:gd name="connsiteX4" fmla="*/ 3392970 w 3608520"/>
              <a:gd name="connsiteY4" fmla="*/ 2430048 h 2440970"/>
              <a:gd name="connsiteX5" fmla="*/ 3390918 w 3608520"/>
              <a:gd name="connsiteY5" fmla="*/ 2432584 h 2440970"/>
              <a:gd name="connsiteX6" fmla="*/ 3367505 w 3608520"/>
              <a:gd name="connsiteY6" fmla="*/ 2440955 h 2440970"/>
              <a:gd name="connsiteX7" fmla="*/ 3303082 w 3608520"/>
              <a:gd name="connsiteY7" fmla="*/ 2431880 h 2440970"/>
              <a:gd name="connsiteX8" fmla="*/ 3281120 w 3608520"/>
              <a:gd name="connsiteY8" fmla="*/ 2427256 h 2440970"/>
              <a:gd name="connsiteX9" fmla="*/ 3257834 w 3608520"/>
              <a:gd name="connsiteY9" fmla="*/ 2421430 h 2440970"/>
              <a:gd name="connsiteX10" fmla="*/ 2196000 w 3608520"/>
              <a:gd name="connsiteY10" fmla="*/ 2353738 h 2440970"/>
              <a:gd name="connsiteX11" fmla="*/ 2090448 w 3608520"/>
              <a:gd name="connsiteY11" fmla="*/ 2348237 h 2440970"/>
              <a:gd name="connsiteX12" fmla="*/ 1926199 w 3608520"/>
              <a:gd name="connsiteY12" fmla="*/ 2337021 h 2440970"/>
              <a:gd name="connsiteX13" fmla="*/ 1241985 w 3608520"/>
              <a:gd name="connsiteY13" fmla="*/ 2291971 h 2440970"/>
              <a:gd name="connsiteX14" fmla="*/ 1209553 w 3608520"/>
              <a:gd name="connsiteY14" fmla="*/ 2292621 h 2440970"/>
              <a:gd name="connsiteX15" fmla="*/ 1176511 w 3608520"/>
              <a:gd name="connsiteY15" fmla="*/ 2294898 h 2440970"/>
              <a:gd name="connsiteX16" fmla="*/ 1169373 w 3608520"/>
              <a:gd name="connsiteY16" fmla="*/ 2296904 h 2440970"/>
              <a:gd name="connsiteX17" fmla="*/ 1161308 w 3608520"/>
              <a:gd name="connsiteY17" fmla="*/ 2294287 h 2440970"/>
              <a:gd name="connsiteX18" fmla="*/ 1158988 w 3608520"/>
              <a:gd name="connsiteY18" fmla="*/ 2292076 h 2440970"/>
              <a:gd name="connsiteX19" fmla="*/ 1132672 w 3608520"/>
              <a:gd name="connsiteY19" fmla="*/ 2294491 h 2440970"/>
              <a:gd name="connsiteX20" fmla="*/ 1129511 w 3608520"/>
              <a:gd name="connsiteY20" fmla="*/ 2294404 h 2440970"/>
              <a:gd name="connsiteX21" fmla="*/ 1107789 w 3608520"/>
              <a:gd name="connsiteY21" fmla="*/ 2292438 h 2440970"/>
              <a:gd name="connsiteX22" fmla="*/ 1075594 w 3608520"/>
              <a:gd name="connsiteY22" fmla="*/ 2287389 h 2440970"/>
              <a:gd name="connsiteX23" fmla="*/ 1060617 w 3608520"/>
              <a:gd name="connsiteY23" fmla="*/ 2280493 h 2440970"/>
              <a:gd name="connsiteX24" fmla="*/ 962078 w 3608520"/>
              <a:gd name="connsiteY24" fmla="*/ 2274257 h 2440970"/>
              <a:gd name="connsiteX25" fmla="*/ 961858 w 3608520"/>
              <a:gd name="connsiteY25" fmla="*/ 2275459 h 2440970"/>
              <a:gd name="connsiteX26" fmla="*/ 938608 w 3608520"/>
              <a:gd name="connsiteY26" fmla="*/ 2279626 h 2440970"/>
              <a:gd name="connsiteX27" fmla="*/ 927467 w 3608520"/>
              <a:gd name="connsiteY27" fmla="*/ 2277449 h 2440970"/>
              <a:gd name="connsiteX28" fmla="*/ 925525 w 3608520"/>
              <a:gd name="connsiteY28" fmla="*/ 2276981 h 2440970"/>
              <a:gd name="connsiteX29" fmla="*/ 918200 w 3608520"/>
              <a:gd name="connsiteY29" fmla="*/ 2277124 h 2440970"/>
              <a:gd name="connsiteX30" fmla="*/ 915577 w 3608520"/>
              <a:gd name="connsiteY30" fmla="*/ 2274643 h 2440970"/>
              <a:gd name="connsiteX31" fmla="*/ 890829 w 3608520"/>
              <a:gd name="connsiteY31" fmla="*/ 2274017 h 2440970"/>
              <a:gd name="connsiteX32" fmla="*/ 843430 w 3608520"/>
              <a:gd name="connsiteY32" fmla="*/ 2277177 h 2440970"/>
              <a:gd name="connsiteX33" fmla="*/ 836042 w 3608520"/>
              <a:gd name="connsiteY33" fmla="*/ 2279238 h 2440970"/>
              <a:gd name="connsiteX34" fmla="*/ 787832 w 3608520"/>
              <a:gd name="connsiteY34" fmla="*/ 2280202 h 2440970"/>
              <a:gd name="connsiteX35" fmla="*/ 754791 w 3608520"/>
              <a:gd name="connsiteY35" fmla="*/ 2282480 h 2440970"/>
              <a:gd name="connsiteX36" fmla="*/ 747654 w 3608520"/>
              <a:gd name="connsiteY36" fmla="*/ 2284487 h 2440970"/>
              <a:gd name="connsiteX37" fmla="*/ 739589 w 3608520"/>
              <a:gd name="connsiteY37" fmla="*/ 2281869 h 2440970"/>
              <a:gd name="connsiteX38" fmla="*/ 737268 w 3608520"/>
              <a:gd name="connsiteY38" fmla="*/ 2279657 h 2440970"/>
              <a:gd name="connsiteX39" fmla="*/ 710953 w 3608520"/>
              <a:gd name="connsiteY39" fmla="*/ 2282072 h 2440970"/>
              <a:gd name="connsiteX40" fmla="*/ 707792 w 3608520"/>
              <a:gd name="connsiteY40" fmla="*/ 2281986 h 2440970"/>
              <a:gd name="connsiteX41" fmla="*/ 686070 w 3608520"/>
              <a:gd name="connsiteY41" fmla="*/ 2280019 h 2440970"/>
              <a:gd name="connsiteX42" fmla="*/ 653876 w 3608520"/>
              <a:gd name="connsiteY42" fmla="*/ 2274972 h 2440970"/>
              <a:gd name="connsiteX43" fmla="*/ 620673 w 3608520"/>
              <a:gd name="connsiteY43" fmla="*/ 2265911 h 2440970"/>
              <a:gd name="connsiteX44" fmla="*/ 601439 w 3608520"/>
              <a:gd name="connsiteY44" fmla="*/ 2261864 h 2440970"/>
              <a:gd name="connsiteX45" fmla="*/ 588127 w 3608520"/>
              <a:gd name="connsiteY45" fmla="*/ 2257774 h 2440970"/>
              <a:gd name="connsiteX46" fmla="*/ 550569 w 3608520"/>
              <a:gd name="connsiteY46" fmla="*/ 2253530 h 2440970"/>
              <a:gd name="connsiteX47" fmla="*/ 486780 w 3608520"/>
              <a:gd name="connsiteY47" fmla="*/ 2249073 h 2440970"/>
              <a:gd name="connsiteX48" fmla="*/ 463752 w 3608520"/>
              <a:gd name="connsiteY48" fmla="*/ 2243978 h 2440970"/>
              <a:gd name="connsiteX49" fmla="*/ 463312 w 3608520"/>
              <a:gd name="connsiteY49" fmla="*/ 2242691 h 2440970"/>
              <a:gd name="connsiteX50" fmla="*/ 390985 w 3608520"/>
              <a:gd name="connsiteY50" fmla="*/ 2238113 h 2440970"/>
              <a:gd name="connsiteX51" fmla="*/ 385863 w 3608520"/>
              <a:gd name="connsiteY51" fmla="*/ 2238480 h 2440970"/>
              <a:gd name="connsiteX52" fmla="*/ 370367 w 3608520"/>
              <a:gd name="connsiteY52" fmla="*/ 2237984 h 2440970"/>
              <a:gd name="connsiteX53" fmla="*/ 367369 w 3608520"/>
              <a:gd name="connsiteY53" fmla="*/ 2236619 h 2440970"/>
              <a:gd name="connsiteX54" fmla="*/ 217367 w 3608520"/>
              <a:gd name="connsiteY54" fmla="*/ 2227126 h 2440970"/>
              <a:gd name="connsiteX55" fmla="*/ 214629 w 3608520"/>
              <a:gd name="connsiteY55" fmla="*/ 2227210 h 2440970"/>
              <a:gd name="connsiteX56" fmla="*/ 196085 w 3608520"/>
              <a:gd name="connsiteY56" fmla="*/ 2226930 h 2440970"/>
              <a:gd name="connsiteX57" fmla="*/ 166142 w 3608520"/>
              <a:gd name="connsiteY57" fmla="*/ 2223884 h 2440970"/>
              <a:gd name="connsiteX58" fmla="*/ 106962 w 3608520"/>
              <a:gd name="connsiteY58" fmla="*/ 2220138 h 2440970"/>
              <a:gd name="connsiteX59" fmla="*/ 91511 w 3608520"/>
              <a:gd name="connsiteY59" fmla="*/ 2220444 h 2440970"/>
              <a:gd name="connsiteX60" fmla="*/ 52878 w 3608520"/>
              <a:gd name="connsiteY60" fmla="*/ 2229276 h 2440970"/>
              <a:gd name="connsiteX61" fmla="*/ 33646 w 3608520"/>
              <a:gd name="connsiteY61" fmla="*/ 2217285 h 2440970"/>
              <a:gd name="connsiteX62" fmla="*/ 32738 w 3608520"/>
              <a:gd name="connsiteY62" fmla="*/ 2215441 h 2440970"/>
              <a:gd name="connsiteX63" fmla="*/ 12165 w 3608520"/>
              <a:gd name="connsiteY63" fmla="*/ 2214139 h 2440970"/>
              <a:gd name="connsiteX64" fmla="*/ 0 w 3608520"/>
              <a:gd name="connsiteY64" fmla="*/ 2196134 h 2440970"/>
              <a:gd name="connsiteX65" fmla="*/ 12009 w 3608520"/>
              <a:gd name="connsiteY65" fmla="*/ 1975176 h 2440970"/>
              <a:gd name="connsiteX66" fmla="*/ 32399 w 3608520"/>
              <a:gd name="connsiteY66" fmla="*/ 1483741 h 2440970"/>
              <a:gd name="connsiteX67" fmla="*/ 111686 w 3608520"/>
              <a:gd name="connsiteY67" fmla="*/ 11843 h 2440970"/>
              <a:gd name="connsiteX68" fmla="*/ 112254 w 3608520"/>
              <a:gd name="connsiteY68" fmla="*/ 0 h 2440970"/>
              <a:gd name="connsiteX0" fmla="*/ 112254 w 3608520"/>
              <a:gd name="connsiteY0" fmla="*/ 0 h 2440970"/>
              <a:gd name="connsiteX1" fmla="*/ 3608520 w 3608520"/>
              <a:gd name="connsiteY1" fmla="*/ 0 h 2440970"/>
              <a:gd name="connsiteX2" fmla="*/ 3467976 w 3608520"/>
              <a:gd name="connsiteY2" fmla="*/ 2416375 h 2440970"/>
              <a:gd name="connsiteX3" fmla="*/ 3392970 w 3608520"/>
              <a:gd name="connsiteY3" fmla="*/ 2430048 h 2440970"/>
              <a:gd name="connsiteX4" fmla="*/ 3390918 w 3608520"/>
              <a:gd name="connsiteY4" fmla="*/ 2432584 h 2440970"/>
              <a:gd name="connsiteX5" fmla="*/ 3367505 w 3608520"/>
              <a:gd name="connsiteY5" fmla="*/ 2440955 h 2440970"/>
              <a:gd name="connsiteX6" fmla="*/ 3303082 w 3608520"/>
              <a:gd name="connsiteY6" fmla="*/ 2431880 h 2440970"/>
              <a:gd name="connsiteX7" fmla="*/ 3281120 w 3608520"/>
              <a:gd name="connsiteY7" fmla="*/ 2427256 h 2440970"/>
              <a:gd name="connsiteX8" fmla="*/ 3257834 w 3608520"/>
              <a:gd name="connsiteY8" fmla="*/ 2421430 h 2440970"/>
              <a:gd name="connsiteX9" fmla="*/ 2196000 w 3608520"/>
              <a:gd name="connsiteY9" fmla="*/ 2353738 h 2440970"/>
              <a:gd name="connsiteX10" fmla="*/ 2090448 w 3608520"/>
              <a:gd name="connsiteY10" fmla="*/ 2348237 h 2440970"/>
              <a:gd name="connsiteX11" fmla="*/ 1926199 w 3608520"/>
              <a:gd name="connsiteY11" fmla="*/ 2337021 h 2440970"/>
              <a:gd name="connsiteX12" fmla="*/ 1241985 w 3608520"/>
              <a:gd name="connsiteY12" fmla="*/ 2291971 h 2440970"/>
              <a:gd name="connsiteX13" fmla="*/ 1209553 w 3608520"/>
              <a:gd name="connsiteY13" fmla="*/ 2292621 h 2440970"/>
              <a:gd name="connsiteX14" fmla="*/ 1176511 w 3608520"/>
              <a:gd name="connsiteY14" fmla="*/ 2294898 h 2440970"/>
              <a:gd name="connsiteX15" fmla="*/ 1169373 w 3608520"/>
              <a:gd name="connsiteY15" fmla="*/ 2296904 h 2440970"/>
              <a:gd name="connsiteX16" fmla="*/ 1161308 w 3608520"/>
              <a:gd name="connsiteY16" fmla="*/ 2294287 h 2440970"/>
              <a:gd name="connsiteX17" fmla="*/ 1158988 w 3608520"/>
              <a:gd name="connsiteY17" fmla="*/ 2292076 h 2440970"/>
              <a:gd name="connsiteX18" fmla="*/ 1132672 w 3608520"/>
              <a:gd name="connsiteY18" fmla="*/ 2294491 h 2440970"/>
              <a:gd name="connsiteX19" fmla="*/ 1129511 w 3608520"/>
              <a:gd name="connsiteY19" fmla="*/ 2294404 h 2440970"/>
              <a:gd name="connsiteX20" fmla="*/ 1107789 w 3608520"/>
              <a:gd name="connsiteY20" fmla="*/ 2292438 h 2440970"/>
              <a:gd name="connsiteX21" fmla="*/ 1075594 w 3608520"/>
              <a:gd name="connsiteY21" fmla="*/ 2287389 h 2440970"/>
              <a:gd name="connsiteX22" fmla="*/ 1060617 w 3608520"/>
              <a:gd name="connsiteY22" fmla="*/ 2280493 h 2440970"/>
              <a:gd name="connsiteX23" fmla="*/ 962078 w 3608520"/>
              <a:gd name="connsiteY23" fmla="*/ 2274257 h 2440970"/>
              <a:gd name="connsiteX24" fmla="*/ 961858 w 3608520"/>
              <a:gd name="connsiteY24" fmla="*/ 2275459 h 2440970"/>
              <a:gd name="connsiteX25" fmla="*/ 938608 w 3608520"/>
              <a:gd name="connsiteY25" fmla="*/ 2279626 h 2440970"/>
              <a:gd name="connsiteX26" fmla="*/ 927467 w 3608520"/>
              <a:gd name="connsiteY26" fmla="*/ 2277449 h 2440970"/>
              <a:gd name="connsiteX27" fmla="*/ 925525 w 3608520"/>
              <a:gd name="connsiteY27" fmla="*/ 2276981 h 2440970"/>
              <a:gd name="connsiteX28" fmla="*/ 918200 w 3608520"/>
              <a:gd name="connsiteY28" fmla="*/ 2277124 h 2440970"/>
              <a:gd name="connsiteX29" fmla="*/ 915577 w 3608520"/>
              <a:gd name="connsiteY29" fmla="*/ 2274643 h 2440970"/>
              <a:gd name="connsiteX30" fmla="*/ 890829 w 3608520"/>
              <a:gd name="connsiteY30" fmla="*/ 2274017 h 2440970"/>
              <a:gd name="connsiteX31" fmla="*/ 843430 w 3608520"/>
              <a:gd name="connsiteY31" fmla="*/ 2277177 h 2440970"/>
              <a:gd name="connsiteX32" fmla="*/ 836042 w 3608520"/>
              <a:gd name="connsiteY32" fmla="*/ 2279238 h 2440970"/>
              <a:gd name="connsiteX33" fmla="*/ 787832 w 3608520"/>
              <a:gd name="connsiteY33" fmla="*/ 2280202 h 2440970"/>
              <a:gd name="connsiteX34" fmla="*/ 754791 w 3608520"/>
              <a:gd name="connsiteY34" fmla="*/ 2282480 h 2440970"/>
              <a:gd name="connsiteX35" fmla="*/ 747654 w 3608520"/>
              <a:gd name="connsiteY35" fmla="*/ 2284487 h 2440970"/>
              <a:gd name="connsiteX36" fmla="*/ 739589 w 3608520"/>
              <a:gd name="connsiteY36" fmla="*/ 2281869 h 2440970"/>
              <a:gd name="connsiteX37" fmla="*/ 737268 w 3608520"/>
              <a:gd name="connsiteY37" fmla="*/ 2279657 h 2440970"/>
              <a:gd name="connsiteX38" fmla="*/ 710953 w 3608520"/>
              <a:gd name="connsiteY38" fmla="*/ 2282072 h 2440970"/>
              <a:gd name="connsiteX39" fmla="*/ 707792 w 3608520"/>
              <a:gd name="connsiteY39" fmla="*/ 2281986 h 2440970"/>
              <a:gd name="connsiteX40" fmla="*/ 686070 w 3608520"/>
              <a:gd name="connsiteY40" fmla="*/ 2280019 h 2440970"/>
              <a:gd name="connsiteX41" fmla="*/ 653876 w 3608520"/>
              <a:gd name="connsiteY41" fmla="*/ 2274972 h 2440970"/>
              <a:gd name="connsiteX42" fmla="*/ 620673 w 3608520"/>
              <a:gd name="connsiteY42" fmla="*/ 2265911 h 2440970"/>
              <a:gd name="connsiteX43" fmla="*/ 601439 w 3608520"/>
              <a:gd name="connsiteY43" fmla="*/ 2261864 h 2440970"/>
              <a:gd name="connsiteX44" fmla="*/ 588127 w 3608520"/>
              <a:gd name="connsiteY44" fmla="*/ 2257774 h 2440970"/>
              <a:gd name="connsiteX45" fmla="*/ 550569 w 3608520"/>
              <a:gd name="connsiteY45" fmla="*/ 2253530 h 2440970"/>
              <a:gd name="connsiteX46" fmla="*/ 486780 w 3608520"/>
              <a:gd name="connsiteY46" fmla="*/ 2249073 h 2440970"/>
              <a:gd name="connsiteX47" fmla="*/ 463752 w 3608520"/>
              <a:gd name="connsiteY47" fmla="*/ 2243978 h 2440970"/>
              <a:gd name="connsiteX48" fmla="*/ 463312 w 3608520"/>
              <a:gd name="connsiteY48" fmla="*/ 2242691 h 2440970"/>
              <a:gd name="connsiteX49" fmla="*/ 390985 w 3608520"/>
              <a:gd name="connsiteY49" fmla="*/ 2238113 h 2440970"/>
              <a:gd name="connsiteX50" fmla="*/ 385863 w 3608520"/>
              <a:gd name="connsiteY50" fmla="*/ 2238480 h 2440970"/>
              <a:gd name="connsiteX51" fmla="*/ 370367 w 3608520"/>
              <a:gd name="connsiteY51" fmla="*/ 2237984 h 2440970"/>
              <a:gd name="connsiteX52" fmla="*/ 367369 w 3608520"/>
              <a:gd name="connsiteY52" fmla="*/ 2236619 h 2440970"/>
              <a:gd name="connsiteX53" fmla="*/ 217367 w 3608520"/>
              <a:gd name="connsiteY53" fmla="*/ 2227126 h 2440970"/>
              <a:gd name="connsiteX54" fmla="*/ 214629 w 3608520"/>
              <a:gd name="connsiteY54" fmla="*/ 2227210 h 2440970"/>
              <a:gd name="connsiteX55" fmla="*/ 196085 w 3608520"/>
              <a:gd name="connsiteY55" fmla="*/ 2226930 h 2440970"/>
              <a:gd name="connsiteX56" fmla="*/ 166142 w 3608520"/>
              <a:gd name="connsiteY56" fmla="*/ 2223884 h 2440970"/>
              <a:gd name="connsiteX57" fmla="*/ 106962 w 3608520"/>
              <a:gd name="connsiteY57" fmla="*/ 2220138 h 2440970"/>
              <a:gd name="connsiteX58" fmla="*/ 91511 w 3608520"/>
              <a:gd name="connsiteY58" fmla="*/ 2220444 h 2440970"/>
              <a:gd name="connsiteX59" fmla="*/ 52878 w 3608520"/>
              <a:gd name="connsiteY59" fmla="*/ 2229276 h 2440970"/>
              <a:gd name="connsiteX60" fmla="*/ 33646 w 3608520"/>
              <a:gd name="connsiteY60" fmla="*/ 2217285 h 2440970"/>
              <a:gd name="connsiteX61" fmla="*/ 32738 w 3608520"/>
              <a:gd name="connsiteY61" fmla="*/ 2215441 h 2440970"/>
              <a:gd name="connsiteX62" fmla="*/ 12165 w 3608520"/>
              <a:gd name="connsiteY62" fmla="*/ 2214139 h 2440970"/>
              <a:gd name="connsiteX63" fmla="*/ 0 w 3608520"/>
              <a:gd name="connsiteY63" fmla="*/ 2196134 h 2440970"/>
              <a:gd name="connsiteX64" fmla="*/ 12009 w 3608520"/>
              <a:gd name="connsiteY64" fmla="*/ 1975176 h 2440970"/>
              <a:gd name="connsiteX65" fmla="*/ 32399 w 3608520"/>
              <a:gd name="connsiteY65" fmla="*/ 1483741 h 2440970"/>
              <a:gd name="connsiteX66" fmla="*/ 111686 w 3608520"/>
              <a:gd name="connsiteY66" fmla="*/ 11843 h 2440970"/>
              <a:gd name="connsiteX67" fmla="*/ 112254 w 3608520"/>
              <a:gd name="connsiteY67" fmla="*/ 0 h 2440970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392970 w 3608520"/>
              <a:gd name="connsiteY3" fmla="*/ 2430048 h 2440996"/>
              <a:gd name="connsiteX4" fmla="*/ 3446603 w 3608520"/>
              <a:gd name="connsiteY4" fmla="*/ 2435515 h 2440996"/>
              <a:gd name="connsiteX5" fmla="*/ 3367505 w 3608520"/>
              <a:gd name="connsiteY5" fmla="*/ 2440955 h 2440996"/>
              <a:gd name="connsiteX6" fmla="*/ 3303082 w 3608520"/>
              <a:gd name="connsiteY6" fmla="*/ 2431880 h 2440996"/>
              <a:gd name="connsiteX7" fmla="*/ 3281120 w 3608520"/>
              <a:gd name="connsiteY7" fmla="*/ 2427256 h 2440996"/>
              <a:gd name="connsiteX8" fmla="*/ 3257834 w 3608520"/>
              <a:gd name="connsiteY8" fmla="*/ 2421430 h 2440996"/>
              <a:gd name="connsiteX9" fmla="*/ 2196000 w 3608520"/>
              <a:gd name="connsiteY9" fmla="*/ 2353738 h 2440996"/>
              <a:gd name="connsiteX10" fmla="*/ 2090448 w 3608520"/>
              <a:gd name="connsiteY10" fmla="*/ 2348237 h 2440996"/>
              <a:gd name="connsiteX11" fmla="*/ 1926199 w 3608520"/>
              <a:gd name="connsiteY11" fmla="*/ 2337021 h 2440996"/>
              <a:gd name="connsiteX12" fmla="*/ 1241985 w 3608520"/>
              <a:gd name="connsiteY12" fmla="*/ 2291971 h 2440996"/>
              <a:gd name="connsiteX13" fmla="*/ 1209553 w 3608520"/>
              <a:gd name="connsiteY13" fmla="*/ 2292621 h 2440996"/>
              <a:gd name="connsiteX14" fmla="*/ 1176511 w 3608520"/>
              <a:gd name="connsiteY14" fmla="*/ 2294898 h 2440996"/>
              <a:gd name="connsiteX15" fmla="*/ 1169373 w 3608520"/>
              <a:gd name="connsiteY15" fmla="*/ 2296904 h 2440996"/>
              <a:gd name="connsiteX16" fmla="*/ 1161308 w 3608520"/>
              <a:gd name="connsiteY16" fmla="*/ 2294287 h 2440996"/>
              <a:gd name="connsiteX17" fmla="*/ 1158988 w 3608520"/>
              <a:gd name="connsiteY17" fmla="*/ 2292076 h 2440996"/>
              <a:gd name="connsiteX18" fmla="*/ 1132672 w 3608520"/>
              <a:gd name="connsiteY18" fmla="*/ 2294491 h 2440996"/>
              <a:gd name="connsiteX19" fmla="*/ 1129511 w 3608520"/>
              <a:gd name="connsiteY19" fmla="*/ 2294404 h 2440996"/>
              <a:gd name="connsiteX20" fmla="*/ 1107789 w 3608520"/>
              <a:gd name="connsiteY20" fmla="*/ 2292438 h 2440996"/>
              <a:gd name="connsiteX21" fmla="*/ 1075594 w 3608520"/>
              <a:gd name="connsiteY21" fmla="*/ 2287389 h 2440996"/>
              <a:gd name="connsiteX22" fmla="*/ 1060617 w 3608520"/>
              <a:gd name="connsiteY22" fmla="*/ 2280493 h 2440996"/>
              <a:gd name="connsiteX23" fmla="*/ 962078 w 3608520"/>
              <a:gd name="connsiteY23" fmla="*/ 2274257 h 2440996"/>
              <a:gd name="connsiteX24" fmla="*/ 961858 w 3608520"/>
              <a:gd name="connsiteY24" fmla="*/ 2275459 h 2440996"/>
              <a:gd name="connsiteX25" fmla="*/ 938608 w 3608520"/>
              <a:gd name="connsiteY25" fmla="*/ 2279626 h 2440996"/>
              <a:gd name="connsiteX26" fmla="*/ 927467 w 3608520"/>
              <a:gd name="connsiteY26" fmla="*/ 2277449 h 2440996"/>
              <a:gd name="connsiteX27" fmla="*/ 925525 w 3608520"/>
              <a:gd name="connsiteY27" fmla="*/ 2276981 h 2440996"/>
              <a:gd name="connsiteX28" fmla="*/ 918200 w 3608520"/>
              <a:gd name="connsiteY28" fmla="*/ 2277124 h 2440996"/>
              <a:gd name="connsiteX29" fmla="*/ 915577 w 3608520"/>
              <a:gd name="connsiteY29" fmla="*/ 2274643 h 2440996"/>
              <a:gd name="connsiteX30" fmla="*/ 890829 w 3608520"/>
              <a:gd name="connsiteY30" fmla="*/ 2274017 h 2440996"/>
              <a:gd name="connsiteX31" fmla="*/ 843430 w 3608520"/>
              <a:gd name="connsiteY31" fmla="*/ 2277177 h 2440996"/>
              <a:gd name="connsiteX32" fmla="*/ 836042 w 3608520"/>
              <a:gd name="connsiteY32" fmla="*/ 2279238 h 2440996"/>
              <a:gd name="connsiteX33" fmla="*/ 787832 w 3608520"/>
              <a:gd name="connsiteY33" fmla="*/ 2280202 h 2440996"/>
              <a:gd name="connsiteX34" fmla="*/ 754791 w 3608520"/>
              <a:gd name="connsiteY34" fmla="*/ 2282480 h 2440996"/>
              <a:gd name="connsiteX35" fmla="*/ 747654 w 3608520"/>
              <a:gd name="connsiteY35" fmla="*/ 2284487 h 2440996"/>
              <a:gd name="connsiteX36" fmla="*/ 739589 w 3608520"/>
              <a:gd name="connsiteY36" fmla="*/ 2281869 h 2440996"/>
              <a:gd name="connsiteX37" fmla="*/ 737268 w 3608520"/>
              <a:gd name="connsiteY37" fmla="*/ 2279657 h 2440996"/>
              <a:gd name="connsiteX38" fmla="*/ 710953 w 3608520"/>
              <a:gd name="connsiteY38" fmla="*/ 2282072 h 2440996"/>
              <a:gd name="connsiteX39" fmla="*/ 707792 w 3608520"/>
              <a:gd name="connsiteY39" fmla="*/ 2281986 h 2440996"/>
              <a:gd name="connsiteX40" fmla="*/ 686070 w 3608520"/>
              <a:gd name="connsiteY40" fmla="*/ 2280019 h 2440996"/>
              <a:gd name="connsiteX41" fmla="*/ 653876 w 3608520"/>
              <a:gd name="connsiteY41" fmla="*/ 2274972 h 2440996"/>
              <a:gd name="connsiteX42" fmla="*/ 620673 w 3608520"/>
              <a:gd name="connsiteY42" fmla="*/ 2265911 h 2440996"/>
              <a:gd name="connsiteX43" fmla="*/ 601439 w 3608520"/>
              <a:gd name="connsiteY43" fmla="*/ 2261864 h 2440996"/>
              <a:gd name="connsiteX44" fmla="*/ 588127 w 3608520"/>
              <a:gd name="connsiteY44" fmla="*/ 2257774 h 2440996"/>
              <a:gd name="connsiteX45" fmla="*/ 550569 w 3608520"/>
              <a:gd name="connsiteY45" fmla="*/ 2253530 h 2440996"/>
              <a:gd name="connsiteX46" fmla="*/ 486780 w 3608520"/>
              <a:gd name="connsiteY46" fmla="*/ 2249073 h 2440996"/>
              <a:gd name="connsiteX47" fmla="*/ 463752 w 3608520"/>
              <a:gd name="connsiteY47" fmla="*/ 2243978 h 2440996"/>
              <a:gd name="connsiteX48" fmla="*/ 463312 w 3608520"/>
              <a:gd name="connsiteY48" fmla="*/ 2242691 h 2440996"/>
              <a:gd name="connsiteX49" fmla="*/ 390985 w 3608520"/>
              <a:gd name="connsiteY49" fmla="*/ 2238113 h 2440996"/>
              <a:gd name="connsiteX50" fmla="*/ 385863 w 3608520"/>
              <a:gd name="connsiteY50" fmla="*/ 2238480 h 2440996"/>
              <a:gd name="connsiteX51" fmla="*/ 370367 w 3608520"/>
              <a:gd name="connsiteY51" fmla="*/ 2237984 h 2440996"/>
              <a:gd name="connsiteX52" fmla="*/ 367369 w 3608520"/>
              <a:gd name="connsiteY52" fmla="*/ 2236619 h 2440996"/>
              <a:gd name="connsiteX53" fmla="*/ 217367 w 3608520"/>
              <a:gd name="connsiteY53" fmla="*/ 2227126 h 2440996"/>
              <a:gd name="connsiteX54" fmla="*/ 214629 w 3608520"/>
              <a:gd name="connsiteY54" fmla="*/ 2227210 h 2440996"/>
              <a:gd name="connsiteX55" fmla="*/ 196085 w 3608520"/>
              <a:gd name="connsiteY55" fmla="*/ 2226930 h 2440996"/>
              <a:gd name="connsiteX56" fmla="*/ 166142 w 3608520"/>
              <a:gd name="connsiteY56" fmla="*/ 2223884 h 2440996"/>
              <a:gd name="connsiteX57" fmla="*/ 106962 w 3608520"/>
              <a:gd name="connsiteY57" fmla="*/ 2220138 h 2440996"/>
              <a:gd name="connsiteX58" fmla="*/ 91511 w 3608520"/>
              <a:gd name="connsiteY58" fmla="*/ 2220444 h 2440996"/>
              <a:gd name="connsiteX59" fmla="*/ 52878 w 3608520"/>
              <a:gd name="connsiteY59" fmla="*/ 2229276 h 2440996"/>
              <a:gd name="connsiteX60" fmla="*/ 33646 w 3608520"/>
              <a:gd name="connsiteY60" fmla="*/ 2217285 h 2440996"/>
              <a:gd name="connsiteX61" fmla="*/ 32738 w 3608520"/>
              <a:gd name="connsiteY61" fmla="*/ 2215441 h 2440996"/>
              <a:gd name="connsiteX62" fmla="*/ 12165 w 3608520"/>
              <a:gd name="connsiteY62" fmla="*/ 2214139 h 2440996"/>
              <a:gd name="connsiteX63" fmla="*/ 0 w 3608520"/>
              <a:gd name="connsiteY63" fmla="*/ 2196134 h 2440996"/>
              <a:gd name="connsiteX64" fmla="*/ 12009 w 3608520"/>
              <a:gd name="connsiteY64" fmla="*/ 1975176 h 2440996"/>
              <a:gd name="connsiteX65" fmla="*/ 32399 w 3608520"/>
              <a:gd name="connsiteY65" fmla="*/ 1483741 h 2440996"/>
              <a:gd name="connsiteX66" fmla="*/ 111686 w 3608520"/>
              <a:gd name="connsiteY66" fmla="*/ 11843 h 2440996"/>
              <a:gd name="connsiteX67" fmla="*/ 112254 w 3608520"/>
              <a:gd name="connsiteY67" fmla="*/ 0 h 2440996"/>
              <a:gd name="connsiteX0" fmla="*/ 112254 w 3608520"/>
              <a:gd name="connsiteY0" fmla="*/ 0 h 2440996"/>
              <a:gd name="connsiteX1" fmla="*/ 3608520 w 3608520"/>
              <a:gd name="connsiteY1" fmla="*/ 0 h 2440996"/>
              <a:gd name="connsiteX2" fmla="*/ 3467976 w 3608520"/>
              <a:gd name="connsiteY2" fmla="*/ 2416375 h 2440996"/>
              <a:gd name="connsiteX3" fmla="*/ 3446603 w 3608520"/>
              <a:gd name="connsiteY3" fmla="*/ 2435515 h 2440996"/>
              <a:gd name="connsiteX4" fmla="*/ 3367505 w 3608520"/>
              <a:gd name="connsiteY4" fmla="*/ 2440955 h 2440996"/>
              <a:gd name="connsiteX5" fmla="*/ 3303082 w 3608520"/>
              <a:gd name="connsiteY5" fmla="*/ 2431880 h 2440996"/>
              <a:gd name="connsiteX6" fmla="*/ 3281120 w 3608520"/>
              <a:gd name="connsiteY6" fmla="*/ 2427256 h 2440996"/>
              <a:gd name="connsiteX7" fmla="*/ 3257834 w 3608520"/>
              <a:gd name="connsiteY7" fmla="*/ 2421430 h 2440996"/>
              <a:gd name="connsiteX8" fmla="*/ 2196000 w 3608520"/>
              <a:gd name="connsiteY8" fmla="*/ 2353738 h 2440996"/>
              <a:gd name="connsiteX9" fmla="*/ 2090448 w 3608520"/>
              <a:gd name="connsiteY9" fmla="*/ 2348237 h 2440996"/>
              <a:gd name="connsiteX10" fmla="*/ 1926199 w 3608520"/>
              <a:gd name="connsiteY10" fmla="*/ 2337021 h 2440996"/>
              <a:gd name="connsiteX11" fmla="*/ 1241985 w 3608520"/>
              <a:gd name="connsiteY11" fmla="*/ 2291971 h 2440996"/>
              <a:gd name="connsiteX12" fmla="*/ 1209553 w 3608520"/>
              <a:gd name="connsiteY12" fmla="*/ 2292621 h 2440996"/>
              <a:gd name="connsiteX13" fmla="*/ 1176511 w 3608520"/>
              <a:gd name="connsiteY13" fmla="*/ 2294898 h 2440996"/>
              <a:gd name="connsiteX14" fmla="*/ 1169373 w 3608520"/>
              <a:gd name="connsiteY14" fmla="*/ 2296904 h 2440996"/>
              <a:gd name="connsiteX15" fmla="*/ 1161308 w 3608520"/>
              <a:gd name="connsiteY15" fmla="*/ 2294287 h 2440996"/>
              <a:gd name="connsiteX16" fmla="*/ 1158988 w 3608520"/>
              <a:gd name="connsiteY16" fmla="*/ 2292076 h 2440996"/>
              <a:gd name="connsiteX17" fmla="*/ 1132672 w 3608520"/>
              <a:gd name="connsiteY17" fmla="*/ 2294491 h 2440996"/>
              <a:gd name="connsiteX18" fmla="*/ 1129511 w 3608520"/>
              <a:gd name="connsiteY18" fmla="*/ 2294404 h 2440996"/>
              <a:gd name="connsiteX19" fmla="*/ 1107789 w 3608520"/>
              <a:gd name="connsiteY19" fmla="*/ 2292438 h 2440996"/>
              <a:gd name="connsiteX20" fmla="*/ 1075594 w 3608520"/>
              <a:gd name="connsiteY20" fmla="*/ 2287389 h 2440996"/>
              <a:gd name="connsiteX21" fmla="*/ 1060617 w 3608520"/>
              <a:gd name="connsiteY21" fmla="*/ 2280493 h 2440996"/>
              <a:gd name="connsiteX22" fmla="*/ 962078 w 3608520"/>
              <a:gd name="connsiteY22" fmla="*/ 2274257 h 2440996"/>
              <a:gd name="connsiteX23" fmla="*/ 961858 w 3608520"/>
              <a:gd name="connsiteY23" fmla="*/ 2275459 h 2440996"/>
              <a:gd name="connsiteX24" fmla="*/ 938608 w 3608520"/>
              <a:gd name="connsiteY24" fmla="*/ 2279626 h 2440996"/>
              <a:gd name="connsiteX25" fmla="*/ 927467 w 3608520"/>
              <a:gd name="connsiteY25" fmla="*/ 2277449 h 2440996"/>
              <a:gd name="connsiteX26" fmla="*/ 925525 w 3608520"/>
              <a:gd name="connsiteY26" fmla="*/ 2276981 h 2440996"/>
              <a:gd name="connsiteX27" fmla="*/ 918200 w 3608520"/>
              <a:gd name="connsiteY27" fmla="*/ 2277124 h 2440996"/>
              <a:gd name="connsiteX28" fmla="*/ 915577 w 3608520"/>
              <a:gd name="connsiteY28" fmla="*/ 2274643 h 2440996"/>
              <a:gd name="connsiteX29" fmla="*/ 890829 w 3608520"/>
              <a:gd name="connsiteY29" fmla="*/ 2274017 h 2440996"/>
              <a:gd name="connsiteX30" fmla="*/ 843430 w 3608520"/>
              <a:gd name="connsiteY30" fmla="*/ 2277177 h 2440996"/>
              <a:gd name="connsiteX31" fmla="*/ 836042 w 3608520"/>
              <a:gd name="connsiteY31" fmla="*/ 2279238 h 2440996"/>
              <a:gd name="connsiteX32" fmla="*/ 787832 w 3608520"/>
              <a:gd name="connsiteY32" fmla="*/ 2280202 h 2440996"/>
              <a:gd name="connsiteX33" fmla="*/ 754791 w 3608520"/>
              <a:gd name="connsiteY33" fmla="*/ 2282480 h 2440996"/>
              <a:gd name="connsiteX34" fmla="*/ 747654 w 3608520"/>
              <a:gd name="connsiteY34" fmla="*/ 2284487 h 2440996"/>
              <a:gd name="connsiteX35" fmla="*/ 739589 w 3608520"/>
              <a:gd name="connsiteY35" fmla="*/ 2281869 h 2440996"/>
              <a:gd name="connsiteX36" fmla="*/ 737268 w 3608520"/>
              <a:gd name="connsiteY36" fmla="*/ 2279657 h 2440996"/>
              <a:gd name="connsiteX37" fmla="*/ 710953 w 3608520"/>
              <a:gd name="connsiteY37" fmla="*/ 2282072 h 2440996"/>
              <a:gd name="connsiteX38" fmla="*/ 707792 w 3608520"/>
              <a:gd name="connsiteY38" fmla="*/ 2281986 h 2440996"/>
              <a:gd name="connsiteX39" fmla="*/ 686070 w 3608520"/>
              <a:gd name="connsiteY39" fmla="*/ 2280019 h 2440996"/>
              <a:gd name="connsiteX40" fmla="*/ 653876 w 3608520"/>
              <a:gd name="connsiteY40" fmla="*/ 2274972 h 2440996"/>
              <a:gd name="connsiteX41" fmla="*/ 620673 w 3608520"/>
              <a:gd name="connsiteY41" fmla="*/ 2265911 h 2440996"/>
              <a:gd name="connsiteX42" fmla="*/ 601439 w 3608520"/>
              <a:gd name="connsiteY42" fmla="*/ 2261864 h 2440996"/>
              <a:gd name="connsiteX43" fmla="*/ 588127 w 3608520"/>
              <a:gd name="connsiteY43" fmla="*/ 2257774 h 2440996"/>
              <a:gd name="connsiteX44" fmla="*/ 550569 w 3608520"/>
              <a:gd name="connsiteY44" fmla="*/ 2253530 h 2440996"/>
              <a:gd name="connsiteX45" fmla="*/ 486780 w 3608520"/>
              <a:gd name="connsiteY45" fmla="*/ 2249073 h 2440996"/>
              <a:gd name="connsiteX46" fmla="*/ 463752 w 3608520"/>
              <a:gd name="connsiteY46" fmla="*/ 2243978 h 2440996"/>
              <a:gd name="connsiteX47" fmla="*/ 463312 w 3608520"/>
              <a:gd name="connsiteY47" fmla="*/ 2242691 h 2440996"/>
              <a:gd name="connsiteX48" fmla="*/ 390985 w 3608520"/>
              <a:gd name="connsiteY48" fmla="*/ 2238113 h 2440996"/>
              <a:gd name="connsiteX49" fmla="*/ 385863 w 3608520"/>
              <a:gd name="connsiteY49" fmla="*/ 2238480 h 2440996"/>
              <a:gd name="connsiteX50" fmla="*/ 370367 w 3608520"/>
              <a:gd name="connsiteY50" fmla="*/ 2237984 h 2440996"/>
              <a:gd name="connsiteX51" fmla="*/ 367369 w 3608520"/>
              <a:gd name="connsiteY51" fmla="*/ 2236619 h 2440996"/>
              <a:gd name="connsiteX52" fmla="*/ 217367 w 3608520"/>
              <a:gd name="connsiteY52" fmla="*/ 2227126 h 2440996"/>
              <a:gd name="connsiteX53" fmla="*/ 214629 w 3608520"/>
              <a:gd name="connsiteY53" fmla="*/ 2227210 h 2440996"/>
              <a:gd name="connsiteX54" fmla="*/ 196085 w 3608520"/>
              <a:gd name="connsiteY54" fmla="*/ 2226930 h 2440996"/>
              <a:gd name="connsiteX55" fmla="*/ 166142 w 3608520"/>
              <a:gd name="connsiteY55" fmla="*/ 2223884 h 2440996"/>
              <a:gd name="connsiteX56" fmla="*/ 106962 w 3608520"/>
              <a:gd name="connsiteY56" fmla="*/ 2220138 h 2440996"/>
              <a:gd name="connsiteX57" fmla="*/ 91511 w 3608520"/>
              <a:gd name="connsiteY57" fmla="*/ 2220444 h 2440996"/>
              <a:gd name="connsiteX58" fmla="*/ 52878 w 3608520"/>
              <a:gd name="connsiteY58" fmla="*/ 2229276 h 2440996"/>
              <a:gd name="connsiteX59" fmla="*/ 33646 w 3608520"/>
              <a:gd name="connsiteY59" fmla="*/ 2217285 h 2440996"/>
              <a:gd name="connsiteX60" fmla="*/ 32738 w 3608520"/>
              <a:gd name="connsiteY60" fmla="*/ 2215441 h 2440996"/>
              <a:gd name="connsiteX61" fmla="*/ 12165 w 3608520"/>
              <a:gd name="connsiteY61" fmla="*/ 2214139 h 2440996"/>
              <a:gd name="connsiteX62" fmla="*/ 0 w 3608520"/>
              <a:gd name="connsiteY62" fmla="*/ 2196134 h 2440996"/>
              <a:gd name="connsiteX63" fmla="*/ 12009 w 3608520"/>
              <a:gd name="connsiteY63" fmla="*/ 1975176 h 2440996"/>
              <a:gd name="connsiteX64" fmla="*/ 32399 w 3608520"/>
              <a:gd name="connsiteY64" fmla="*/ 1483741 h 2440996"/>
              <a:gd name="connsiteX65" fmla="*/ 111686 w 3608520"/>
              <a:gd name="connsiteY65" fmla="*/ 11843 h 2440996"/>
              <a:gd name="connsiteX66" fmla="*/ 112254 w 3608520"/>
              <a:gd name="connsiteY66" fmla="*/ 0 h 244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08520" h="2440996">
                <a:moveTo>
                  <a:pt x="112254" y="0"/>
                </a:moveTo>
                <a:lnTo>
                  <a:pt x="3608520" y="0"/>
                </a:lnTo>
                <a:lnTo>
                  <a:pt x="3467976" y="2416375"/>
                </a:lnTo>
                <a:lnTo>
                  <a:pt x="3446603" y="2435515"/>
                </a:lnTo>
                <a:cubicBezTo>
                  <a:pt x="3440559" y="2439862"/>
                  <a:pt x="3372406" y="2441268"/>
                  <a:pt x="3367505" y="2440955"/>
                </a:cubicBezTo>
                <a:cubicBezTo>
                  <a:pt x="3340295" y="2426815"/>
                  <a:pt x="3317479" y="2434163"/>
                  <a:pt x="3303082" y="2431880"/>
                </a:cubicBezTo>
                <a:cubicBezTo>
                  <a:pt x="3288684" y="2429597"/>
                  <a:pt x="3285826" y="2431244"/>
                  <a:pt x="3281120" y="2427256"/>
                </a:cubicBezTo>
                <a:lnTo>
                  <a:pt x="3257834" y="2421430"/>
                </a:lnTo>
                <a:lnTo>
                  <a:pt x="2196000" y="2353738"/>
                </a:lnTo>
                <a:cubicBezTo>
                  <a:pt x="2183629" y="2356669"/>
                  <a:pt x="2086191" y="2351687"/>
                  <a:pt x="2090448" y="2348237"/>
                </a:cubicBezTo>
                <a:cubicBezTo>
                  <a:pt x="2039552" y="2344159"/>
                  <a:pt x="1977094" y="2341098"/>
                  <a:pt x="1926199" y="2337021"/>
                </a:cubicBezTo>
                <a:cubicBezTo>
                  <a:pt x="1702420" y="2313512"/>
                  <a:pt x="1470056" y="2306988"/>
                  <a:pt x="1241985" y="2291971"/>
                </a:cubicBezTo>
                <a:lnTo>
                  <a:pt x="1209553" y="2292621"/>
                </a:lnTo>
                <a:lnTo>
                  <a:pt x="1176511" y="2294898"/>
                </a:lnTo>
                <a:lnTo>
                  <a:pt x="1169373" y="2296904"/>
                </a:lnTo>
                <a:lnTo>
                  <a:pt x="1161308" y="2294287"/>
                </a:lnTo>
                <a:cubicBezTo>
                  <a:pt x="1160337" y="2293606"/>
                  <a:pt x="1159556" y="2292860"/>
                  <a:pt x="1158988" y="2292076"/>
                </a:cubicBezTo>
                <a:lnTo>
                  <a:pt x="1132672" y="2294491"/>
                </a:lnTo>
                <a:lnTo>
                  <a:pt x="1129511" y="2294404"/>
                </a:lnTo>
                <a:lnTo>
                  <a:pt x="1107789" y="2292438"/>
                </a:lnTo>
                <a:lnTo>
                  <a:pt x="1075594" y="2287389"/>
                </a:lnTo>
                <a:lnTo>
                  <a:pt x="1060617" y="2280493"/>
                </a:lnTo>
                <a:lnTo>
                  <a:pt x="962078" y="2274257"/>
                </a:lnTo>
                <a:cubicBezTo>
                  <a:pt x="962005" y="2274658"/>
                  <a:pt x="961931" y="2275058"/>
                  <a:pt x="961858" y="2275459"/>
                </a:cubicBezTo>
                <a:cubicBezTo>
                  <a:pt x="955862" y="2276325"/>
                  <a:pt x="937486" y="2270816"/>
                  <a:pt x="938608" y="2279626"/>
                </a:cubicBezTo>
                <a:cubicBezTo>
                  <a:pt x="934856" y="2279168"/>
                  <a:pt x="931174" y="2278354"/>
                  <a:pt x="927467" y="2277449"/>
                </a:cubicBezTo>
                <a:lnTo>
                  <a:pt x="925525" y="2276981"/>
                </a:lnTo>
                <a:lnTo>
                  <a:pt x="918200" y="2277124"/>
                </a:lnTo>
                <a:lnTo>
                  <a:pt x="915577" y="2274643"/>
                </a:lnTo>
                <a:lnTo>
                  <a:pt x="890829" y="2274017"/>
                </a:lnTo>
                <a:cubicBezTo>
                  <a:pt x="879940" y="2279611"/>
                  <a:pt x="860132" y="2275464"/>
                  <a:pt x="843430" y="2277177"/>
                </a:cubicBezTo>
                <a:lnTo>
                  <a:pt x="836042" y="2279238"/>
                </a:lnTo>
                <a:lnTo>
                  <a:pt x="787832" y="2280202"/>
                </a:lnTo>
                <a:lnTo>
                  <a:pt x="754791" y="2282480"/>
                </a:lnTo>
                <a:lnTo>
                  <a:pt x="747654" y="2284487"/>
                </a:lnTo>
                <a:lnTo>
                  <a:pt x="739589" y="2281869"/>
                </a:lnTo>
                <a:cubicBezTo>
                  <a:pt x="738617" y="2281187"/>
                  <a:pt x="737836" y="2280441"/>
                  <a:pt x="737268" y="2279657"/>
                </a:cubicBezTo>
                <a:lnTo>
                  <a:pt x="710953" y="2282072"/>
                </a:lnTo>
                <a:lnTo>
                  <a:pt x="707792" y="2281986"/>
                </a:lnTo>
                <a:lnTo>
                  <a:pt x="686070" y="2280019"/>
                </a:lnTo>
                <a:lnTo>
                  <a:pt x="653876" y="2274972"/>
                </a:lnTo>
                <a:cubicBezTo>
                  <a:pt x="643299" y="2271981"/>
                  <a:pt x="634142" y="2261929"/>
                  <a:pt x="620673" y="2265911"/>
                </a:cubicBezTo>
                <a:cubicBezTo>
                  <a:pt x="623885" y="2260755"/>
                  <a:pt x="604889" y="2266608"/>
                  <a:pt x="601439" y="2261864"/>
                </a:cubicBezTo>
                <a:cubicBezTo>
                  <a:pt x="599471" y="2257978"/>
                  <a:pt x="593249" y="2258847"/>
                  <a:pt x="588127" y="2257774"/>
                </a:cubicBezTo>
                <a:cubicBezTo>
                  <a:pt x="583808" y="2253994"/>
                  <a:pt x="558846" y="2252259"/>
                  <a:pt x="550569" y="2253530"/>
                </a:cubicBezTo>
                <a:cubicBezTo>
                  <a:pt x="527776" y="2259504"/>
                  <a:pt x="505097" y="2244717"/>
                  <a:pt x="486780" y="2249073"/>
                </a:cubicBezTo>
                <a:cubicBezTo>
                  <a:pt x="472311" y="2247481"/>
                  <a:pt x="467749" y="2245296"/>
                  <a:pt x="463752" y="2243978"/>
                </a:cubicBezTo>
                <a:lnTo>
                  <a:pt x="463312" y="2242691"/>
                </a:lnTo>
                <a:lnTo>
                  <a:pt x="390985" y="2238113"/>
                </a:lnTo>
                <a:lnTo>
                  <a:pt x="385863" y="2238480"/>
                </a:lnTo>
                <a:cubicBezTo>
                  <a:pt x="380459" y="2238796"/>
                  <a:pt x="375193" y="2238836"/>
                  <a:pt x="370367" y="2237984"/>
                </a:cubicBezTo>
                <a:lnTo>
                  <a:pt x="367369" y="2236619"/>
                </a:lnTo>
                <a:lnTo>
                  <a:pt x="217367" y="2227126"/>
                </a:lnTo>
                <a:lnTo>
                  <a:pt x="214629" y="2227210"/>
                </a:lnTo>
                <a:cubicBezTo>
                  <a:pt x="206132" y="2227269"/>
                  <a:pt x="199275" y="2227134"/>
                  <a:pt x="196085" y="2226930"/>
                </a:cubicBezTo>
                <a:lnTo>
                  <a:pt x="166142" y="2223884"/>
                </a:lnTo>
                <a:lnTo>
                  <a:pt x="106962" y="2220138"/>
                </a:lnTo>
                <a:lnTo>
                  <a:pt x="91511" y="2220444"/>
                </a:lnTo>
                <a:cubicBezTo>
                  <a:pt x="79489" y="2221810"/>
                  <a:pt x="66793" y="2224533"/>
                  <a:pt x="52878" y="2229276"/>
                </a:cubicBezTo>
                <a:cubicBezTo>
                  <a:pt x="25088" y="2227502"/>
                  <a:pt x="34099" y="2223055"/>
                  <a:pt x="33646" y="2217285"/>
                </a:cubicBezTo>
                <a:lnTo>
                  <a:pt x="32738" y="2215441"/>
                </a:lnTo>
                <a:lnTo>
                  <a:pt x="12165" y="2214139"/>
                </a:lnTo>
                <a:lnTo>
                  <a:pt x="0" y="2196134"/>
                </a:lnTo>
                <a:lnTo>
                  <a:pt x="12009" y="1975176"/>
                </a:lnTo>
                <a:lnTo>
                  <a:pt x="32399" y="1483741"/>
                </a:lnTo>
                <a:cubicBezTo>
                  <a:pt x="46416" y="1200055"/>
                  <a:pt x="90010" y="450450"/>
                  <a:pt x="111686" y="11843"/>
                </a:cubicBezTo>
                <a:cubicBezTo>
                  <a:pt x="111875" y="7895"/>
                  <a:pt x="112065" y="3948"/>
                  <a:pt x="11225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Obsah obrázku osoba, tráva, oblečení, venku&#10;&#10;Popis byl vytvořen automaticky">
            <a:extLst>
              <a:ext uri="{FF2B5EF4-FFF2-40B4-BE49-F238E27FC236}">
                <a16:creationId xmlns:a16="http://schemas.microsoft.com/office/drawing/2014/main" id="{D6C3923F-CA3E-8B4D-AA49-573EB99B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40000">
            <a:off x="1011400" y="135758"/>
            <a:ext cx="2903778" cy="19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1" name="Freeform: Shape 7220">
            <a:extLst>
              <a:ext uri="{FF2B5EF4-FFF2-40B4-BE49-F238E27FC236}">
                <a16:creationId xmlns:a16="http://schemas.microsoft.com/office/drawing/2014/main" id="{275DC494-98A1-4062-9B1A-6AA86924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1147" y="4240658"/>
            <a:ext cx="3644444" cy="2611518"/>
          </a:xfrm>
          <a:custGeom>
            <a:avLst/>
            <a:gdLst>
              <a:gd name="connsiteX0" fmla="*/ 85026 w 3794703"/>
              <a:gd name="connsiteY0" fmla="*/ 0 h 2434810"/>
              <a:gd name="connsiteX1" fmla="*/ 3794703 w 3794703"/>
              <a:gd name="connsiteY1" fmla="*/ 129545 h 2434810"/>
              <a:gd name="connsiteX2" fmla="*/ 3714202 w 3794703"/>
              <a:gd name="connsiteY2" fmla="*/ 2434810 h 2434810"/>
              <a:gd name="connsiteX3" fmla="*/ 0 w 3794703"/>
              <a:gd name="connsiteY3" fmla="*/ 2434810 h 24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4703" h="2434810">
                <a:moveTo>
                  <a:pt x="85026" y="0"/>
                </a:moveTo>
                <a:lnTo>
                  <a:pt x="3794703" y="129545"/>
                </a:lnTo>
                <a:lnTo>
                  <a:pt x="3714202" y="2434810"/>
                </a:lnTo>
                <a:lnTo>
                  <a:pt x="0" y="243481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3" name="Freeform: Shape 7222">
            <a:extLst>
              <a:ext uri="{FF2B5EF4-FFF2-40B4-BE49-F238E27FC236}">
                <a16:creationId xmlns:a16="http://schemas.microsoft.com/office/drawing/2014/main" id="{F84C814A-6017-4302-BA10-0E76AB82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143" y="4355900"/>
            <a:ext cx="3454212" cy="2496276"/>
          </a:xfrm>
          <a:custGeom>
            <a:avLst/>
            <a:gdLst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08870 w 3596627"/>
              <a:gd name="connsiteY58" fmla="*/ 101351 h 2327366"/>
              <a:gd name="connsiteX59" fmla="*/ 3519348 w 3596627"/>
              <a:gd name="connsiteY59" fmla="*/ 107706 h 2327366"/>
              <a:gd name="connsiteX60" fmla="*/ 3532782 w 3596627"/>
              <a:gd name="connsiteY60" fmla="*/ 104208 h 2327366"/>
              <a:gd name="connsiteX61" fmla="*/ 3543760 w 3596627"/>
              <a:gd name="connsiteY61" fmla="*/ 107682 h 2327366"/>
              <a:gd name="connsiteX62" fmla="*/ 3550722 w 3596627"/>
              <a:gd name="connsiteY62" fmla="*/ 111939 h 2327366"/>
              <a:gd name="connsiteX63" fmla="*/ 3563070 w 3596627"/>
              <a:gd name="connsiteY63" fmla="*/ 112301 h 2327366"/>
              <a:gd name="connsiteX64" fmla="*/ 3562880 w 3596627"/>
              <a:gd name="connsiteY64" fmla="*/ 117601 h 2327366"/>
              <a:gd name="connsiteX65" fmla="*/ 3596627 w 3596627"/>
              <a:gd name="connsiteY65" fmla="*/ 118590 h 2327366"/>
              <a:gd name="connsiteX66" fmla="*/ 3519494 w 3596627"/>
              <a:gd name="connsiteY66" fmla="*/ 2327366 h 2327366"/>
              <a:gd name="connsiteX67" fmla="*/ 0 w 3596627"/>
              <a:gd name="connsiteY67" fmla="*/ 2327366 h 2327366"/>
              <a:gd name="connsiteX68" fmla="*/ 36766 w 3596627"/>
              <a:gd name="connsiteY68" fmla="*/ 1274525 h 2327366"/>
              <a:gd name="connsiteX69" fmla="*/ 37560 w 3596627"/>
              <a:gd name="connsiteY69" fmla="*/ 1251782 h 2327366"/>
              <a:gd name="connsiteX70" fmla="*/ 79274 w 3596627"/>
              <a:gd name="connsiteY70" fmla="*/ 57256 h 2327366"/>
              <a:gd name="connsiteX71" fmla="*/ 136761 w 3596627"/>
              <a:gd name="connsiteY71" fmla="*/ 3761 h 2327366"/>
              <a:gd name="connsiteX72" fmla="*/ 136837 w 3596627"/>
              <a:gd name="connsiteY72" fmla="*/ 3764 h 2327366"/>
              <a:gd name="connsiteX73" fmla="*/ 136846 w 3596627"/>
              <a:gd name="connsiteY73" fmla="*/ 2714 h 2327366"/>
              <a:gd name="connsiteX74" fmla="*/ 157169 w 3596627"/>
              <a:gd name="connsiteY74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32407 w 3596627"/>
              <a:gd name="connsiteY56" fmla="*/ 100913 h 2327366"/>
              <a:gd name="connsiteX57" fmla="*/ 3497797 w 3596627"/>
              <a:gd name="connsiteY57" fmla="*/ 97874 h 2327366"/>
              <a:gd name="connsiteX58" fmla="*/ 3519348 w 3596627"/>
              <a:gd name="connsiteY58" fmla="*/ 107706 h 2327366"/>
              <a:gd name="connsiteX59" fmla="*/ 3532782 w 3596627"/>
              <a:gd name="connsiteY59" fmla="*/ 104208 h 2327366"/>
              <a:gd name="connsiteX60" fmla="*/ 3543760 w 3596627"/>
              <a:gd name="connsiteY60" fmla="*/ 107682 h 2327366"/>
              <a:gd name="connsiteX61" fmla="*/ 3550722 w 3596627"/>
              <a:gd name="connsiteY61" fmla="*/ 111939 h 2327366"/>
              <a:gd name="connsiteX62" fmla="*/ 3563070 w 3596627"/>
              <a:gd name="connsiteY62" fmla="*/ 112301 h 2327366"/>
              <a:gd name="connsiteX63" fmla="*/ 3562880 w 3596627"/>
              <a:gd name="connsiteY63" fmla="*/ 117601 h 2327366"/>
              <a:gd name="connsiteX64" fmla="*/ 3596627 w 3596627"/>
              <a:gd name="connsiteY64" fmla="*/ 118590 h 2327366"/>
              <a:gd name="connsiteX65" fmla="*/ 3519494 w 3596627"/>
              <a:gd name="connsiteY65" fmla="*/ 2327366 h 2327366"/>
              <a:gd name="connsiteX66" fmla="*/ 0 w 3596627"/>
              <a:gd name="connsiteY66" fmla="*/ 2327366 h 2327366"/>
              <a:gd name="connsiteX67" fmla="*/ 36766 w 3596627"/>
              <a:gd name="connsiteY67" fmla="*/ 1274525 h 2327366"/>
              <a:gd name="connsiteX68" fmla="*/ 37560 w 3596627"/>
              <a:gd name="connsiteY68" fmla="*/ 1251782 h 2327366"/>
              <a:gd name="connsiteX69" fmla="*/ 79274 w 3596627"/>
              <a:gd name="connsiteY69" fmla="*/ 57256 h 2327366"/>
              <a:gd name="connsiteX70" fmla="*/ 136761 w 3596627"/>
              <a:gd name="connsiteY70" fmla="*/ 3761 h 2327366"/>
              <a:gd name="connsiteX71" fmla="*/ 136837 w 3596627"/>
              <a:gd name="connsiteY71" fmla="*/ 3764 h 2327366"/>
              <a:gd name="connsiteX72" fmla="*/ 136846 w 3596627"/>
              <a:gd name="connsiteY72" fmla="*/ 2714 h 2327366"/>
              <a:gd name="connsiteX73" fmla="*/ 157169 w 3596627"/>
              <a:gd name="connsiteY73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19348 w 3596627"/>
              <a:gd name="connsiteY57" fmla="*/ 107706 h 2327366"/>
              <a:gd name="connsiteX58" fmla="*/ 3532782 w 3596627"/>
              <a:gd name="connsiteY58" fmla="*/ 104208 h 2327366"/>
              <a:gd name="connsiteX59" fmla="*/ 3543760 w 3596627"/>
              <a:gd name="connsiteY59" fmla="*/ 107682 h 2327366"/>
              <a:gd name="connsiteX60" fmla="*/ 3550722 w 3596627"/>
              <a:gd name="connsiteY60" fmla="*/ 111939 h 2327366"/>
              <a:gd name="connsiteX61" fmla="*/ 3563070 w 3596627"/>
              <a:gd name="connsiteY61" fmla="*/ 112301 h 2327366"/>
              <a:gd name="connsiteX62" fmla="*/ 3562880 w 3596627"/>
              <a:gd name="connsiteY62" fmla="*/ 117601 h 2327366"/>
              <a:gd name="connsiteX63" fmla="*/ 3596627 w 3596627"/>
              <a:gd name="connsiteY63" fmla="*/ 118590 h 2327366"/>
              <a:gd name="connsiteX64" fmla="*/ 3519494 w 3596627"/>
              <a:gd name="connsiteY64" fmla="*/ 2327366 h 2327366"/>
              <a:gd name="connsiteX65" fmla="*/ 0 w 3596627"/>
              <a:gd name="connsiteY65" fmla="*/ 2327366 h 2327366"/>
              <a:gd name="connsiteX66" fmla="*/ 36766 w 3596627"/>
              <a:gd name="connsiteY66" fmla="*/ 1274525 h 2327366"/>
              <a:gd name="connsiteX67" fmla="*/ 37560 w 3596627"/>
              <a:gd name="connsiteY67" fmla="*/ 1251782 h 2327366"/>
              <a:gd name="connsiteX68" fmla="*/ 79274 w 3596627"/>
              <a:gd name="connsiteY68" fmla="*/ 57256 h 2327366"/>
              <a:gd name="connsiteX69" fmla="*/ 136761 w 3596627"/>
              <a:gd name="connsiteY69" fmla="*/ 3761 h 2327366"/>
              <a:gd name="connsiteX70" fmla="*/ 136837 w 3596627"/>
              <a:gd name="connsiteY70" fmla="*/ 3764 h 2327366"/>
              <a:gd name="connsiteX71" fmla="*/ 136846 w 3596627"/>
              <a:gd name="connsiteY71" fmla="*/ 2714 h 2327366"/>
              <a:gd name="connsiteX72" fmla="*/ 157169 w 3596627"/>
              <a:gd name="connsiteY72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63070 w 3596627"/>
              <a:gd name="connsiteY60" fmla="*/ 112301 h 2327366"/>
              <a:gd name="connsiteX61" fmla="*/ 3562880 w 3596627"/>
              <a:gd name="connsiteY61" fmla="*/ 117601 h 2327366"/>
              <a:gd name="connsiteX62" fmla="*/ 3596627 w 3596627"/>
              <a:gd name="connsiteY62" fmla="*/ 118590 h 2327366"/>
              <a:gd name="connsiteX63" fmla="*/ 3519494 w 3596627"/>
              <a:gd name="connsiteY63" fmla="*/ 2327366 h 2327366"/>
              <a:gd name="connsiteX64" fmla="*/ 0 w 3596627"/>
              <a:gd name="connsiteY64" fmla="*/ 2327366 h 2327366"/>
              <a:gd name="connsiteX65" fmla="*/ 36766 w 3596627"/>
              <a:gd name="connsiteY65" fmla="*/ 1274525 h 2327366"/>
              <a:gd name="connsiteX66" fmla="*/ 37560 w 3596627"/>
              <a:gd name="connsiteY66" fmla="*/ 1251782 h 2327366"/>
              <a:gd name="connsiteX67" fmla="*/ 79274 w 3596627"/>
              <a:gd name="connsiteY67" fmla="*/ 57256 h 2327366"/>
              <a:gd name="connsiteX68" fmla="*/ 136761 w 3596627"/>
              <a:gd name="connsiteY68" fmla="*/ 3761 h 2327366"/>
              <a:gd name="connsiteX69" fmla="*/ 136837 w 3596627"/>
              <a:gd name="connsiteY69" fmla="*/ 3764 h 2327366"/>
              <a:gd name="connsiteX70" fmla="*/ 136846 w 3596627"/>
              <a:gd name="connsiteY70" fmla="*/ 2714 h 2327366"/>
              <a:gd name="connsiteX71" fmla="*/ 157169 w 3596627"/>
              <a:gd name="connsiteY71" fmla="*/ 85 h 2327366"/>
              <a:gd name="connsiteX0" fmla="*/ 157169 w 3597659"/>
              <a:gd name="connsiteY0" fmla="*/ 46969 h 2374250"/>
              <a:gd name="connsiteX1" fmla="*/ 172192 w 3597659"/>
              <a:gd name="connsiteY1" fmla="*/ 51883 h 2374250"/>
              <a:gd name="connsiteX2" fmla="*/ 537703 w 3597659"/>
              <a:gd name="connsiteY2" fmla="*/ 64646 h 2374250"/>
              <a:gd name="connsiteX3" fmla="*/ 623399 w 3597659"/>
              <a:gd name="connsiteY3" fmla="*/ 67639 h 2374250"/>
              <a:gd name="connsiteX4" fmla="*/ 624275 w 3597659"/>
              <a:gd name="connsiteY4" fmla="*/ 67638 h 2374250"/>
              <a:gd name="connsiteX5" fmla="*/ 641137 w 3597659"/>
              <a:gd name="connsiteY5" fmla="*/ 66360 h 2374250"/>
              <a:gd name="connsiteX6" fmla="*/ 655754 w 3597659"/>
              <a:gd name="connsiteY6" fmla="*/ 68769 h 2374250"/>
              <a:gd name="connsiteX7" fmla="*/ 685741 w 3597659"/>
              <a:gd name="connsiteY7" fmla="*/ 69816 h 2374250"/>
              <a:gd name="connsiteX8" fmla="*/ 696087 w 3597659"/>
              <a:gd name="connsiteY8" fmla="*/ 68420 h 2374250"/>
              <a:gd name="connsiteX9" fmla="*/ 709805 w 3597659"/>
              <a:gd name="connsiteY9" fmla="*/ 65587 h 2374250"/>
              <a:gd name="connsiteX10" fmla="*/ 729453 w 3597659"/>
              <a:gd name="connsiteY10" fmla="*/ 63348 h 2374250"/>
              <a:gd name="connsiteX11" fmla="*/ 763564 w 3597659"/>
              <a:gd name="connsiteY11" fmla="*/ 57418 h 2374250"/>
              <a:gd name="connsiteX12" fmla="*/ 796289 w 3597659"/>
              <a:gd name="connsiteY12" fmla="*/ 55388 h 2374250"/>
              <a:gd name="connsiteX13" fmla="*/ 818235 w 3597659"/>
              <a:gd name="connsiteY13" fmla="*/ 55453 h 2374250"/>
              <a:gd name="connsiteX14" fmla="*/ 821411 w 3597659"/>
              <a:gd name="connsiteY14" fmla="*/ 55661 h 2374250"/>
              <a:gd name="connsiteX15" fmla="*/ 847551 w 3597659"/>
              <a:gd name="connsiteY15" fmla="*/ 60514 h 2374250"/>
              <a:gd name="connsiteX16" fmla="*/ 850082 w 3597659"/>
              <a:gd name="connsiteY16" fmla="*/ 58529 h 2374250"/>
              <a:gd name="connsiteX17" fmla="*/ 858406 w 3597659"/>
              <a:gd name="connsiteY17" fmla="*/ 56673 h 2374250"/>
              <a:gd name="connsiteX18" fmla="*/ 865370 w 3597659"/>
              <a:gd name="connsiteY18" fmla="*/ 59335 h 2374250"/>
              <a:gd name="connsiteX19" fmla="*/ 898261 w 3597659"/>
              <a:gd name="connsiteY19" fmla="*/ 64679 h 2374250"/>
              <a:gd name="connsiteX20" fmla="*/ 907383 w 3597659"/>
              <a:gd name="connsiteY20" fmla="*/ 65710 h 2374250"/>
              <a:gd name="connsiteX21" fmla="*/ 907465 w 3597659"/>
              <a:gd name="connsiteY21" fmla="*/ 65645 h 2374250"/>
              <a:gd name="connsiteX22" fmla="*/ 915720 w 3597659"/>
              <a:gd name="connsiteY22" fmla="*/ 63787 h 2374250"/>
              <a:gd name="connsiteX23" fmla="*/ 922624 w 3597659"/>
              <a:gd name="connsiteY23" fmla="*/ 66447 h 2374250"/>
              <a:gd name="connsiteX24" fmla="*/ 942103 w 3597659"/>
              <a:gd name="connsiteY24" fmla="*/ 69632 h 2374250"/>
              <a:gd name="connsiteX25" fmla="*/ 946472 w 3597659"/>
              <a:gd name="connsiteY25" fmla="*/ 70126 h 2374250"/>
              <a:gd name="connsiteX26" fmla="*/ 947493 w 3597659"/>
              <a:gd name="connsiteY26" fmla="*/ 70515 h 2374250"/>
              <a:gd name="connsiteX27" fmla="*/ 955236 w 3597659"/>
              <a:gd name="connsiteY27" fmla="*/ 71781 h 2374250"/>
              <a:gd name="connsiteX28" fmla="*/ 1003037 w 3597659"/>
              <a:gd name="connsiteY28" fmla="*/ 77214 h 2374250"/>
              <a:gd name="connsiteX29" fmla="*/ 1010185 w 3597659"/>
              <a:gd name="connsiteY29" fmla="*/ 79951 h 2374250"/>
              <a:gd name="connsiteX30" fmla="*/ 1026444 w 3597659"/>
              <a:gd name="connsiteY30" fmla="*/ 81550 h 2374250"/>
              <a:gd name="connsiteX31" fmla="*/ 1028589 w 3597659"/>
              <a:gd name="connsiteY31" fmla="*/ 79880 h 2374250"/>
              <a:gd name="connsiteX32" fmla="*/ 1035914 w 3597659"/>
              <a:gd name="connsiteY32" fmla="*/ 80704 h 2374250"/>
              <a:gd name="connsiteX33" fmla="*/ 1037904 w 3597659"/>
              <a:gd name="connsiteY33" fmla="*/ 80419 h 2374250"/>
              <a:gd name="connsiteX34" fmla="*/ 1049269 w 3597659"/>
              <a:gd name="connsiteY34" fmla="*/ 79288 h 2374250"/>
              <a:gd name="connsiteX35" fmla="*/ 1054180 w 3597659"/>
              <a:gd name="connsiteY35" fmla="*/ 82682 h 2374250"/>
              <a:gd name="connsiteX36" fmla="*/ 1179389 w 3597659"/>
              <a:gd name="connsiteY36" fmla="*/ 87055 h 2374250"/>
              <a:gd name="connsiteX37" fmla="*/ 1187237 w 3597659"/>
              <a:gd name="connsiteY37" fmla="*/ 84311 h 2374250"/>
              <a:gd name="connsiteX38" fmla="*/ 1219964 w 3597659"/>
              <a:gd name="connsiteY38" fmla="*/ 82281 h 2374250"/>
              <a:gd name="connsiteX39" fmla="*/ 1241910 w 3597659"/>
              <a:gd name="connsiteY39" fmla="*/ 82345 h 2374250"/>
              <a:gd name="connsiteX40" fmla="*/ 1245085 w 3597659"/>
              <a:gd name="connsiteY40" fmla="*/ 82552 h 2374250"/>
              <a:gd name="connsiteX41" fmla="*/ 1271225 w 3597659"/>
              <a:gd name="connsiteY41" fmla="*/ 87407 h 2374250"/>
              <a:gd name="connsiteX42" fmla="*/ 1273757 w 3597659"/>
              <a:gd name="connsiteY42" fmla="*/ 85421 h 2374250"/>
              <a:gd name="connsiteX43" fmla="*/ 1282080 w 3597659"/>
              <a:gd name="connsiteY43" fmla="*/ 83566 h 2374250"/>
              <a:gd name="connsiteX44" fmla="*/ 1289045 w 3597659"/>
              <a:gd name="connsiteY44" fmla="*/ 86228 h 2374250"/>
              <a:gd name="connsiteX45" fmla="*/ 1321937 w 3597659"/>
              <a:gd name="connsiteY45" fmla="*/ 91572 h 2374250"/>
              <a:gd name="connsiteX46" fmla="*/ 1327840 w 3597659"/>
              <a:gd name="connsiteY46" fmla="*/ 92239 h 2374250"/>
              <a:gd name="connsiteX47" fmla="*/ 1328258 w 3597659"/>
              <a:gd name="connsiteY47" fmla="*/ 92253 h 2374250"/>
              <a:gd name="connsiteX48" fmla="*/ 1335806 w 3597659"/>
              <a:gd name="connsiteY48" fmla="*/ 90554 h 2374250"/>
              <a:gd name="connsiteX49" fmla="*/ 1341409 w 3597659"/>
              <a:gd name="connsiteY49" fmla="*/ 92712 h 2374250"/>
              <a:gd name="connsiteX50" fmla="*/ 1859095 w 3597659"/>
              <a:gd name="connsiteY50" fmla="*/ 110790 h 2374250"/>
              <a:gd name="connsiteX51" fmla="*/ 2044078 w 3597659"/>
              <a:gd name="connsiteY51" fmla="*/ 114074 h 2374250"/>
              <a:gd name="connsiteX52" fmla="*/ 2209682 w 3597659"/>
              <a:gd name="connsiteY52" fmla="*/ 118196 h 2374250"/>
              <a:gd name="connsiteX53" fmla="*/ 2315947 w 3597659"/>
              <a:gd name="connsiteY53" fmla="*/ 122545 h 2374250"/>
              <a:gd name="connsiteX54" fmla="*/ 3386099 w 3597659"/>
              <a:gd name="connsiteY54" fmla="*/ 153990 h 2374250"/>
              <a:gd name="connsiteX55" fmla="*/ 3409972 w 3597659"/>
              <a:gd name="connsiteY55" fmla="*/ 150356 h 2374250"/>
              <a:gd name="connsiteX56" fmla="*/ 3497797 w 3597659"/>
              <a:gd name="connsiteY56" fmla="*/ 144758 h 2374250"/>
              <a:gd name="connsiteX57" fmla="*/ 3532782 w 3597659"/>
              <a:gd name="connsiteY57" fmla="*/ 151092 h 2374250"/>
              <a:gd name="connsiteX58" fmla="*/ 3543760 w 3597659"/>
              <a:gd name="connsiteY58" fmla="*/ 154566 h 2374250"/>
              <a:gd name="connsiteX59" fmla="*/ 3550722 w 3597659"/>
              <a:gd name="connsiteY59" fmla="*/ 158823 h 2374250"/>
              <a:gd name="connsiteX60" fmla="*/ 3563070 w 3597659"/>
              <a:gd name="connsiteY60" fmla="*/ 159185 h 2374250"/>
              <a:gd name="connsiteX61" fmla="*/ 3596627 w 3597659"/>
              <a:gd name="connsiteY61" fmla="*/ 165474 h 2374250"/>
              <a:gd name="connsiteX62" fmla="*/ 3519494 w 3597659"/>
              <a:gd name="connsiteY62" fmla="*/ 2374250 h 2374250"/>
              <a:gd name="connsiteX63" fmla="*/ 0 w 3597659"/>
              <a:gd name="connsiteY63" fmla="*/ 2374250 h 2374250"/>
              <a:gd name="connsiteX64" fmla="*/ 36766 w 3597659"/>
              <a:gd name="connsiteY64" fmla="*/ 1321409 h 2374250"/>
              <a:gd name="connsiteX65" fmla="*/ 37560 w 3597659"/>
              <a:gd name="connsiteY65" fmla="*/ 1298666 h 2374250"/>
              <a:gd name="connsiteX66" fmla="*/ 79274 w 3597659"/>
              <a:gd name="connsiteY66" fmla="*/ 104140 h 2374250"/>
              <a:gd name="connsiteX67" fmla="*/ 136761 w 3597659"/>
              <a:gd name="connsiteY67" fmla="*/ 50645 h 2374250"/>
              <a:gd name="connsiteX68" fmla="*/ 136837 w 3597659"/>
              <a:gd name="connsiteY68" fmla="*/ 50648 h 2374250"/>
              <a:gd name="connsiteX69" fmla="*/ 136846 w 3597659"/>
              <a:gd name="connsiteY69" fmla="*/ 49598 h 2374250"/>
              <a:gd name="connsiteX70" fmla="*/ 157169 w 3597659"/>
              <a:gd name="connsiteY70" fmla="*/ 46969 h 237425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50722 w 3596627"/>
              <a:gd name="connsiteY59" fmla="*/ 111939 h 2327366"/>
              <a:gd name="connsiteX60" fmla="*/ 3596627 w 3596627"/>
              <a:gd name="connsiteY60" fmla="*/ 118590 h 2327366"/>
              <a:gd name="connsiteX61" fmla="*/ 3519494 w 3596627"/>
              <a:gd name="connsiteY61" fmla="*/ 2327366 h 2327366"/>
              <a:gd name="connsiteX62" fmla="*/ 0 w 3596627"/>
              <a:gd name="connsiteY62" fmla="*/ 2327366 h 2327366"/>
              <a:gd name="connsiteX63" fmla="*/ 36766 w 3596627"/>
              <a:gd name="connsiteY63" fmla="*/ 1274525 h 2327366"/>
              <a:gd name="connsiteX64" fmla="*/ 37560 w 3596627"/>
              <a:gd name="connsiteY64" fmla="*/ 1251782 h 2327366"/>
              <a:gd name="connsiteX65" fmla="*/ 79274 w 3596627"/>
              <a:gd name="connsiteY65" fmla="*/ 57256 h 2327366"/>
              <a:gd name="connsiteX66" fmla="*/ 136761 w 3596627"/>
              <a:gd name="connsiteY66" fmla="*/ 3761 h 2327366"/>
              <a:gd name="connsiteX67" fmla="*/ 136837 w 3596627"/>
              <a:gd name="connsiteY67" fmla="*/ 3764 h 2327366"/>
              <a:gd name="connsiteX68" fmla="*/ 136846 w 3596627"/>
              <a:gd name="connsiteY68" fmla="*/ 2714 h 2327366"/>
              <a:gd name="connsiteX69" fmla="*/ 157169 w 3596627"/>
              <a:gd name="connsiteY69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32782 w 3596627"/>
              <a:gd name="connsiteY57" fmla="*/ 104208 h 2327366"/>
              <a:gd name="connsiteX58" fmla="*/ 3543760 w 3596627"/>
              <a:gd name="connsiteY58" fmla="*/ 107682 h 2327366"/>
              <a:gd name="connsiteX59" fmla="*/ 3596627 w 3596627"/>
              <a:gd name="connsiteY59" fmla="*/ 118590 h 2327366"/>
              <a:gd name="connsiteX60" fmla="*/ 3519494 w 3596627"/>
              <a:gd name="connsiteY60" fmla="*/ 2327366 h 2327366"/>
              <a:gd name="connsiteX61" fmla="*/ 0 w 3596627"/>
              <a:gd name="connsiteY61" fmla="*/ 2327366 h 2327366"/>
              <a:gd name="connsiteX62" fmla="*/ 36766 w 3596627"/>
              <a:gd name="connsiteY62" fmla="*/ 1274525 h 2327366"/>
              <a:gd name="connsiteX63" fmla="*/ 37560 w 3596627"/>
              <a:gd name="connsiteY63" fmla="*/ 1251782 h 2327366"/>
              <a:gd name="connsiteX64" fmla="*/ 79274 w 3596627"/>
              <a:gd name="connsiteY64" fmla="*/ 57256 h 2327366"/>
              <a:gd name="connsiteX65" fmla="*/ 136761 w 3596627"/>
              <a:gd name="connsiteY65" fmla="*/ 3761 h 2327366"/>
              <a:gd name="connsiteX66" fmla="*/ 136837 w 3596627"/>
              <a:gd name="connsiteY66" fmla="*/ 3764 h 2327366"/>
              <a:gd name="connsiteX67" fmla="*/ 136846 w 3596627"/>
              <a:gd name="connsiteY67" fmla="*/ 2714 h 2327366"/>
              <a:gd name="connsiteX68" fmla="*/ 157169 w 3596627"/>
              <a:gd name="connsiteY68" fmla="*/ 85 h 2327366"/>
              <a:gd name="connsiteX0" fmla="*/ 157169 w 3596698"/>
              <a:gd name="connsiteY0" fmla="*/ 49191 h 2376472"/>
              <a:gd name="connsiteX1" fmla="*/ 172192 w 3596698"/>
              <a:gd name="connsiteY1" fmla="*/ 54105 h 2376472"/>
              <a:gd name="connsiteX2" fmla="*/ 537703 w 3596698"/>
              <a:gd name="connsiteY2" fmla="*/ 66868 h 2376472"/>
              <a:gd name="connsiteX3" fmla="*/ 623399 w 3596698"/>
              <a:gd name="connsiteY3" fmla="*/ 69861 h 2376472"/>
              <a:gd name="connsiteX4" fmla="*/ 624275 w 3596698"/>
              <a:gd name="connsiteY4" fmla="*/ 69860 h 2376472"/>
              <a:gd name="connsiteX5" fmla="*/ 641137 w 3596698"/>
              <a:gd name="connsiteY5" fmla="*/ 68582 h 2376472"/>
              <a:gd name="connsiteX6" fmla="*/ 655754 w 3596698"/>
              <a:gd name="connsiteY6" fmla="*/ 70991 h 2376472"/>
              <a:gd name="connsiteX7" fmla="*/ 685741 w 3596698"/>
              <a:gd name="connsiteY7" fmla="*/ 72038 h 2376472"/>
              <a:gd name="connsiteX8" fmla="*/ 696087 w 3596698"/>
              <a:gd name="connsiteY8" fmla="*/ 70642 h 2376472"/>
              <a:gd name="connsiteX9" fmla="*/ 709805 w 3596698"/>
              <a:gd name="connsiteY9" fmla="*/ 67809 h 2376472"/>
              <a:gd name="connsiteX10" fmla="*/ 729453 w 3596698"/>
              <a:gd name="connsiteY10" fmla="*/ 65570 h 2376472"/>
              <a:gd name="connsiteX11" fmla="*/ 763564 w 3596698"/>
              <a:gd name="connsiteY11" fmla="*/ 59640 h 2376472"/>
              <a:gd name="connsiteX12" fmla="*/ 796289 w 3596698"/>
              <a:gd name="connsiteY12" fmla="*/ 57610 h 2376472"/>
              <a:gd name="connsiteX13" fmla="*/ 818235 w 3596698"/>
              <a:gd name="connsiteY13" fmla="*/ 57675 h 2376472"/>
              <a:gd name="connsiteX14" fmla="*/ 821411 w 3596698"/>
              <a:gd name="connsiteY14" fmla="*/ 57883 h 2376472"/>
              <a:gd name="connsiteX15" fmla="*/ 847551 w 3596698"/>
              <a:gd name="connsiteY15" fmla="*/ 62736 h 2376472"/>
              <a:gd name="connsiteX16" fmla="*/ 850082 w 3596698"/>
              <a:gd name="connsiteY16" fmla="*/ 60751 h 2376472"/>
              <a:gd name="connsiteX17" fmla="*/ 858406 w 3596698"/>
              <a:gd name="connsiteY17" fmla="*/ 58895 h 2376472"/>
              <a:gd name="connsiteX18" fmla="*/ 865370 w 3596698"/>
              <a:gd name="connsiteY18" fmla="*/ 61557 h 2376472"/>
              <a:gd name="connsiteX19" fmla="*/ 898261 w 3596698"/>
              <a:gd name="connsiteY19" fmla="*/ 66901 h 2376472"/>
              <a:gd name="connsiteX20" fmla="*/ 907383 w 3596698"/>
              <a:gd name="connsiteY20" fmla="*/ 67932 h 2376472"/>
              <a:gd name="connsiteX21" fmla="*/ 907465 w 3596698"/>
              <a:gd name="connsiteY21" fmla="*/ 67867 h 2376472"/>
              <a:gd name="connsiteX22" fmla="*/ 915720 w 3596698"/>
              <a:gd name="connsiteY22" fmla="*/ 66009 h 2376472"/>
              <a:gd name="connsiteX23" fmla="*/ 922624 w 3596698"/>
              <a:gd name="connsiteY23" fmla="*/ 68669 h 2376472"/>
              <a:gd name="connsiteX24" fmla="*/ 942103 w 3596698"/>
              <a:gd name="connsiteY24" fmla="*/ 71854 h 2376472"/>
              <a:gd name="connsiteX25" fmla="*/ 946472 w 3596698"/>
              <a:gd name="connsiteY25" fmla="*/ 72348 h 2376472"/>
              <a:gd name="connsiteX26" fmla="*/ 947493 w 3596698"/>
              <a:gd name="connsiteY26" fmla="*/ 72737 h 2376472"/>
              <a:gd name="connsiteX27" fmla="*/ 955236 w 3596698"/>
              <a:gd name="connsiteY27" fmla="*/ 74003 h 2376472"/>
              <a:gd name="connsiteX28" fmla="*/ 1003037 w 3596698"/>
              <a:gd name="connsiteY28" fmla="*/ 79436 h 2376472"/>
              <a:gd name="connsiteX29" fmla="*/ 1010185 w 3596698"/>
              <a:gd name="connsiteY29" fmla="*/ 82173 h 2376472"/>
              <a:gd name="connsiteX30" fmla="*/ 1026444 w 3596698"/>
              <a:gd name="connsiteY30" fmla="*/ 83772 h 2376472"/>
              <a:gd name="connsiteX31" fmla="*/ 1028589 w 3596698"/>
              <a:gd name="connsiteY31" fmla="*/ 82102 h 2376472"/>
              <a:gd name="connsiteX32" fmla="*/ 1035914 w 3596698"/>
              <a:gd name="connsiteY32" fmla="*/ 82926 h 2376472"/>
              <a:gd name="connsiteX33" fmla="*/ 1037904 w 3596698"/>
              <a:gd name="connsiteY33" fmla="*/ 82641 h 2376472"/>
              <a:gd name="connsiteX34" fmla="*/ 1049269 w 3596698"/>
              <a:gd name="connsiteY34" fmla="*/ 81510 h 2376472"/>
              <a:gd name="connsiteX35" fmla="*/ 1054180 w 3596698"/>
              <a:gd name="connsiteY35" fmla="*/ 84904 h 2376472"/>
              <a:gd name="connsiteX36" fmla="*/ 1179389 w 3596698"/>
              <a:gd name="connsiteY36" fmla="*/ 89277 h 2376472"/>
              <a:gd name="connsiteX37" fmla="*/ 1187237 w 3596698"/>
              <a:gd name="connsiteY37" fmla="*/ 86533 h 2376472"/>
              <a:gd name="connsiteX38" fmla="*/ 1219964 w 3596698"/>
              <a:gd name="connsiteY38" fmla="*/ 84503 h 2376472"/>
              <a:gd name="connsiteX39" fmla="*/ 1241910 w 3596698"/>
              <a:gd name="connsiteY39" fmla="*/ 84567 h 2376472"/>
              <a:gd name="connsiteX40" fmla="*/ 1245085 w 3596698"/>
              <a:gd name="connsiteY40" fmla="*/ 84774 h 2376472"/>
              <a:gd name="connsiteX41" fmla="*/ 1271225 w 3596698"/>
              <a:gd name="connsiteY41" fmla="*/ 89629 h 2376472"/>
              <a:gd name="connsiteX42" fmla="*/ 1273757 w 3596698"/>
              <a:gd name="connsiteY42" fmla="*/ 87643 h 2376472"/>
              <a:gd name="connsiteX43" fmla="*/ 1282080 w 3596698"/>
              <a:gd name="connsiteY43" fmla="*/ 85788 h 2376472"/>
              <a:gd name="connsiteX44" fmla="*/ 1289045 w 3596698"/>
              <a:gd name="connsiteY44" fmla="*/ 88450 h 2376472"/>
              <a:gd name="connsiteX45" fmla="*/ 1321937 w 3596698"/>
              <a:gd name="connsiteY45" fmla="*/ 93794 h 2376472"/>
              <a:gd name="connsiteX46" fmla="*/ 1327840 w 3596698"/>
              <a:gd name="connsiteY46" fmla="*/ 94461 h 2376472"/>
              <a:gd name="connsiteX47" fmla="*/ 1328258 w 3596698"/>
              <a:gd name="connsiteY47" fmla="*/ 94475 h 2376472"/>
              <a:gd name="connsiteX48" fmla="*/ 1335806 w 3596698"/>
              <a:gd name="connsiteY48" fmla="*/ 92776 h 2376472"/>
              <a:gd name="connsiteX49" fmla="*/ 1341409 w 3596698"/>
              <a:gd name="connsiteY49" fmla="*/ 94934 h 2376472"/>
              <a:gd name="connsiteX50" fmla="*/ 1859095 w 3596698"/>
              <a:gd name="connsiteY50" fmla="*/ 113012 h 2376472"/>
              <a:gd name="connsiteX51" fmla="*/ 2044078 w 3596698"/>
              <a:gd name="connsiteY51" fmla="*/ 116296 h 2376472"/>
              <a:gd name="connsiteX52" fmla="*/ 2209682 w 3596698"/>
              <a:gd name="connsiteY52" fmla="*/ 120418 h 2376472"/>
              <a:gd name="connsiteX53" fmla="*/ 2315947 w 3596698"/>
              <a:gd name="connsiteY53" fmla="*/ 124767 h 2376472"/>
              <a:gd name="connsiteX54" fmla="*/ 3386099 w 3596698"/>
              <a:gd name="connsiteY54" fmla="*/ 156212 h 2376472"/>
              <a:gd name="connsiteX55" fmla="*/ 3409972 w 3596698"/>
              <a:gd name="connsiteY55" fmla="*/ 152578 h 2376472"/>
              <a:gd name="connsiteX56" fmla="*/ 3497797 w 3596698"/>
              <a:gd name="connsiteY56" fmla="*/ 146980 h 2376472"/>
              <a:gd name="connsiteX57" fmla="*/ 3532782 w 3596698"/>
              <a:gd name="connsiteY57" fmla="*/ 153314 h 2376472"/>
              <a:gd name="connsiteX58" fmla="*/ 3596627 w 3596698"/>
              <a:gd name="connsiteY58" fmla="*/ 167696 h 2376472"/>
              <a:gd name="connsiteX59" fmla="*/ 3519494 w 3596698"/>
              <a:gd name="connsiteY59" fmla="*/ 2376472 h 2376472"/>
              <a:gd name="connsiteX60" fmla="*/ 0 w 3596698"/>
              <a:gd name="connsiteY60" fmla="*/ 2376472 h 2376472"/>
              <a:gd name="connsiteX61" fmla="*/ 36766 w 3596698"/>
              <a:gd name="connsiteY61" fmla="*/ 1323631 h 2376472"/>
              <a:gd name="connsiteX62" fmla="*/ 37560 w 3596698"/>
              <a:gd name="connsiteY62" fmla="*/ 1300888 h 2376472"/>
              <a:gd name="connsiteX63" fmla="*/ 79274 w 3596698"/>
              <a:gd name="connsiteY63" fmla="*/ 106362 h 2376472"/>
              <a:gd name="connsiteX64" fmla="*/ 136761 w 3596698"/>
              <a:gd name="connsiteY64" fmla="*/ 52867 h 2376472"/>
              <a:gd name="connsiteX65" fmla="*/ 136837 w 3596698"/>
              <a:gd name="connsiteY65" fmla="*/ 52870 h 2376472"/>
              <a:gd name="connsiteX66" fmla="*/ 136846 w 3596698"/>
              <a:gd name="connsiteY66" fmla="*/ 51820 h 2376472"/>
              <a:gd name="connsiteX67" fmla="*/ 157169 w 3596698"/>
              <a:gd name="connsiteY67" fmla="*/ 49191 h 2376472"/>
              <a:gd name="connsiteX0" fmla="*/ 157169 w 3596627"/>
              <a:gd name="connsiteY0" fmla="*/ 51599 h 2378880"/>
              <a:gd name="connsiteX1" fmla="*/ 172192 w 3596627"/>
              <a:gd name="connsiteY1" fmla="*/ 56513 h 2378880"/>
              <a:gd name="connsiteX2" fmla="*/ 537703 w 3596627"/>
              <a:gd name="connsiteY2" fmla="*/ 69276 h 2378880"/>
              <a:gd name="connsiteX3" fmla="*/ 623399 w 3596627"/>
              <a:gd name="connsiteY3" fmla="*/ 72269 h 2378880"/>
              <a:gd name="connsiteX4" fmla="*/ 624275 w 3596627"/>
              <a:gd name="connsiteY4" fmla="*/ 72268 h 2378880"/>
              <a:gd name="connsiteX5" fmla="*/ 641137 w 3596627"/>
              <a:gd name="connsiteY5" fmla="*/ 70990 h 2378880"/>
              <a:gd name="connsiteX6" fmla="*/ 655754 w 3596627"/>
              <a:gd name="connsiteY6" fmla="*/ 73399 h 2378880"/>
              <a:gd name="connsiteX7" fmla="*/ 685741 w 3596627"/>
              <a:gd name="connsiteY7" fmla="*/ 74446 h 2378880"/>
              <a:gd name="connsiteX8" fmla="*/ 696087 w 3596627"/>
              <a:gd name="connsiteY8" fmla="*/ 73050 h 2378880"/>
              <a:gd name="connsiteX9" fmla="*/ 709805 w 3596627"/>
              <a:gd name="connsiteY9" fmla="*/ 70217 h 2378880"/>
              <a:gd name="connsiteX10" fmla="*/ 729453 w 3596627"/>
              <a:gd name="connsiteY10" fmla="*/ 67978 h 2378880"/>
              <a:gd name="connsiteX11" fmla="*/ 763564 w 3596627"/>
              <a:gd name="connsiteY11" fmla="*/ 62048 h 2378880"/>
              <a:gd name="connsiteX12" fmla="*/ 796289 w 3596627"/>
              <a:gd name="connsiteY12" fmla="*/ 60018 h 2378880"/>
              <a:gd name="connsiteX13" fmla="*/ 818235 w 3596627"/>
              <a:gd name="connsiteY13" fmla="*/ 60083 h 2378880"/>
              <a:gd name="connsiteX14" fmla="*/ 821411 w 3596627"/>
              <a:gd name="connsiteY14" fmla="*/ 60291 h 2378880"/>
              <a:gd name="connsiteX15" fmla="*/ 847551 w 3596627"/>
              <a:gd name="connsiteY15" fmla="*/ 65144 h 2378880"/>
              <a:gd name="connsiteX16" fmla="*/ 850082 w 3596627"/>
              <a:gd name="connsiteY16" fmla="*/ 63159 h 2378880"/>
              <a:gd name="connsiteX17" fmla="*/ 858406 w 3596627"/>
              <a:gd name="connsiteY17" fmla="*/ 61303 h 2378880"/>
              <a:gd name="connsiteX18" fmla="*/ 865370 w 3596627"/>
              <a:gd name="connsiteY18" fmla="*/ 63965 h 2378880"/>
              <a:gd name="connsiteX19" fmla="*/ 898261 w 3596627"/>
              <a:gd name="connsiteY19" fmla="*/ 69309 h 2378880"/>
              <a:gd name="connsiteX20" fmla="*/ 907383 w 3596627"/>
              <a:gd name="connsiteY20" fmla="*/ 70340 h 2378880"/>
              <a:gd name="connsiteX21" fmla="*/ 907465 w 3596627"/>
              <a:gd name="connsiteY21" fmla="*/ 70275 h 2378880"/>
              <a:gd name="connsiteX22" fmla="*/ 915720 w 3596627"/>
              <a:gd name="connsiteY22" fmla="*/ 68417 h 2378880"/>
              <a:gd name="connsiteX23" fmla="*/ 922624 w 3596627"/>
              <a:gd name="connsiteY23" fmla="*/ 71077 h 2378880"/>
              <a:gd name="connsiteX24" fmla="*/ 942103 w 3596627"/>
              <a:gd name="connsiteY24" fmla="*/ 74262 h 2378880"/>
              <a:gd name="connsiteX25" fmla="*/ 946472 w 3596627"/>
              <a:gd name="connsiteY25" fmla="*/ 74756 h 2378880"/>
              <a:gd name="connsiteX26" fmla="*/ 947493 w 3596627"/>
              <a:gd name="connsiteY26" fmla="*/ 75145 h 2378880"/>
              <a:gd name="connsiteX27" fmla="*/ 955236 w 3596627"/>
              <a:gd name="connsiteY27" fmla="*/ 76411 h 2378880"/>
              <a:gd name="connsiteX28" fmla="*/ 1003037 w 3596627"/>
              <a:gd name="connsiteY28" fmla="*/ 81844 h 2378880"/>
              <a:gd name="connsiteX29" fmla="*/ 1010185 w 3596627"/>
              <a:gd name="connsiteY29" fmla="*/ 84581 h 2378880"/>
              <a:gd name="connsiteX30" fmla="*/ 1026444 w 3596627"/>
              <a:gd name="connsiteY30" fmla="*/ 86180 h 2378880"/>
              <a:gd name="connsiteX31" fmla="*/ 1028589 w 3596627"/>
              <a:gd name="connsiteY31" fmla="*/ 84510 h 2378880"/>
              <a:gd name="connsiteX32" fmla="*/ 1035914 w 3596627"/>
              <a:gd name="connsiteY32" fmla="*/ 85334 h 2378880"/>
              <a:gd name="connsiteX33" fmla="*/ 1037904 w 3596627"/>
              <a:gd name="connsiteY33" fmla="*/ 85049 h 2378880"/>
              <a:gd name="connsiteX34" fmla="*/ 1049269 w 3596627"/>
              <a:gd name="connsiteY34" fmla="*/ 83918 h 2378880"/>
              <a:gd name="connsiteX35" fmla="*/ 1054180 w 3596627"/>
              <a:gd name="connsiteY35" fmla="*/ 87312 h 2378880"/>
              <a:gd name="connsiteX36" fmla="*/ 1179389 w 3596627"/>
              <a:gd name="connsiteY36" fmla="*/ 91685 h 2378880"/>
              <a:gd name="connsiteX37" fmla="*/ 1187237 w 3596627"/>
              <a:gd name="connsiteY37" fmla="*/ 88941 h 2378880"/>
              <a:gd name="connsiteX38" fmla="*/ 1219964 w 3596627"/>
              <a:gd name="connsiteY38" fmla="*/ 86911 h 2378880"/>
              <a:gd name="connsiteX39" fmla="*/ 1241910 w 3596627"/>
              <a:gd name="connsiteY39" fmla="*/ 86975 h 2378880"/>
              <a:gd name="connsiteX40" fmla="*/ 1245085 w 3596627"/>
              <a:gd name="connsiteY40" fmla="*/ 87182 h 2378880"/>
              <a:gd name="connsiteX41" fmla="*/ 1271225 w 3596627"/>
              <a:gd name="connsiteY41" fmla="*/ 92037 h 2378880"/>
              <a:gd name="connsiteX42" fmla="*/ 1273757 w 3596627"/>
              <a:gd name="connsiteY42" fmla="*/ 90051 h 2378880"/>
              <a:gd name="connsiteX43" fmla="*/ 1282080 w 3596627"/>
              <a:gd name="connsiteY43" fmla="*/ 88196 h 2378880"/>
              <a:gd name="connsiteX44" fmla="*/ 1289045 w 3596627"/>
              <a:gd name="connsiteY44" fmla="*/ 90858 h 2378880"/>
              <a:gd name="connsiteX45" fmla="*/ 1321937 w 3596627"/>
              <a:gd name="connsiteY45" fmla="*/ 96202 h 2378880"/>
              <a:gd name="connsiteX46" fmla="*/ 1327840 w 3596627"/>
              <a:gd name="connsiteY46" fmla="*/ 96869 h 2378880"/>
              <a:gd name="connsiteX47" fmla="*/ 1328258 w 3596627"/>
              <a:gd name="connsiteY47" fmla="*/ 96883 h 2378880"/>
              <a:gd name="connsiteX48" fmla="*/ 1335806 w 3596627"/>
              <a:gd name="connsiteY48" fmla="*/ 95184 h 2378880"/>
              <a:gd name="connsiteX49" fmla="*/ 1341409 w 3596627"/>
              <a:gd name="connsiteY49" fmla="*/ 97342 h 2378880"/>
              <a:gd name="connsiteX50" fmla="*/ 1859095 w 3596627"/>
              <a:gd name="connsiteY50" fmla="*/ 115420 h 2378880"/>
              <a:gd name="connsiteX51" fmla="*/ 2044078 w 3596627"/>
              <a:gd name="connsiteY51" fmla="*/ 118704 h 2378880"/>
              <a:gd name="connsiteX52" fmla="*/ 2209682 w 3596627"/>
              <a:gd name="connsiteY52" fmla="*/ 122826 h 2378880"/>
              <a:gd name="connsiteX53" fmla="*/ 2315947 w 3596627"/>
              <a:gd name="connsiteY53" fmla="*/ 127175 h 2378880"/>
              <a:gd name="connsiteX54" fmla="*/ 3386099 w 3596627"/>
              <a:gd name="connsiteY54" fmla="*/ 158620 h 2378880"/>
              <a:gd name="connsiteX55" fmla="*/ 3409972 w 3596627"/>
              <a:gd name="connsiteY55" fmla="*/ 154986 h 2378880"/>
              <a:gd name="connsiteX56" fmla="*/ 3497797 w 3596627"/>
              <a:gd name="connsiteY56" fmla="*/ 149388 h 2378880"/>
              <a:gd name="connsiteX57" fmla="*/ 3596627 w 3596627"/>
              <a:gd name="connsiteY57" fmla="*/ 170104 h 2378880"/>
              <a:gd name="connsiteX58" fmla="*/ 3519494 w 3596627"/>
              <a:gd name="connsiteY58" fmla="*/ 2378880 h 2378880"/>
              <a:gd name="connsiteX59" fmla="*/ 0 w 3596627"/>
              <a:gd name="connsiteY59" fmla="*/ 2378880 h 2378880"/>
              <a:gd name="connsiteX60" fmla="*/ 36766 w 3596627"/>
              <a:gd name="connsiteY60" fmla="*/ 1326039 h 2378880"/>
              <a:gd name="connsiteX61" fmla="*/ 37560 w 3596627"/>
              <a:gd name="connsiteY61" fmla="*/ 1303296 h 2378880"/>
              <a:gd name="connsiteX62" fmla="*/ 79274 w 3596627"/>
              <a:gd name="connsiteY62" fmla="*/ 108770 h 2378880"/>
              <a:gd name="connsiteX63" fmla="*/ 136761 w 3596627"/>
              <a:gd name="connsiteY63" fmla="*/ 55275 h 2378880"/>
              <a:gd name="connsiteX64" fmla="*/ 136837 w 3596627"/>
              <a:gd name="connsiteY64" fmla="*/ 55278 h 2378880"/>
              <a:gd name="connsiteX65" fmla="*/ 136846 w 3596627"/>
              <a:gd name="connsiteY65" fmla="*/ 54228 h 2378880"/>
              <a:gd name="connsiteX66" fmla="*/ 157169 w 3596627"/>
              <a:gd name="connsiteY66" fmla="*/ 51599 h 2378880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7797 w 3596627"/>
              <a:gd name="connsiteY56" fmla="*/ 97874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09972 w 3596627"/>
              <a:gd name="connsiteY55" fmla="*/ 103472 h 2327366"/>
              <a:gd name="connsiteX56" fmla="*/ 3494866 w 3596627"/>
              <a:gd name="connsiteY56" fmla="*/ 112527 h 2327366"/>
              <a:gd name="connsiteX57" fmla="*/ 3596627 w 3596627"/>
              <a:gd name="connsiteY57" fmla="*/ 118590 h 2327366"/>
              <a:gd name="connsiteX58" fmla="*/ 3519494 w 3596627"/>
              <a:gd name="connsiteY58" fmla="*/ 2327366 h 2327366"/>
              <a:gd name="connsiteX59" fmla="*/ 0 w 3596627"/>
              <a:gd name="connsiteY59" fmla="*/ 2327366 h 2327366"/>
              <a:gd name="connsiteX60" fmla="*/ 36766 w 3596627"/>
              <a:gd name="connsiteY60" fmla="*/ 1274525 h 2327366"/>
              <a:gd name="connsiteX61" fmla="*/ 37560 w 3596627"/>
              <a:gd name="connsiteY61" fmla="*/ 1251782 h 2327366"/>
              <a:gd name="connsiteX62" fmla="*/ 79274 w 3596627"/>
              <a:gd name="connsiteY62" fmla="*/ 57256 h 2327366"/>
              <a:gd name="connsiteX63" fmla="*/ 136761 w 3596627"/>
              <a:gd name="connsiteY63" fmla="*/ 3761 h 2327366"/>
              <a:gd name="connsiteX64" fmla="*/ 136837 w 3596627"/>
              <a:gd name="connsiteY64" fmla="*/ 3764 h 2327366"/>
              <a:gd name="connsiteX65" fmla="*/ 136846 w 3596627"/>
              <a:gd name="connsiteY65" fmla="*/ 2714 h 2327366"/>
              <a:gd name="connsiteX66" fmla="*/ 157169 w 3596627"/>
              <a:gd name="connsiteY66" fmla="*/ 85 h 2327366"/>
              <a:gd name="connsiteX0" fmla="*/ 157169 w 3596627"/>
              <a:gd name="connsiteY0" fmla="*/ 85 h 2327366"/>
              <a:gd name="connsiteX1" fmla="*/ 172192 w 3596627"/>
              <a:gd name="connsiteY1" fmla="*/ 4999 h 2327366"/>
              <a:gd name="connsiteX2" fmla="*/ 537703 w 3596627"/>
              <a:gd name="connsiteY2" fmla="*/ 17762 h 2327366"/>
              <a:gd name="connsiteX3" fmla="*/ 623399 w 3596627"/>
              <a:gd name="connsiteY3" fmla="*/ 20755 h 2327366"/>
              <a:gd name="connsiteX4" fmla="*/ 624275 w 3596627"/>
              <a:gd name="connsiteY4" fmla="*/ 20754 h 2327366"/>
              <a:gd name="connsiteX5" fmla="*/ 641137 w 3596627"/>
              <a:gd name="connsiteY5" fmla="*/ 19476 h 2327366"/>
              <a:gd name="connsiteX6" fmla="*/ 655754 w 3596627"/>
              <a:gd name="connsiteY6" fmla="*/ 21885 h 2327366"/>
              <a:gd name="connsiteX7" fmla="*/ 685741 w 3596627"/>
              <a:gd name="connsiteY7" fmla="*/ 22932 h 2327366"/>
              <a:gd name="connsiteX8" fmla="*/ 696087 w 3596627"/>
              <a:gd name="connsiteY8" fmla="*/ 21536 h 2327366"/>
              <a:gd name="connsiteX9" fmla="*/ 709805 w 3596627"/>
              <a:gd name="connsiteY9" fmla="*/ 18703 h 2327366"/>
              <a:gd name="connsiteX10" fmla="*/ 729453 w 3596627"/>
              <a:gd name="connsiteY10" fmla="*/ 16464 h 2327366"/>
              <a:gd name="connsiteX11" fmla="*/ 763564 w 3596627"/>
              <a:gd name="connsiteY11" fmla="*/ 10534 h 2327366"/>
              <a:gd name="connsiteX12" fmla="*/ 796289 w 3596627"/>
              <a:gd name="connsiteY12" fmla="*/ 8504 h 2327366"/>
              <a:gd name="connsiteX13" fmla="*/ 818235 w 3596627"/>
              <a:gd name="connsiteY13" fmla="*/ 8569 h 2327366"/>
              <a:gd name="connsiteX14" fmla="*/ 821411 w 3596627"/>
              <a:gd name="connsiteY14" fmla="*/ 8777 h 2327366"/>
              <a:gd name="connsiteX15" fmla="*/ 847551 w 3596627"/>
              <a:gd name="connsiteY15" fmla="*/ 13630 h 2327366"/>
              <a:gd name="connsiteX16" fmla="*/ 850082 w 3596627"/>
              <a:gd name="connsiteY16" fmla="*/ 11645 h 2327366"/>
              <a:gd name="connsiteX17" fmla="*/ 858406 w 3596627"/>
              <a:gd name="connsiteY17" fmla="*/ 9789 h 2327366"/>
              <a:gd name="connsiteX18" fmla="*/ 865370 w 3596627"/>
              <a:gd name="connsiteY18" fmla="*/ 12451 h 2327366"/>
              <a:gd name="connsiteX19" fmla="*/ 898261 w 3596627"/>
              <a:gd name="connsiteY19" fmla="*/ 17795 h 2327366"/>
              <a:gd name="connsiteX20" fmla="*/ 907383 w 3596627"/>
              <a:gd name="connsiteY20" fmla="*/ 18826 h 2327366"/>
              <a:gd name="connsiteX21" fmla="*/ 907465 w 3596627"/>
              <a:gd name="connsiteY21" fmla="*/ 18761 h 2327366"/>
              <a:gd name="connsiteX22" fmla="*/ 915720 w 3596627"/>
              <a:gd name="connsiteY22" fmla="*/ 16903 h 2327366"/>
              <a:gd name="connsiteX23" fmla="*/ 922624 w 3596627"/>
              <a:gd name="connsiteY23" fmla="*/ 19563 h 2327366"/>
              <a:gd name="connsiteX24" fmla="*/ 942103 w 3596627"/>
              <a:gd name="connsiteY24" fmla="*/ 22748 h 2327366"/>
              <a:gd name="connsiteX25" fmla="*/ 946472 w 3596627"/>
              <a:gd name="connsiteY25" fmla="*/ 23242 h 2327366"/>
              <a:gd name="connsiteX26" fmla="*/ 947493 w 3596627"/>
              <a:gd name="connsiteY26" fmla="*/ 23631 h 2327366"/>
              <a:gd name="connsiteX27" fmla="*/ 955236 w 3596627"/>
              <a:gd name="connsiteY27" fmla="*/ 24897 h 2327366"/>
              <a:gd name="connsiteX28" fmla="*/ 1003037 w 3596627"/>
              <a:gd name="connsiteY28" fmla="*/ 30330 h 2327366"/>
              <a:gd name="connsiteX29" fmla="*/ 1010185 w 3596627"/>
              <a:gd name="connsiteY29" fmla="*/ 33067 h 2327366"/>
              <a:gd name="connsiteX30" fmla="*/ 1026444 w 3596627"/>
              <a:gd name="connsiteY30" fmla="*/ 34666 h 2327366"/>
              <a:gd name="connsiteX31" fmla="*/ 1028589 w 3596627"/>
              <a:gd name="connsiteY31" fmla="*/ 32996 h 2327366"/>
              <a:gd name="connsiteX32" fmla="*/ 1035914 w 3596627"/>
              <a:gd name="connsiteY32" fmla="*/ 33820 h 2327366"/>
              <a:gd name="connsiteX33" fmla="*/ 1037904 w 3596627"/>
              <a:gd name="connsiteY33" fmla="*/ 33535 h 2327366"/>
              <a:gd name="connsiteX34" fmla="*/ 1049269 w 3596627"/>
              <a:gd name="connsiteY34" fmla="*/ 32404 h 2327366"/>
              <a:gd name="connsiteX35" fmla="*/ 1054180 w 3596627"/>
              <a:gd name="connsiteY35" fmla="*/ 35798 h 2327366"/>
              <a:gd name="connsiteX36" fmla="*/ 1179389 w 3596627"/>
              <a:gd name="connsiteY36" fmla="*/ 40171 h 2327366"/>
              <a:gd name="connsiteX37" fmla="*/ 1187237 w 3596627"/>
              <a:gd name="connsiteY37" fmla="*/ 37427 h 2327366"/>
              <a:gd name="connsiteX38" fmla="*/ 1219964 w 3596627"/>
              <a:gd name="connsiteY38" fmla="*/ 35397 h 2327366"/>
              <a:gd name="connsiteX39" fmla="*/ 1241910 w 3596627"/>
              <a:gd name="connsiteY39" fmla="*/ 35461 h 2327366"/>
              <a:gd name="connsiteX40" fmla="*/ 1245085 w 3596627"/>
              <a:gd name="connsiteY40" fmla="*/ 35668 h 2327366"/>
              <a:gd name="connsiteX41" fmla="*/ 1271225 w 3596627"/>
              <a:gd name="connsiteY41" fmla="*/ 40523 h 2327366"/>
              <a:gd name="connsiteX42" fmla="*/ 1273757 w 3596627"/>
              <a:gd name="connsiteY42" fmla="*/ 38537 h 2327366"/>
              <a:gd name="connsiteX43" fmla="*/ 1282080 w 3596627"/>
              <a:gd name="connsiteY43" fmla="*/ 36682 h 2327366"/>
              <a:gd name="connsiteX44" fmla="*/ 1289045 w 3596627"/>
              <a:gd name="connsiteY44" fmla="*/ 39344 h 2327366"/>
              <a:gd name="connsiteX45" fmla="*/ 1321937 w 3596627"/>
              <a:gd name="connsiteY45" fmla="*/ 44688 h 2327366"/>
              <a:gd name="connsiteX46" fmla="*/ 1327840 w 3596627"/>
              <a:gd name="connsiteY46" fmla="*/ 45355 h 2327366"/>
              <a:gd name="connsiteX47" fmla="*/ 1328258 w 3596627"/>
              <a:gd name="connsiteY47" fmla="*/ 45369 h 2327366"/>
              <a:gd name="connsiteX48" fmla="*/ 1335806 w 3596627"/>
              <a:gd name="connsiteY48" fmla="*/ 43670 h 2327366"/>
              <a:gd name="connsiteX49" fmla="*/ 1341409 w 3596627"/>
              <a:gd name="connsiteY49" fmla="*/ 45828 h 2327366"/>
              <a:gd name="connsiteX50" fmla="*/ 1859095 w 3596627"/>
              <a:gd name="connsiteY50" fmla="*/ 63906 h 2327366"/>
              <a:gd name="connsiteX51" fmla="*/ 2044078 w 3596627"/>
              <a:gd name="connsiteY51" fmla="*/ 67190 h 2327366"/>
              <a:gd name="connsiteX52" fmla="*/ 2209682 w 3596627"/>
              <a:gd name="connsiteY52" fmla="*/ 71312 h 2327366"/>
              <a:gd name="connsiteX53" fmla="*/ 2315947 w 3596627"/>
              <a:gd name="connsiteY53" fmla="*/ 75661 h 2327366"/>
              <a:gd name="connsiteX54" fmla="*/ 3386099 w 3596627"/>
              <a:gd name="connsiteY54" fmla="*/ 107106 h 2327366"/>
              <a:gd name="connsiteX55" fmla="*/ 3494866 w 3596627"/>
              <a:gd name="connsiteY55" fmla="*/ 112527 h 2327366"/>
              <a:gd name="connsiteX56" fmla="*/ 3596627 w 3596627"/>
              <a:gd name="connsiteY56" fmla="*/ 118590 h 2327366"/>
              <a:gd name="connsiteX57" fmla="*/ 3519494 w 3596627"/>
              <a:gd name="connsiteY57" fmla="*/ 2327366 h 2327366"/>
              <a:gd name="connsiteX58" fmla="*/ 0 w 3596627"/>
              <a:gd name="connsiteY58" fmla="*/ 2327366 h 2327366"/>
              <a:gd name="connsiteX59" fmla="*/ 36766 w 3596627"/>
              <a:gd name="connsiteY59" fmla="*/ 1274525 h 2327366"/>
              <a:gd name="connsiteX60" fmla="*/ 37560 w 3596627"/>
              <a:gd name="connsiteY60" fmla="*/ 1251782 h 2327366"/>
              <a:gd name="connsiteX61" fmla="*/ 79274 w 3596627"/>
              <a:gd name="connsiteY61" fmla="*/ 57256 h 2327366"/>
              <a:gd name="connsiteX62" fmla="*/ 136761 w 3596627"/>
              <a:gd name="connsiteY62" fmla="*/ 3761 h 2327366"/>
              <a:gd name="connsiteX63" fmla="*/ 136837 w 3596627"/>
              <a:gd name="connsiteY63" fmla="*/ 3764 h 2327366"/>
              <a:gd name="connsiteX64" fmla="*/ 136846 w 3596627"/>
              <a:gd name="connsiteY64" fmla="*/ 2714 h 2327366"/>
              <a:gd name="connsiteX65" fmla="*/ 157169 w 3596627"/>
              <a:gd name="connsiteY65" fmla="*/ 85 h 23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96627" h="2327366">
                <a:moveTo>
                  <a:pt x="157169" y="85"/>
                </a:moveTo>
                <a:lnTo>
                  <a:pt x="172192" y="4999"/>
                </a:lnTo>
                <a:lnTo>
                  <a:pt x="537703" y="17762"/>
                </a:lnTo>
                <a:lnTo>
                  <a:pt x="623399" y="20755"/>
                </a:lnTo>
                <a:lnTo>
                  <a:pt x="624275" y="20754"/>
                </a:lnTo>
                <a:cubicBezTo>
                  <a:pt x="629802" y="20060"/>
                  <a:pt x="635464" y="19429"/>
                  <a:pt x="641137" y="19476"/>
                </a:cubicBezTo>
                <a:lnTo>
                  <a:pt x="655754" y="21885"/>
                </a:lnTo>
                <a:lnTo>
                  <a:pt x="685741" y="22932"/>
                </a:lnTo>
                <a:lnTo>
                  <a:pt x="696087" y="21536"/>
                </a:lnTo>
                <a:cubicBezTo>
                  <a:pt x="701319" y="20944"/>
                  <a:pt x="707472" y="22389"/>
                  <a:pt x="709805" y="18703"/>
                </a:cubicBezTo>
                <a:cubicBezTo>
                  <a:pt x="713704" y="14300"/>
                  <a:pt x="732191" y="21897"/>
                  <a:pt x="729453" y="16464"/>
                </a:cubicBezTo>
                <a:cubicBezTo>
                  <a:pt x="742577" y="21682"/>
                  <a:pt x="752688" y="12526"/>
                  <a:pt x="763564" y="10534"/>
                </a:cubicBezTo>
                <a:lnTo>
                  <a:pt x="796289" y="8504"/>
                </a:lnTo>
                <a:lnTo>
                  <a:pt x="818235" y="8569"/>
                </a:lnTo>
                <a:lnTo>
                  <a:pt x="821411" y="8777"/>
                </a:lnTo>
                <a:lnTo>
                  <a:pt x="847551" y="13630"/>
                </a:lnTo>
                <a:cubicBezTo>
                  <a:pt x="848193" y="12903"/>
                  <a:pt x="849045" y="12233"/>
                  <a:pt x="850082" y="11645"/>
                </a:cubicBezTo>
                <a:lnTo>
                  <a:pt x="858406" y="9789"/>
                </a:lnTo>
                <a:lnTo>
                  <a:pt x="865370" y="12451"/>
                </a:lnTo>
                <a:lnTo>
                  <a:pt x="898261" y="17795"/>
                </a:lnTo>
                <a:lnTo>
                  <a:pt x="907383" y="18826"/>
                </a:lnTo>
                <a:cubicBezTo>
                  <a:pt x="907410" y="18804"/>
                  <a:pt x="907438" y="18783"/>
                  <a:pt x="907465" y="18761"/>
                </a:cubicBezTo>
                <a:lnTo>
                  <a:pt x="915720" y="16903"/>
                </a:lnTo>
                <a:lnTo>
                  <a:pt x="922624" y="19563"/>
                </a:lnTo>
                <a:lnTo>
                  <a:pt x="942103" y="22748"/>
                </a:lnTo>
                <a:lnTo>
                  <a:pt x="946472" y="23242"/>
                </a:lnTo>
                <a:lnTo>
                  <a:pt x="947493" y="23631"/>
                </a:lnTo>
                <a:lnTo>
                  <a:pt x="955236" y="24897"/>
                </a:lnTo>
                <a:lnTo>
                  <a:pt x="1003037" y="30330"/>
                </a:lnTo>
                <a:lnTo>
                  <a:pt x="1010185" y="33067"/>
                </a:lnTo>
                <a:lnTo>
                  <a:pt x="1026444" y="34666"/>
                </a:lnTo>
                <a:lnTo>
                  <a:pt x="1028589" y="32996"/>
                </a:lnTo>
                <a:lnTo>
                  <a:pt x="1035914" y="33820"/>
                </a:lnTo>
                <a:lnTo>
                  <a:pt x="1037904" y="33535"/>
                </a:lnTo>
                <a:cubicBezTo>
                  <a:pt x="1041702" y="32979"/>
                  <a:pt x="1045467" y="32510"/>
                  <a:pt x="1049269" y="32404"/>
                </a:cubicBezTo>
                <a:lnTo>
                  <a:pt x="1054180" y="35798"/>
                </a:lnTo>
                <a:lnTo>
                  <a:pt x="1179389" y="40171"/>
                </a:lnTo>
                <a:lnTo>
                  <a:pt x="1187237" y="37427"/>
                </a:lnTo>
                <a:lnTo>
                  <a:pt x="1219964" y="35397"/>
                </a:lnTo>
                <a:lnTo>
                  <a:pt x="1241910" y="35461"/>
                </a:lnTo>
                <a:lnTo>
                  <a:pt x="1245085" y="35668"/>
                </a:lnTo>
                <a:lnTo>
                  <a:pt x="1271225" y="40523"/>
                </a:lnTo>
                <a:cubicBezTo>
                  <a:pt x="1271868" y="39795"/>
                  <a:pt x="1272720" y="39125"/>
                  <a:pt x="1273757" y="38537"/>
                </a:cubicBezTo>
                <a:lnTo>
                  <a:pt x="1282080" y="36682"/>
                </a:lnTo>
                <a:lnTo>
                  <a:pt x="1289045" y="39344"/>
                </a:lnTo>
                <a:lnTo>
                  <a:pt x="1321937" y="44688"/>
                </a:lnTo>
                <a:lnTo>
                  <a:pt x="1327840" y="45355"/>
                </a:lnTo>
                <a:lnTo>
                  <a:pt x="1328258" y="45369"/>
                </a:lnTo>
                <a:lnTo>
                  <a:pt x="1335806" y="43670"/>
                </a:lnTo>
                <a:lnTo>
                  <a:pt x="1341409" y="45828"/>
                </a:lnTo>
                <a:lnTo>
                  <a:pt x="1859095" y="63906"/>
                </a:lnTo>
                <a:lnTo>
                  <a:pt x="2044078" y="67190"/>
                </a:lnTo>
                <a:cubicBezTo>
                  <a:pt x="2095449" y="67869"/>
                  <a:pt x="2158310" y="70634"/>
                  <a:pt x="2209682" y="71312"/>
                </a:cubicBezTo>
                <a:cubicBezTo>
                  <a:pt x="2205739" y="67481"/>
                  <a:pt x="2303826" y="71591"/>
                  <a:pt x="2315947" y="75661"/>
                </a:cubicBezTo>
                <a:lnTo>
                  <a:pt x="3386099" y="107106"/>
                </a:lnTo>
                <a:lnTo>
                  <a:pt x="3494866" y="112527"/>
                </a:lnTo>
                <a:cubicBezTo>
                  <a:pt x="3525975" y="115047"/>
                  <a:pt x="3581288" y="104562"/>
                  <a:pt x="3596627" y="118590"/>
                </a:cubicBezTo>
                <a:lnTo>
                  <a:pt x="3519494" y="2327366"/>
                </a:lnTo>
                <a:lnTo>
                  <a:pt x="0" y="2327366"/>
                </a:lnTo>
                <a:lnTo>
                  <a:pt x="36766" y="1274525"/>
                </a:lnTo>
                <a:cubicBezTo>
                  <a:pt x="37031" y="1266944"/>
                  <a:pt x="37295" y="1259363"/>
                  <a:pt x="37560" y="1251782"/>
                </a:cubicBezTo>
                <a:lnTo>
                  <a:pt x="79274" y="57256"/>
                </a:lnTo>
                <a:cubicBezTo>
                  <a:pt x="80422" y="26678"/>
                  <a:pt x="106110" y="2779"/>
                  <a:pt x="136761" y="3761"/>
                </a:cubicBezTo>
                <a:lnTo>
                  <a:pt x="136837" y="3764"/>
                </a:lnTo>
                <a:lnTo>
                  <a:pt x="136846" y="2714"/>
                </a:lnTo>
                <a:cubicBezTo>
                  <a:pt x="138317" y="786"/>
                  <a:pt x="143165" y="-325"/>
                  <a:pt x="157169" y="85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5" name="Freeform: Shape 7224">
            <a:extLst>
              <a:ext uri="{FF2B5EF4-FFF2-40B4-BE49-F238E27FC236}">
                <a16:creationId xmlns:a16="http://schemas.microsoft.com/office/drawing/2014/main" id="{795D4BA9-C9E3-4CD0-B5D4-EB07998DD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030121" flipH="1">
            <a:off x="549086" y="3843217"/>
            <a:ext cx="444795" cy="1352739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27" name="Rectangle 7226">
            <a:extLst>
              <a:ext uri="{FF2B5EF4-FFF2-40B4-BE49-F238E27FC236}">
                <a16:creationId xmlns:a16="http://schemas.microsoft.com/office/drawing/2014/main" id="{B1116392-5358-4454-8536-AE15E0034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H="1">
            <a:off x="1830002" y="2183007"/>
            <a:ext cx="3564958" cy="252839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9" name="Freeform: Shape 7228">
            <a:extLst>
              <a:ext uri="{FF2B5EF4-FFF2-40B4-BE49-F238E27FC236}">
                <a16:creationId xmlns:a16="http://schemas.microsoft.com/office/drawing/2014/main" id="{63AF5B1A-54C5-4AB3-99B5-C88083E04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 flipV="1">
            <a:off x="1922077" y="2285439"/>
            <a:ext cx="3357172" cy="2331167"/>
          </a:xfrm>
          <a:custGeom>
            <a:avLst/>
            <a:gdLst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42816 w 3481993"/>
              <a:gd name="connsiteY47" fmla="*/ 12215 h 2511025"/>
              <a:gd name="connsiteX48" fmla="*/ 3481993 w 3481993"/>
              <a:gd name="connsiteY48" fmla="*/ 11996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2420086 w 3481993"/>
              <a:gd name="connsiteY41" fmla="*/ 17911 h 2511025"/>
              <a:gd name="connsiteX42" fmla="*/ 3309075 w 3481993"/>
              <a:gd name="connsiteY42" fmla="*/ 12963 h 2511025"/>
              <a:gd name="connsiteX43" fmla="*/ 3332370 w 3481993"/>
              <a:gd name="connsiteY43" fmla="*/ 8553 h 2511025"/>
              <a:gd name="connsiteX44" fmla="*/ 3354290 w 3481993"/>
              <a:gd name="connsiteY44" fmla="*/ 5254 h 2511025"/>
              <a:gd name="connsiteX45" fmla="*/ 3418332 w 3481993"/>
              <a:gd name="connsiteY45" fmla="*/ 0 h 2511025"/>
              <a:gd name="connsiteX46" fmla="*/ 3440938 w 3481993"/>
              <a:gd name="connsiteY46" fmla="*/ 9597 h 2511025"/>
              <a:gd name="connsiteX47" fmla="*/ 3481993 w 3481993"/>
              <a:gd name="connsiteY47" fmla="*/ 11996 h 2511025"/>
              <a:gd name="connsiteX48" fmla="*/ 3481993 w 3481993"/>
              <a:gd name="connsiteY48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2248921 w 3481993"/>
              <a:gd name="connsiteY40" fmla="*/ 17911 h 2511025"/>
              <a:gd name="connsiteX41" fmla="*/ 3309075 w 3481993"/>
              <a:gd name="connsiteY41" fmla="*/ 12963 h 2511025"/>
              <a:gd name="connsiteX42" fmla="*/ 3332370 w 3481993"/>
              <a:gd name="connsiteY42" fmla="*/ 8553 h 2511025"/>
              <a:gd name="connsiteX43" fmla="*/ 3354290 w 3481993"/>
              <a:gd name="connsiteY43" fmla="*/ 5254 h 2511025"/>
              <a:gd name="connsiteX44" fmla="*/ 3418332 w 3481993"/>
              <a:gd name="connsiteY44" fmla="*/ 0 h 2511025"/>
              <a:gd name="connsiteX45" fmla="*/ 3440938 w 3481993"/>
              <a:gd name="connsiteY45" fmla="*/ 9597 h 2511025"/>
              <a:gd name="connsiteX46" fmla="*/ 3481993 w 3481993"/>
              <a:gd name="connsiteY46" fmla="*/ 11996 h 2511025"/>
              <a:gd name="connsiteX47" fmla="*/ 3481993 w 3481993"/>
              <a:gd name="connsiteY47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166747 w 3481993"/>
              <a:gd name="connsiteY38" fmla="*/ 16236 h 2511025"/>
              <a:gd name="connsiteX39" fmla="*/ 2236257 w 3481993"/>
              <a:gd name="connsiteY39" fmla="*/ 16682 h 2511025"/>
              <a:gd name="connsiteX40" fmla="*/ 3309075 w 3481993"/>
              <a:gd name="connsiteY40" fmla="*/ 12963 h 2511025"/>
              <a:gd name="connsiteX41" fmla="*/ 3332370 w 3481993"/>
              <a:gd name="connsiteY41" fmla="*/ 8553 h 2511025"/>
              <a:gd name="connsiteX42" fmla="*/ 3354290 w 3481993"/>
              <a:gd name="connsiteY42" fmla="*/ 5254 h 2511025"/>
              <a:gd name="connsiteX43" fmla="*/ 3418332 w 3481993"/>
              <a:gd name="connsiteY43" fmla="*/ 0 h 2511025"/>
              <a:gd name="connsiteX44" fmla="*/ 3440938 w 3481993"/>
              <a:gd name="connsiteY44" fmla="*/ 9597 h 2511025"/>
              <a:gd name="connsiteX45" fmla="*/ 3481993 w 3481993"/>
              <a:gd name="connsiteY45" fmla="*/ 11996 h 2511025"/>
              <a:gd name="connsiteX46" fmla="*/ 3481993 w 3481993"/>
              <a:gd name="connsiteY46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155616 w 3481993"/>
              <a:gd name="connsiteY37" fmla="*/ 17911 h 2511025"/>
              <a:gd name="connsiteX38" fmla="*/ 2236257 w 3481993"/>
              <a:gd name="connsiteY38" fmla="*/ 16682 h 2511025"/>
              <a:gd name="connsiteX39" fmla="*/ 3309075 w 3481993"/>
              <a:gd name="connsiteY39" fmla="*/ 12963 h 2511025"/>
              <a:gd name="connsiteX40" fmla="*/ 3332370 w 3481993"/>
              <a:gd name="connsiteY40" fmla="*/ 8553 h 2511025"/>
              <a:gd name="connsiteX41" fmla="*/ 3354290 w 3481993"/>
              <a:gd name="connsiteY41" fmla="*/ 5254 h 2511025"/>
              <a:gd name="connsiteX42" fmla="*/ 3418332 w 3481993"/>
              <a:gd name="connsiteY42" fmla="*/ 0 h 2511025"/>
              <a:gd name="connsiteX43" fmla="*/ 3440938 w 3481993"/>
              <a:gd name="connsiteY43" fmla="*/ 9597 h 2511025"/>
              <a:gd name="connsiteX44" fmla="*/ 3481993 w 3481993"/>
              <a:gd name="connsiteY44" fmla="*/ 11996 h 2511025"/>
              <a:gd name="connsiteX45" fmla="*/ 3481993 w 3481993"/>
              <a:gd name="connsiteY45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2236257 w 3481993"/>
              <a:gd name="connsiteY37" fmla="*/ 16682 h 2511025"/>
              <a:gd name="connsiteX38" fmla="*/ 3309075 w 3481993"/>
              <a:gd name="connsiteY38" fmla="*/ 12963 h 2511025"/>
              <a:gd name="connsiteX39" fmla="*/ 3332370 w 3481993"/>
              <a:gd name="connsiteY39" fmla="*/ 8553 h 2511025"/>
              <a:gd name="connsiteX40" fmla="*/ 3354290 w 3481993"/>
              <a:gd name="connsiteY40" fmla="*/ 5254 h 2511025"/>
              <a:gd name="connsiteX41" fmla="*/ 3418332 w 3481993"/>
              <a:gd name="connsiteY41" fmla="*/ 0 h 2511025"/>
              <a:gd name="connsiteX42" fmla="*/ 3440938 w 3481993"/>
              <a:gd name="connsiteY42" fmla="*/ 9597 h 2511025"/>
              <a:gd name="connsiteX43" fmla="*/ 3481993 w 3481993"/>
              <a:gd name="connsiteY43" fmla="*/ 11996 h 2511025"/>
              <a:gd name="connsiteX44" fmla="*/ 3481993 w 3481993"/>
              <a:gd name="connsiteY44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2114810 w 3481993"/>
              <a:gd name="connsiteY36" fmla="*/ 17911 h 2511025"/>
              <a:gd name="connsiteX37" fmla="*/ 3309075 w 3481993"/>
              <a:gd name="connsiteY37" fmla="*/ 12963 h 2511025"/>
              <a:gd name="connsiteX38" fmla="*/ 3332370 w 3481993"/>
              <a:gd name="connsiteY38" fmla="*/ 8553 h 2511025"/>
              <a:gd name="connsiteX39" fmla="*/ 3354290 w 3481993"/>
              <a:gd name="connsiteY39" fmla="*/ 5254 h 2511025"/>
              <a:gd name="connsiteX40" fmla="*/ 3418332 w 3481993"/>
              <a:gd name="connsiteY40" fmla="*/ 0 h 2511025"/>
              <a:gd name="connsiteX41" fmla="*/ 3440938 w 3481993"/>
              <a:gd name="connsiteY41" fmla="*/ 9597 h 2511025"/>
              <a:gd name="connsiteX42" fmla="*/ 3481993 w 3481993"/>
              <a:gd name="connsiteY42" fmla="*/ 11996 h 2511025"/>
              <a:gd name="connsiteX43" fmla="*/ 3481993 w 3481993"/>
              <a:gd name="connsiteY43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55027 w 3481993"/>
              <a:gd name="connsiteY11" fmla="*/ 17911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1253230 h 2511025"/>
              <a:gd name="connsiteX10" fmla="*/ 0 w 3481993"/>
              <a:gd name="connsiteY10" fmla="*/ 72696 h 2511025"/>
              <a:gd name="connsiteX11" fmla="*/ 34594 w 3481993"/>
              <a:gd name="connsiteY11" fmla="*/ 17525 h 2511025"/>
              <a:gd name="connsiteX12" fmla="*/ 452181 w 3481993"/>
              <a:gd name="connsiteY12" fmla="*/ 17911 h 2511025"/>
              <a:gd name="connsiteX13" fmla="*/ 681112 w 3481993"/>
              <a:gd name="connsiteY13" fmla="*/ 17911 h 2511025"/>
              <a:gd name="connsiteX14" fmla="*/ 692724 w 3481993"/>
              <a:gd name="connsiteY14" fmla="*/ 16805 h 2511025"/>
              <a:gd name="connsiteX15" fmla="*/ 699868 w 3481993"/>
              <a:gd name="connsiteY15" fmla="*/ 15066 h 2511025"/>
              <a:gd name="connsiteX16" fmla="*/ 733127 w 3481993"/>
              <a:gd name="connsiteY16" fmla="*/ 8036 h 2511025"/>
              <a:gd name="connsiteX17" fmla="*/ 765160 w 3481993"/>
              <a:gd name="connsiteY17" fmla="*/ 4905 h 2511025"/>
              <a:gd name="connsiteX18" fmla="*/ 786691 w 3481993"/>
              <a:gd name="connsiteY18" fmla="*/ 4212 h 2511025"/>
              <a:gd name="connsiteX19" fmla="*/ 789813 w 3481993"/>
              <a:gd name="connsiteY19" fmla="*/ 4308 h 2511025"/>
              <a:gd name="connsiteX20" fmla="*/ 815622 w 3481993"/>
              <a:gd name="connsiteY20" fmla="*/ 8198 h 2511025"/>
              <a:gd name="connsiteX21" fmla="*/ 818037 w 3481993"/>
              <a:gd name="connsiteY21" fmla="*/ 6151 h 2511025"/>
              <a:gd name="connsiteX22" fmla="*/ 826139 w 3481993"/>
              <a:gd name="connsiteY22" fmla="*/ 4032 h 2511025"/>
              <a:gd name="connsiteX23" fmla="*/ 833062 w 3481993"/>
              <a:gd name="connsiteY23" fmla="*/ 6420 h 2511025"/>
              <a:gd name="connsiteX24" fmla="*/ 865510 w 3481993"/>
              <a:gd name="connsiteY24" fmla="*/ 10561 h 2511025"/>
              <a:gd name="connsiteX25" fmla="*/ 912990 w 3481993"/>
              <a:gd name="connsiteY25" fmla="*/ 14276 h 2511025"/>
              <a:gd name="connsiteX26" fmla="*/ 920157 w 3481993"/>
              <a:gd name="connsiteY26" fmla="*/ 16732 h 2511025"/>
              <a:gd name="connsiteX27" fmla="*/ 938872 w 3481993"/>
              <a:gd name="connsiteY27" fmla="*/ 17911 h 2511025"/>
              <a:gd name="connsiteX28" fmla="*/ 1170802 w 3481993"/>
              <a:gd name="connsiteY28" fmla="*/ 17911 h 2511025"/>
              <a:gd name="connsiteX29" fmla="*/ 1181695 w 3481993"/>
              <a:gd name="connsiteY29" fmla="*/ 16846 h 2511025"/>
              <a:gd name="connsiteX30" fmla="*/ 1203226 w 3481993"/>
              <a:gd name="connsiteY30" fmla="*/ 16153 h 2511025"/>
              <a:gd name="connsiteX31" fmla="*/ 1206348 w 3481993"/>
              <a:gd name="connsiteY31" fmla="*/ 16248 h 2511025"/>
              <a:gd name="connsiteX32" fmla="*/ 1217379 w 3481993"/>
              <a:gd name="connsiteY32" fmla="*/ 17911 h 2511025"/>
              <a:gd name="connsiteX33" fmla="*/ 1235265 w 3481993"/>
              <a:gd name="connsiteY33" fmla="*/ 17911 h 2511025"/>
              <a:gd name="connsiteX34" fmla="*/ 1242674 w 3481993"/>
              <a:gd name="connsiteY34" fmla="*/ 15974 h 2511025"/>
              <a:gd name="connsiteX35" fmla="*/ 1248292 w 3481993"/>
              <a:gd name="connsiteY35" fmla="*/ 17911 h 2511025"/>
              <a:gd name="connsiteX36" fmla="*/ 3309075 w 3481993"/>
              <a:gd name="connsiteY36" fmla="*/ 12963 h 2511025"/>
              <a:gd name="connsiteX37" fmla="*/ 3332370 w 3481993"/>
              <a:gd name="connsiteY37" fmla="*/ 8553 h 2511025"/>
              <a:gd name="connsiteX38" fmla="*/ 3354290 w 3481993"/>
              <a:gd name="connsiteY38" fmla="*/ 5254 h 2511025"/>
              <a:gd name="connsiteX39" fmla="*/ 3418332 w 3481993"/>
              <a:gd name="connsiteY39" fmla="*/ 0 h 2511025"/>
              <a:gd name="connsiteX40" fmla="*/ 3440938 w 3481993"/>
              <a:gd name="connsiteY40" fmla="*/ 9597 h 2511025"/>
              <a:gd name="connsiteX41" fmla="*/ 3481993 w 3481993"/>
              <a:gd name="connsiteY41" fmla="*/ 11996 h 2511025"/>
              <a:gd name="connsiteX42" fmla="*/ 3481993 w 3481993"/>
              <a:gd name="connsiteY42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1275706 h 2511025"/>
              <a:gd name="connsiteX9" fmla="*/ 0 w 3481993"/>
              <a:gd name="connsiteY9" fmla="*/ 72696 h 2511025"/>
              <a:gd name="connsiteX10" fmla="*/ 34594 w 3481993"/>
              <a:gd name="connsiteY10" fmla="*/ 17525 h 2511025"/>
              <a:gd name="connsiteX11" fmla="*/ 452181 w 3481993"/>
              <a:gd name="connsiteY11" fmla="*/ 17911 h 2511025"/>
              <a:gd name="connsiteX12" fmla="*/ 681112 w 3481993"/>
              <a:gd name="connsiteY12" fmla="*/ 17911 h 2511025"/>
              <a:gd name="connsiteX13" fmla="*/ 692724 w 3481993"/>
              <a:gd name="connsiteY13" fmla="*/ 16805 h 2511025"/>
              <a:gd name="connsiteX14" fmla="*/ 699868 w 3481993"/>
              <a:gd name="connsiteY14" fmla="*/ 15066 h 2511025"/>
              <a:gd name="connsiteX15" fmla="*/ 733127 w 3481993"/>
              <a:gd name="connsiteY15" fmla="*/ 8036 h 2511025"/>
              <a:gd name="connsiteX16" fmla="*/ 765160 w 3481993"/>
              <a:gd name="connsiteY16" fmla="*/ 4905 h 2511025"/>
              <a:gd name="connsiteX17" fmla="*/ 786691 w 3481993"/>
              <a:gd name="connsiteY17" fmla="*/ 4212 h 2511025"/>
              <a:gd name="connsiteX18" fmla="*/ 789813 w 3481993"/>
              <a:gd name="connsiteY18" fmla="*/ 4308 h 2511025"/>
              <a:gd name="connsiteX19" fmla="*/ 815622 w 3481993"/>
              <a:gd name="connsiteY19" fmla="*/ 8198 h 2511025"/>
              <a:gd name="connsiteX20" fmla="*/ 818037 w 3481993"/>
              <a:gd name="connsiteY20" fmla="*/ 6151 h 2511025"/>
              <a:gd name="connsiteX21" fmla="*/ 826139 w 3481993"/>
              <a:gd name="connsiteY21" fmla="*/ 4032 h 2511025"/>
              <a:gd name="connsiteX22" fmla="*/ 833062 w 3481993"/>
              <a:gd name="connsiteY22" fmla="*/ 6420 h 2511025"/>
              <a:gd name="connsiteX23" fmla="*/ 865510 w 3481993"/>
              <a:gd name="connsiteY23" fmla="*/ 10561 h 2511025"/>
              <a:gd name="connsiteX24" fmla="*/ 912990 w 3481993"/>
              <a:gd name="connsiteY24" fmla="*/ 14276 h 2511025"/>
              <a:gd name="connsiteX25" fmla="*/ 920157 w 3481993"/>
              <a:gd name="connsiteY25" fmla="*/ 16732 h 2511025"/>
              <a:gd name="connsiteX26" fmla="*/ 938872 w 3481993"/>
              <a:gd name="connsiteY26" fmla="*/ 17911 h 2511025"/>
              <a:gd name="connsiteX27" fmla="*/ 1170802 w 3481993"/>
              <a:gd name="connsiteY27" fmla="*/ 17911 h 2511025"/>
              <a:gd name="connsiteX28" fmla="*/ 1181695 w 3481993"/>
              <a:gd name="connsiteY28" fmla="*/ 16846 h 2511025"/>
              <a:gd name="connsiteX29" fmla="*/ 1203226 w 3481993"/>
              <a:gd name="connsiteY29" fmla="*/ 16153 h 2511025"/>
              <a:gd name="connsiteX30" fmla="*/ 1206348 w 3481993"/>
              <a:gd name="connsiteY30" fmla="*/ 16248 h 2511025"/>
              <a:gd name="connsiteX31" fmla="*/ 1217379 w 3481993"/>
              <a:gd name="connsiteY31" fmla="*/ 17911 h 2511025"/>
              <a:gd name="connsiteX32" fmla="*/ 1235265 w 3481993"/>
              <a:gd name="connsiteY32" fmla="*/ 17911 h 2511025"/>
              <a:gd name="connsiteX33" fmla="*/ 1242674 w 3481993"/>
              <a:gd name="connsiteY33" fmla="*/ 15974 h 2511025"/>
              <a:gd name="connsiteX34" fmla="*/ 1248292 w 3481993"/>
              <a:gd name="connsiteY34" fmla="*/ 17911 h 2511025"/>
              <a:gd name="connsiteX35" fmla="*/ 3309075 w 3481993"/>
              <a:gd name="connsiteY35" fmla="*/ 12963 h 2511025"/>
              <a:gd name="connsiteX36" fmla="*/ 3332370 w 3481993"/>
              <a:gd name="connsiteY36" fmla="*/ 8553 h 2511025"/>
              <a:gd name="connsiteX37" fmla="*/ 3354290 w 3481993"/>
              <a:gd name="connsiteY37" fmla="*/ 5254 h 2511025"/>
              <a:gd name="connsiteX38" fmla="*/ 3418332 w 3481993"/>
              <a:gd name="connsiteY38" fmla="*/ 0 h 2511025"/>
              <a:gd name="connsiteX39" fmla="*/ 3440938 w 3481993"/>
              <a:gd name="connsiteY39" fmla="*/ 9597 h 2511025"/>
              <a:gd name="connsiteX40" fmla="*/ 3481993 w 3481993"/>
              <a:gd name="connsiteY40" fmla="*/ 11996 h 2511025"/>
              <a:gd name="connsiteX41" fmla="*/ 3481993 w 3481993"/>
              <a:gd name="connsiteY41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34594 w 3481993"/>
              <a:gd name="connsiteY9" fmla="*/ 17525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  <a:gd name="connsiteX0" fmla="*/ 3481993 w 3481993"/>
              <a:gd name="connsiteY0" fmla="*/ 2511025 h 2511025"/>
              <a:gd name="connsiteX1" fmla="*/ 2511964 w 3481993"/>
              <a:gd name="connsiteY1" fmla="*/ 2511025 h 2511025"/>
              <a:gd name="connsiteX2" fmla="*/ 2114810 w 3481993"/>
              <a:gd name="connsiteY2" fmla="*/ 2511025 h 2511025"/>
              <a:gd name="connsiteX3" fmla="*/ 1530101 w 3481993"/>
              <a:gd name="connsiteY3" fmla="*/ 2511025 h 2511025"/>
              <a:gd name="connsiteX4" fmla="*/ 452181 w 3481993"/>
              <a:gd name="connsiteY4" fmla="*/ 2511025 h 2511025"/>
              <a:gd name="connsiteX5" fmla="*/ 63456 w 3481993"/>
              <a:gd name="connsiteY5" fmla="*/ 2511025 h 2511025"/>
              <a:gd name="connsiteX6" fmla="*/ 55027 w 3481993"/>
              <a:gd name="connsiteY6" fmla="*/ 2511025 h 2511025"/>
              <a:gd name="connsiteX7" fmla="*/ 0 w 3481993"/>
              <a:gd name="connsiteY7" fmla="*/ 2456241 h 2511025"/>
              <a:gd name="connsiteX8" fmla="*/ 0 w 3481993"/>
              <a:gd name="connsiteY8" fmla="*/ 72696 h 2511025"/>
              <a:gd name="connsiteX9" fmla="*/ 28756 w 3481993"/>
              <a:gd name="connsiteY9" fmla="*/ 17414 h 2511025"/>
              <a:gd name="connsiteX10" fmla="*/ 452181 w 3481993"/>
              <a:gd name="connsiteY10" fmla="*/ 17911 h 2511025"/>
              <a:gd name="connsiteX11" fmla="*/ 681112 w 3481993"/>
              <a:gd name="connsiteY11" fmla="*/ 17911 h 2511025"/>
              <a:gd name="connsiteX12" fmla="*/ 692724 w 3481993"/>
              <a:gd name="connsiteY12" fmla="*/ 16805 h 2511025"/>
              <a:gd name="connsiteX13" fmla="*/ 699868 w 3481993"/>
              <a:gd name="connsiteY13" fmla="*/ 15066 h 2511025"/>
              <a:gd name="connsiteX14" fmla="*/ 733127 w 3481993"/>
              <a:gd name="connsiteY14" fmla="*/ 8036 h 2511025"/>
              <a:gd name="connsiteX15" fmla="*/ 765160 w 3481993"/>
              <a:gd name="connsiteY15" fmla="*/ 4905 h 2511025"/>
              <a:gd name="connsiteX16" fmla="*/ 786691 w 3481993"/>
              <a:gd name="connsiteY16" fmla="*/ 4212 h 2511025"/>
              <a:gd name="connsiteX17" fmla="*/ 789813 w 3481993"/>
              <a:gd name="connsiteY17" fmla="*/ 4308 h 2511025"/>
              <a:gd name="connsiteX18" fmla="*/ 815622 w 3481993"/>
              <a:gd name="connsiteY18" fmla="*/ 8198 h 2511025"/>
              <a:gd name="connsiteX19" fmla="*/ 818037 w 3481993"/>
              <a:gd name="connsiteY19" fmla="*/ 6151 h 2511025"/>
              <a:gd name="connsiteX20" fmla="*/ 826139 w 3481993"/>
              <a:gd name="connsiteY20" fmla="*/ 4032 h 2511025"/>
              <a:gd name="connsiteX21" fmla="*/ 833062 w 3481993"/>
              <a:gd name="connsiteY21" fmla="*/ 6420 h 2511025"/>
              <a:gd name="connsiteX22" fmla="*/ 865510 w 3481993"/>
              <a:gd name="connsiteY22" fmla="*/ 10561 h 2511025"/>
              <a:gd name="connsiteX23" fmla="*/ 912990 w 3481993"/>
              <a:gd name="connsiteY23" fmla="*/ 14276 h 2511025"/>
              <a:gd name="connsiteX24" fmla="*/ 920157 w 3481993"/>
              <a:gd name="connsiteY24" fmla="*/ 16732 h 2511025"/>
              <a:gd name="connsiteX25" fmla="*/ 938872 w 3481993"/>
              <a:gd name="connsiteY25" fmla="*/ 17911 h 2511025"/>
              <a:gd name="connsiteX26" fmla="*/ 1170802 w 3481993"/>
              <a:gd name="connsiteY26" fmla="*/ 17911 h 2511025"/>
              <a:gd name="connsiteX27" fmla="*/ 1181695 w 3481993"/>
              <a:gd name="connsiteY27" fmla="*/ 16846 h 2511025"/>
              <a:gd name="connsiteX28" fmla="*/ 1203226 w 3481993"/>
              <a:gd name="connsiteY28" fmla="*/ 16153 h 2511025"/>
              <a:gd name="connsiteX29" fmla="*/ 1206348 w 3481993"/>
              <a:gd name="connsiteY29" fmla="*/ 16248 h 2511025"/>
              <a:gd name="connsiteX30" fmla="*/ 1217379 w 3481993"/>
              <a:gd name="connsiteY30" fmla="*/ 17911 h 2511025"/>
              <a:gd name="connsiteX31" fmla="*/ 1235265 w 3481993"/>
              <a:gd name="connsiteY31" fmla="*/ 17911 h 2511025"/>
              <a:gd name="connsiteX32" fmla="*/ 1242674 w 3481993"/>
              <a:gd name="connsiteY32" fmla="*/ 15974 h 2511025"/>
              <a:gd name="connsiteX33" fmla="*/ 1248292 w 3481993"/>
              <a:gd name="connsiteY33" fmla="*/ 17911 h 2511025"/>
              <a:gd name="connsiteX34" fmla="*/ 3309075 w 3481993"/>
              <a:gd name="connsiteY34" fmla="*/ 12963 h 2511025"/>
              <a:gd name="connsiteX35" fmla="*/ 3332370 w 3481993"/>
              <a:gd name="connsiteY35" fmla="*/ 8553 h 2511025"/>
              <a:gd name="connsiteX36" fmla="*/ 3354290 w 3481993"/>
              <a:gd name="connsiteY36" fmla="*/ 5254 h 2511025"/>
              <a:gd name="connsiteX37" fmla="*/ 3418332 w 3481993"/>
              <a:gd name="connsiteY37" fmla="*/ 0 h 2511025"/>
              <a:gd name="connsiteX38" fmla="*/ 3440938 w 3481993"/>
              <a:gd name="connsiteY38" fmla="*/ 9597 h 2511025"/>
              <a:gd name="connsiteX39" fmla="*/ 3481993 w 3481993"/>
              <a:gd name="connsiteY39" fmla="*/ 11996 h 2511025"/>
              <a:gd name="connsiteX40" fmla="*/ 3481993 w 3481993"/>
              <a:gd name="connsiteY40" fmla="*/ 2511025 h 251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81993" h="2511025">
                <a:moveTo>
                  <a:pt x="3481993" y="2511025"/>
                </a:moveTo>
                <a:lnTo>
                  <a:pt x="2511964" y="2511025"/>
                </a:lnTo>
                <a:lnTo>
                  <a:pt x="2114810" y="2511025"/>
                </a:lnTo>
                <a:lnTo>
                  <a:pt x="1530101" y="2511025"/>
                </a:lnTo>
                <a:lnTo>
                  <a:pt x="452181" y="2511025"/>
                </a:lnTo>
                <a:lnTo>
                  <a:pt x="63456" y="2511025"/>
                </a:lnTo>
                <a:lnTo>
                  <a:pt x="55027" y="2511025"/>
                </a:lnTo>
                <a:cubicBezTo>
                  <a:pt x="24668" y="2510939"/>
                  <a:pt x="80" y="2486463"/>
                  <a:pt x="0" y="2456241"/>
                </a:cubicBezTo>
                <a:lnTo>
                  <a:pt x="0" y="72696"/>
                </a:lnTo>
                <a:cubicBezTo>
                  <a:pt x="80" y="42474"/>
                  <a:pt x="-1603" y="17501"/>
                  <a:pt x="28756" y="17414"/>
                </a:cubicBezTo>
                <a:lnTo>
                  <a:pt x="452181" y="17911"/>
                </a:lnTo>
                <a:lnTo>
                  <a:pt x="681112" y="17911"/>
                </a:lnTo>
                <a:lnTo>
                  <a:pt x="692724" y="16805"/>
                </a:lnTo>
                <a:cubicBezTo>
                  <a:pt x="697423" y="17301"/>
                  <a:pt x="701304" y="17700"/>
                  <a:pt x="699868" y="15066"/>
                </a:cubicBezTo>
                <a:cubicBezTo>
                  <a:pt x="712921" y="19764"/>
                  <a:pt x="722526" y="10378"/>
                  <a:pt x="733127" y="8036"/>
                </a:cubicBezTo>
                <a:lnTo>
                  <a:pt x="765160" y="4905"/>
                </a:lnTo>
                <a:lnTo>
                  <a:pt x="786691" y="4212"/>
                </a:lnTo>
                <a:lnTo>
                  <a:pt x="789813" y="4308"/>
                </a:lnTo>
                <a:lnTo>
                  <a:pt x="815622" y="8198"/>
                </a:lnTo>
                <a:cubicBezTo>
                  <a:pt x="816227" y="7458"/>
                  <a:pt x="817040" y="6767"/>
                  <a:pt x="818037" y="6151"/>
                </a:cubicBezTo>
                <a:lnTo>
                  <a:pt x="826139" y="4032"/>
                </a:lnTo>
                <a:lnTo>
                  <a:pt x="833062" y="6420"/>
                </a:lnTo>
                <a:lnTo>
                  <a:pt x="865510" y="10561"/>
                </a:lnTo>
                <a:lnTo>
                  <a:pt x="912990" y="14276"/>
                </a:lnTo>
                <a:lnTo>
                  <a:pt x="920157" y="16732"/>
                </a:lnTo>
                <a:lnTo>
                  <a:pt x="938872" y="17911"/>
                </a:lnTo>
                <a:lnTo>
                  <a:pt x="1170802" y="17911"/>
                </a:lnTo>
                <a:lnTo>
                  <a:pt x="1181695" y="16846"/>
                </a:lnTo>
                <a:lnTo>
                  <a:pt x="1203226" y="16153"/>
                </a:lnTo>
                <a:lnTo>
                  <a:pt x="1206348" y="16248"/>
                </a:lnTo>
                <a:lnTo>
                  <a:pt x="1217379" y="17911"/>
                </a:lnTo>
                <a:lnTo>
                  <a:pt x="1235265" y="17911"/>
                </a:lnTo>
                <a:lnTo>
                  <a:pt x="1242674" y="15974"/>
                </a:lnTo>
                <a:lnTo>
                  <a:pt x="1248292" y="17911"/>
                </a:lnTo>
                <a:lnTo>
                  <a:pt x="3309075" y="12963"/>
                </a:lnTo>
                <a:lnTo>
                  <a:pt x="3332370" y="8553"/>
                </a:lnTo>
                <a:cubicBezTo>
                  <a:pt x="3337239" y="4891"/>
                  <a:pt x="3339962" y="6679"/>
                  <a:pt x="3354290" y="5254"/>
                </a:cubicBezTo>
                <a:cubicBezTo>
                  <a:pt x="3368616" y="3828"/>
                  <a:pt x="3390692" y="12382"/>
                  <a:pt x="3418332" y="0"/>
                </a:cubicBezTo>
                <a:cubicBezTo>
                  <a:pt x="3423183" y="-27"/>
                  <a:pt x="3435228" y="4964"/>
                  <a:pt x="3440938" y="9597"/>
                </a:cubicBezTo>
                <a:lnTo>
                  <a:pt x="3481993" y="11996"/>
                </a:lnTo>
                <a:lnTo>
                  <a:pt x="3481993" y="25110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2" name="Picture 4" descr="Obsah obrázku oblečení, osoba, Lidská tvář, interiér&#10;&#10;Popis byl vytvořen automaticky">
            <a:extLst>
              <a:ext uri="{FF2B5EF4-FFF2-40B4-BE49-F238E27FC236}">
                <a16:creationId xmlns:a16="http://schemas.microsoft.com/office/drawing/2014/main" id="{95A8CAC7-20D3-1622-7C7C-DB179D8E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2207860" y="2372022"/>
            <a:ext cx="2809241" cy="21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xzq0iIBEXPHfmsANJl2hFmTS62-NZBkxDS_B1qo3_Tn1rohVraXcFziOsRNvaUv0P1Sni7hohr9UIdKxUd0oR2NoLwn4ut9wYdp2rRfPF5HrcGKkXpQ=s1920-w1920-h1080 (1920×1080)">
            <a:extLst>
              <a:ext uri="{FF2B5EF4-FFF2-40B4-BE49-F238E27FC236}">
                <a16:creationId xmlns:a16="http://schemas.microsoft.com/office/drawing/2014/main" id="{0B82FC7C-48F6-0712-4C48-A48FE588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3022021">
            <a:off x="964360" y="4793389"/>
            <a:ext cx="2869422" cy="16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C12DDC-155C-E28F-7FB8-034A0785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73141"/>
            <a:ext cx="5742522" cy="47074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podle </a:t>
            </a:r>
            <a:r>
              <a:rPr lang="cs-CZ" sz="18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MacDowella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sem vedle </a:t>
            </a:r>
            <a:r>
              <a:rPr lang="cs-CZ" sz="18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Wese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Andersona patří Michel </a:t>
            </a:r>
            <a:r>
              <a:rPr lang="cs-CZ" sz="18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Gondry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(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Nauka o snech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) nebo Charlie Kaufman (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Adaptace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dále spíš jednotlivé filmy: 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Malá miss </a:t>
            </a:r>
            <a:r>
              <a:rPr lang="cs-CZ" sz="1800" b="1" i="1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Sunshine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Opilí láskou 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Punch-Drunk</a:t>
            </a:r>
            <a:r>
              <a:rPr lang="cs-CZ" sz="18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Love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), 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Sépie a velryba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Napoleon Dynamit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Juno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Já a ty a všichni ostatní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Jmenuji se Oliver </a:t>
            </a:r>
            <a:r>
              <a:rPr lang="cs-CZ" sz="1800" b="1" i="1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Tate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atd.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především filmy nultých let, </a:t>
            </a:r>
            <a:r>
              <a:rPr lang="cs-CZ" sz="18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Wes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Anderson zde již slouží jako jedna z inspirací pro další tvůrce (a přímo produkuje </a:t>
            </a:r>
            <a:r>
              <a:rPr lang="cs-CZ" sz="18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Sépii a velrybu 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Noaha </a:t>
            </a:r>
            <a:r>
              <a:rPr lang="cs-CZ" sz="18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Baumbacha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emočně upřímný tón </a:t>
            </a:r>
            <a:r>
              <a:rPr lang="cs-CZ" sz="1800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quirky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filmů výrazně souvisí </a:t>
            </a:r>
            <a:r>
              <a:rPr lang="cs-CZ" sz="18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s naivitou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dětstvím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, či přímo </a:t>
            </a:r>
            <a:r>
              <a:rPr lang="cs-CZ" sz="18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infantilitou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-&gt; ve spojení s animací a kresbou se promítá také do vizuálu filmů, včetně plakátů (vliv komiksů) a do </a:t>
            </a:r>
            <a:r>
              <a:rPr lang="cs-CZ" sz="18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hudebního doprovodu </a:t>
            </a:r>
            <a:r>
              <a:rPr lang="cs-CZ" sz="18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(jemné kytarové songy, cinkání hudební skříňky) </a:t>
            </a:r>
          </a:p>
          <a:p>
            <a:pPr>
              <a:lnSpc>
                <a:spcPct val="110000"/>
              </a:lnSpc>
            </a:pPr>
            <a:endParaRPr lang="cs-CZ" sz="14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sz="14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cs-CZ" sz="14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231" name="Group 7230">
            <a:extLst>
              <a:ext uri="{FF2B5EF4-FFF2-40B4-BE49-F238E27FC236}">
                <a16:creationId xmlns:a16="http://schemas.microsoft.com/office/drawing/2014/main" id="{9AFB9B90-5CFD-4BD4-9CE4-DF2FE5A3A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7232" name="Group 7231">
              <a:extLst>
                <a:ext uri="{FF2B5EF4-FFF2-40B4-BE49-F238E27FC236}">
                  <a16:creationId xmlns:a16="http://schemas.microsoft.com/office/drawing/2014/main" id="{7BA14124-A93D-471A-9088-DBFC9C54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7234" name="Straight Connector 7233">
                <a:extLst>
                  <a:ext uri="{FF2B5EF4-FFF2-40B4-BE49-F238E27FC236}">
                    <a16:creationId xmlns:a16="http://schemas.microsoft.com/office/drawing/2014/main" id="{193C3E38-84D3-4EB7-B9ED-9BE20EFEB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5" name="Straight Connector 7234">
                <a:extLst>
                  <a:ext uri="{FF2B5EF4-FFF2-40B4-BE49-F238E27FC236}">
                    <a16:creationId xmlns:a16="http://schemas.microsoft.com/office/drawing/2014/main" id="{2981B32C-5818-4F9C-B4ED-94168AA0CE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33" name="Oval 7232">
              <a:extLst>
                <a:ext uri="{FF2B5EF4-FFF2-40B4-BE49-F238E27FC236}">
                  <a16:creationId xmlns:a16="http://schemas.microsoft.com/office/drawing/2014/main" id="{3D2E2F36-CB95-4F97-AAC4-ED3AA900E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072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Rectangle 820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1" name="Rectangle 821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4" name="Picture 12" descr="Obsah obrázku text, oblečení, Lidská tvář, úsměv&#10;&#10;Popis byl vytvořen automaticky">
            <a:extLst>
              <a:ext uri="{FF2B5EF4-FFF2-40B4-BE49-F238E27FC236}">
                <a16:creationId xmlns:a16="http://schemas.microsoft.com/office/drawing/2014/main" id="{1869FA9F-D107-C28D-0F3C-FB72D121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088" y="643467"/>
            <a:ext cx="1671065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3" name="Rectangle 821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AB91BF63-7CC1-039D-C7EE-220F0DC0A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951" y="650497"/>
            <a:ext cx="1728036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5" name="Rectangle 821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Obsah obrázku text, snímek obrazovky, Leták, kniha&#10;&#10;Popis byl vytvořen automaticky">
            <a:extLst>
              <a:ext uri="{FF2B5EF4-FFF2-40B4-BE49-F238E27FC236}">
                <a16:creationId xmlns:a16="http://schemas.microsoft.com/office/drawing/2014/main" id="{E761058B-C079-443F-AA87-BFB77712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845" y="3748194"/>
            <a:ext cx="1668350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7" name="Rectangle 821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2" name="Picture 10" descr="11rSu06s98fkC3mRBfTCUXOBmlsLBPqFjsE1w5KnTjSD6KI1H-Bsvu3Q_SwvFT2cYL-ePus_B8UXXiAc59hBZVX4ZRWVyUL2r76QQI-nDsSZMnZJ (339×512)">
            <a:extLst>
              <a:ext uri="{FF2B5EF4-FFF2-40B4-BE49-F238E27FC236}">
                <a16:creationId xmlns:a16="http://schemas.microsoft.com/office/drawing/2014/main" id="{818B5AB4-51CB-4949-CB74-2F88A26BF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981009"/>
            <a:ext cx="3252903" cy="49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9" name="Rectangle 821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Obsah obrázku Lidská tvář, oblečení, ilustrace, kreslené&#10;&#10;Popis byl vytvořen automaticky">
            <a:extLst>
              <a:ext uri="{FF2B5EF4-FFF2-40B4-BE49-F238E27FC236}">
                <a16:creationId xmlns:a16="http://schemas.microsoft.com/office/drawing/2014/main" id="{F29DB878-95DD-8ACB-BC5C-7F6F6C56C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4072646"/>
            <a:ext cx="3252903" cy="18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Obsah obrázku oblečení, osoba, strom, venku&#10;&#10;Popis byl vytvořen automaticky">
            <a:extLst>
              <a:ext uri="{FF2B5EF4-FFF2-40B4-BE49-F238E27FC236}">
                <a16:creationId xmlns:a16="http://schemas.microsoft.com/office/drawing/2014/main" id="{710BBAE8-10C8-4C9A-7EDF-3F658380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11" y="321734"/>
            <a:ext cx="5164746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9228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Obsah obrázku osoba, oblečení, Lidská tvář, vlak&#10;&#10;Popis byl vytvořen automaticky">
            <a:extLst>
              <a:ext uri="{FF2B5EF4-FFF2-40B4-BE49-F238E27FC236}">
                <a16:creationId xmlns:a16="http://schemas.microsoft.com/office/drawing/2014/main" id="{40C38D96-AB2F-3036-57D5-63DBA835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336402"/>
            <a:ext cx="5112595" cy="28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Rectangle 9230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6" name="Rectangle 9232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Obsah obrázku Lidská tvář, oblečení, zeď, sako&#10;&#10;Popis byl vytvořen automaticky">
            <a:extLst>
              <a:ext uri="{FF2B5EF4-FFF2-40B4-BE49-F238E27FC236}">
                <a16:creationId xmlns:a16="http://schemas.microsoft.com/office/drawing/2014/main" id="{12FDDC9A-CCDB-8C52-9759-37E25206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52" y="3631096"/>
            <a:ext cx="4907662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Obsah obrázku Lidská tvář, interiér, osoba, zeď&#10;&#10;Popis byl vytvořen automaticky">
            <a:extLst>
              <a:ext uri="{FF2B5EF4-FFF2-40B4-BE49-F238E27FC236}">
                <a16:creationId xmlns:a16="http://schemas.microsoft.com/office/drawing/2014/main" id="{1501973F-15F9-97E0-BB0B-5DE30C3B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0500" y="3631096"/>
            <a:ext cx="4907662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44724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19207</TotalTime>
  <Words>815</Words>
  <Application>Microsoft Macintosh PowerPoint</Application>
  <PresentationFormat>Širokoúhlá obrazovka</PresentationFormat>
  <Paragraphs>49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Consolas</vt:lpstr>
      <vt:lpstr>Franklin Gothic Book</vt:lpstr>
      <vt:lpstr>Franklin Gothic Heavy</vt:lpstr>
      <vt:lpstr>Times New Roman</vt:lpstr>
      <vt:lpstr>StreetscapeVTI</vt:lpstr>
      <vt:lpstr>Wes Anderson:  Quirky estetika</vt:lpstr>
      <vt:lpstr>tendence amerického nezávislého filmu?</vt:lpstr>
      <vt:lpstr>ironický a nihilistický „smart“ film</vt:lpstr>
      <vt:lpstr>smart film: typické znaky</vt:lpstr>
      <vt:lpstr>svérázný „quirky“ film</vt:lpstr>
      <vt:lpstr>jak uchopit svéráznost: teoretické rámce</vt:lpstr>
      <vt:lpstr>quirky: filmy a režiséři</vt:lpstr>
      <vt:lpstr>Prezentace aplikace PowerPoint</vt:lpstr>
      <vt:lpstr>Prezentace aplikace PowerPoint</vt:lpstr>
      <vt:lpstr>quirky v audiovizuální kultuře</vt:lpstr>
      <vt:lpstr>Prezentace aplikace PowerPoint</vt:lpstr>
      <vt:lpstr>quirky: kam s Wesem Andersonem?</vt:lpstr>
      <vt:lpstr>tonální houpačka vs. tonální napětí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 Anderson:  Quirky estetika</dc:title>
  <dc:creator>Ondřej Pavlík</dc:creator>
  <cp:lastModifiedBy>Ondřej Pavlík</cp:lastModifiedBy>
  <cp:revision>7</cp:revision>
  <dcterms:created xsi:type="dcterms:W3CDTF">2024-09-19T07:58:58Z</dcterms:created>
  <dcterms:modified xsi:type="dcterms:W3CDTF">2024-10-02T16:06:29Z</dcterms:modified>
</cp:coreProperties>
</file>