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8" r:id="rId7"/>
    <p:sldId id="439" r:id="rId8"/>
    <p:sldId id="440" r:id="rId9"/>
    <p:sldId id="441" r:id="rId10"/>
    <p:sldId id="442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57" dt="2021-05-04T06:16:41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012BCB1-10AA-4C14-8D56-716F9508FEDA}"/>
    <pc:docChg chg="custSel addSld delSld modSld">
      <pc:chgData name="Martin Wihoda" userId="58322e09a6bf6d7c" providerId="LiveId" clId="{4012BCB1-10AA-4C14-8D56-716F9508FEDA}" dt="2021-05-04T06:16:57.344" v="307" actId="14100"/>
      <pc:docMkLst>
        <pc:docMk/>
      </pc:docMkLst>
      <pc:sldChg chg="addSp delSp modSp mod">
        <pc:chgData name="Martin Wihoda" userId="58322e09a6bf6d7c" providerId="LiveId" clId="{4012BCB1-10AA-4C14-8D56-716F9508FEDA}" dt="2021-05-04T06:08:19.854" v="245" actId="1076"/>
        <pc:sldMkLst>
          <pc:docMk/>
          <pc:sldMk cId="3295407149" sldId="436"/>
        </pc:sldMkLst>
        <pc:spChg chg="del mod">
          <ac:chgData name="Martin Wihoda" userId="58322e09a6bf6d7c" providerId="LiveId" clId="{4012BCB1-10AA-4C14-8D56-716F9508FEDA}" dt="2021-05-04T06:06:22.801" v="221" actId="21"/>
          <ac:spMkLst>
            <pc:docMk/>
            <pc:sldMk cId="3295407149" sldId="436"/>
            <ac:spMk id="3" creationId="{00000000-0000-0000-0000-000000000000}"/>
          </ac:spMkLst>
        </pc:spChg>
        <pc:spChg chg="del">
          <ac:chgData name="Martin Wihoda" userId="58322e09a6bf6d7c" providerId="LiveId" clId="{4012BCB1-10AA-4C14-8D56-716F9508FEDA}" dt="2021-05-04T06:06:19.691" v="220" actId="21"/>
          <ac:spMkLst>
            <pc:docMk/>
            <pc:sldMk cId="3295407149" sldId="436"/>
            <ac:spMk id="4" creationId="{C701426D-ED6A-44AF-98A2-02FD345386CC}"/>
          </ac:spMkLst>
        </pc:spChg>
        <pc:spChg chg="add mod">
          <ac:chgData name="Martin Wihoda" userId="58322e09a6bf6d7c" providerId="LiveId" clId="{4012BCB1-10AA-4C14-8D56-716F9508FEDA}" dt="2021-05-04T06:08:19.854" v="245" actId="1076"/>
          <ac:spMkLst>
            <pc:docMk/>
            <pc:sldMk cId="3295407149" sldId="436"/>
            <ac:spMk id="7" creationId="{B83A7B1D-2A2D-42E4-B555-009D54608A23}"/>
          </ac:spMkLst>
        </pc:spChg>
        <pc:picChg chg="del">
          <ac:chgData name="Martin Wihoda" userId="58322e09a6bf6d7c" providerId="LiveId" clId="{4012BCB1-10AA-4C14-8D56-716F9508FEDA}" dt="2021-05-04T06:06:16.399" v="219" actId="21"/>
          <ac:picMkLst>
            <pc:docMk/>
            <pc:sldMk cId="3295407149" sldId="436"/>
            <ac:picMk id="5" creationId="{00000000-0000-0000-0000-000000000000}"/>
          </ac:picMkLst>
        </pc:picChg>
        <pc:picChg chg="add mod">
          <ac:chgData name="Martin Wihoda" userId="58322e09a6bf6d7c" providerId="LiveId" clId="{4012BCB1-10AA-4C14-8D56-716F9508FEDA}" dt="2021-05-04T06:07:55.710" v="243" actId="14100"/>
          <ac:picMkLst>
            <pc:docMk/>
            <pc:sldMk cId="3295407149" sldId="436"/>
            <ac:picMk id="6" creationId="{FED1DB65-6017-4D1A-A262-3E5C30168A1C}"/>
          </ac:picMkLst>
        </pc:picChg>
      </pc:sldChg>
      <pc:sldChg chg="addSp delSp modSp new mod">
        <pc:chgData name="Martin Wihoda" userId="58322e09a6bf6d7c" providerId="LiveId" clId="{4012BCB1-10AA-4C14-8D56-716F9508FEDA}" dt="2021-05-04T06:09:59.144" v="254" actId="1076"/>
        <pc:sldMkLst>
          <pc:docMk/>
          <pc:sldMk cId="47907985" sldId="437"/>
        </pc:sldMkLst>
        <pc:spChg chg="del">
          <ac:chgData name="Martin Wihoda" userId="58322e09a6bf6d7c" providerId="LiveId" clId="{4012BCB1-10AA-4C14-8D56-716F9508FEDA}" dt="2021-05-04T06:07:03.868" v="231" actId="21"/>
          <ac:spMkLst>
            <pc:docMk/>
            <pc:sldMk cId="47907985" sldId="437"/>
            <ac:spMk id="2" creationId="{C17860B6-D553-4006-9C3C-B9CF7FA15F01}"/>
          </ac:spMkLst>
        </pc:spChg>
        <pc:spChg chg="add mod">
          <ac:chgData name="Martin Wihoda" userId="58322e09a6bf6d7c" providerId="LiveId" clId="{4012BCB1-10AA-4C14-8D56-716F9508FEDA}" dt="2021-05-04T06:09:40" v="252" actId="1076"/>
          <ac:spMkLst>
            <pc:docMk/>
            <pc:sldMk cId="47907985" sldId="437"/>
            <ac:spMk id="6" creationId="{F518038E-4391-45B0-A6A0-388C7FD5F259}"/>
          </ac:spMkLst>
        </pc:spChg>
        <pc:spChg chg="add mod">
          <ac:chgData name="Martin Wihoda" userId="58322e09a6bf6d7c" providerId="LiveId" clId="{4012BCB1-10AA-4C14-8D56-716F9508FEDA}" dt="2021-05-04T06:09:59.144" v="254" actId="1076"/>
          <ac:spMkLst>
            <pc:docMk/>
            <pc:sldMk cId="47907985" sldId="437"/>
            <ac:spMk id="7" creationId="{925184FE-CB0E-4D97-B0A3-4A9A56DFEB4D}"/>
          </ac:spMkLst>
        </pc:spChg>
        <pc:picChg chg="add mod">
          <ac:chgData name="Martin Wihoda" userId="58322e09a6bf6d7c" providerId="LiveId" clId="{4012BCB1-10AA-4C14-8D56-716F9508FEDA}" dt="2021-05-04T06:08:35.175" v="246"/>
          <ac:picMkLst>
            <pc:docMk/>
            <pc:sldMk cId="47907985" sldId="437"/>
            <ac:picMk id="3" creationId="{C383A32F-3B88-4CAF-8C15-0783ABF2A6A4}"/>
          </ac:picMkLst>
        </pc:picChg>
        <pc:picChg chg="add mod">
          <ac:chgData name="Martin Wihoda" userId="58322e09a6bf6d7c" providerId="LiveId" clId="{4012BCB1-10AA-4C14-8D56-716F9508FEDA}" dt="2021-05-04T06:09:19.729" v="250" actId="1076"/>
          <ac:picMkLst>
            <pc:docMk/>
            <pc:sldMk cId="47907985" sldId="437"/>
            <ac:picMk id="4" creationId="{3D26C5A6-684B-4665-BD7D-780D8ED21450}"/>
          </ac:picMkLst>
        </pc:picChg>
        <pc:cxnChg chg="add mod">
          <ac:chgData name="Martin Wihoda" userId="58322e09a6bf6d7c" providerId="LiveId" clId="{4012BCB1-10AA-4C14-8D56-716F9508FEDA}" dt="2021-05-04T06:09:08.485" v="248"/>
          <ac:cxnSpMkLst>
            <pc:docMk/>
            <pc:sldMk cId="47907985" sldId="437"/>
            <ac:cxnSpMk id="5" creationId="{07203FB1-D3C6-4AFE-AA0A-3E89792033B9}"/>
          </ac:cxnSpMkLst>
        </pc:cxnChg>
      </pc:sldChg>
      <pc:sldChg chg="modSp del mod">
        <pc:chgData name="Martin Wihoda" userId="58322e09a6bf6d7c" providerId="LiveId" clId="{4012BCB1-10AA-4C14-8D56-716F9508FEDA}" dt="2021-05-04T06:06:13.190" v="218" actId="2696"/>
        <pc:sldMkLst>
          <pc:docMk/>
          <pc:sldMk cId="2336082588" sldId="437"/>
        </pc:sldMkLst>
        <pc:spChg chg="mod">
          <ac:chgData name="Martin Wihoda" userId="58322e09a6bf6d7c" providerId="LiveId" clId="{4012BCB1-10AA-4C14-8D56-716F9508FEDA}" dt="2021-04-28T06:47:42.592" v="172" actId="1076"/>
          <ac:spMkLst>
            <pc:docMk/>
            <pc:sldMk cId="2336082588" sldId="437"/>
            <ac:spMk id="4" creationId="{00000000-0000-0000-0000-000000000000}"/>
          </ac:spMkLst>
        </pc:spChg>
      </pc:sldChg>
      <pc:sldChg chg="addSp delSp modSp new">
        <pc:chgData name="Martin Wihoda" userId="58322e09a6bf6d7c" providerId="LiveId" clId="{4012BCB1-10AA-4C14-8D56-716F9508FEDA}" dt="2021-05-04T06:10:34.072" v="257"/>
        <pc:sldMkLst>
          <pc:docMk/>
          <pc:sldMk cId="573644767" sldId="438"/>
        </pc:sldMkLst>
        <pc:spChg chg="del">
          <ac:chgData name="Martin Wihoda" userId="58322e09a6bf6d7c" providerId="LiveId" clId="{4012BCB1-10AA-4C14-8D56-716F9508FEDA}" dt="2021-05-04T06:06:58.987" v="230" actId="21"/>
          <ac:spMkLst>
            <pc:docMk/>
            <pc:sldMk cId="573644767" sldId="438"/>
            <ac:spMk id="2" creationId="{78DCDA40-B083-4F71-BF91-EEC4D233C00F}"/>
          </ac:spMkLst>
        </pc:spChg>
        <pc:spChg chg="add mod">
          <ac:chgData name="Martin Wihoda" userId="58322e09a6bf6d7c" providerId="LiveId" clId="{4012BCB1-10AA-4C14-8D56-716F9508FEDA}" dt="2021-05-04T06:10:34.072" v="257"/>
          <ac:spMkLst>
            <pc:docMk/>
            <pc:sldMk cId="573644767" sldId="438"/>
            <ac:spMk id="4" creationId="{14A8E148-9358-4AC4-BB1A-48980EF0409E}"/>
          </ac:spMkLst>
        </pc:spChg>
        <pc:picChg chg="add mod">
          <ac:chgData name="Martin Wihoda" userId="58322e09a6bf6d7c" providerId="LiveId" clId="{4012BCB1-10AA-4C14-8D56-716F9508FEDA}" dt="2021-05-04T06:10:22.546" v="256" actId="14100"/>
          <ac:picMkLst>
            <pc:docMk/>
            <pc:sldMk cId="573644767" sldId="438"/>
            <ac:picMk id="3" creationId="{19FC3079-2B31-4E48-82D7-F93D48EEF13C}"/>
          </ac:picMkLst>
        </pc:picChg>
      </pc:sldChg>
      <pc:sldChg chg="addSp modSp del mod">
        <pc:chgData name="Martin Wihoda" userId="58322e09a6bf6d7c" providerId="LiveId" clId="{4012BCB1-10AA-4C14-8D56-716F9508FEDA}" dt="2021-04-29T06:24:37.305" v="203" actId="2696"/>
        <pc:sldMkLst>
          <pc:docMk/>
          <pc:sldMk cId="3603449901" sldId="438"/>
        </pc:sldMkLst>
        <pc:spChg chg="mod">
          <ac:chgData name="Martin Wihoda" userId="58322e09a6bf6d7c" providerId="LiveId" clId="{4012BCB1-10AA-4C14-8D56-716F9508FEDA}" dt="2021-04-28T06:48:13.887" v="189" actId="20577"/>
          <ac:spMkLst>
            <pc:docMk/>
            <pc:sldMk cId="3603449901" sldId="438"/>
            <ac:spMk id="5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16.088" v="200"/>
          <ac:spMkLst>
            <pc:docMk/>
            <pc:sldMk cId="3603449901" sldId="438"/>
            <ac:spMk id="6" creationId="{A2419B1F-9307-4B92-B17B-D639A3E09C9F}"/>
          </ac:spMkLst>
        </pc:spChg>
        <pc:picChg chg="mod">
          <ac:chgData name="Martin Wihoda" userId="58322e09a6bf6d7c" providerId="LiveId" clId="{4012BCB1-10AA-4C14-8D56-716F9508FEDA}" dt="2021-04-29T06:23:52.174" v="197" actId="1076"/>
          <ac:picMkLst>
            <pc:docMk/>
            <pc:sldMk cId="3603449901" sldId="438"/>
            <ac:picMk id="4" creationId="{00000000-0000-0000-0000-000000000000}"/>
          </ac:picMkLst>
        </pc:picChg>
      </pc:sldChg>
      <pc:sldChg chg="addSp modSp del mod">
        <pc:chgData name="Martin Wihoda" userId="58322e09a6bf6d7c" providerId="LiveId" clId="{4012BCB1-10AA-4C14-8D56-716F9508FEDA}" dt="2021-05-04T06:06:12.488" v="217" actId="2696"/>
        <pc:sldMkLst>
          <pc:docMk/>
          <pc:sldMk cId="1739913436" sldId="439"/>
        </pc:sldMkLst>
        <pc:spChg chg="mod">
          <ac:chgData name="Martin Wihoda" userId="58322e09a6bf6d7c" providerId="LiveId" clId="{4012BCB1-10AA-4C14-8D56-716F9508FEDA}" dt="2021-04-29T06:23:46.813" v="196" actId="207"/>
          <ac:spMkLst>
            <pc:docMk/>
            <pc:sldMk cId="1739913436" sldId="439"/>
            <ac:spMk id="3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30.519" v="202" actId="1076"/>
          <ac:spMkLst>
            <pc:docMk/>
            <pc:sldMk cId="1739913436" sldId="439"/>
            <ac:spMk id="5" creationId="{A72CA988-5290-40EA-A08B-CC13374AA61C}"/>
          </ac:spMkLst>
        </pc:spChg>
        <pc:picChg chg="add mod">
          <ac:chgData name="Martin Wihoda" userId="58322e09a6bf6d7c" providerId="LiveId" clId="{4012BCB1-10AA-4C14-8D56-716F9508FEDA}" dt="2021-04-29T06:24:05.107" v="199" actId="1076"/>
          <ac:picMkLst>
            <pc:docMk/>
            <pc:sldMk cId="1739913436" sldId="439"/>
            <ac:picMk id="4" creationId="{D6553011-98D6-4AFA-A894-F091A7CEAFA0}"/>
          </ac:picMkLst>
        </pc:picChg>
      </pc:sldChg>
      <pc:sldChg chg="addSp delSp modSp new mod">
        <pc:chgData name="Martin Wihoda" userId="58322e09a6bf6d7c" providerId="LiveId" clId="{4012BCB1-10AA-4C14-8D56-716F9508FEDA}" dt="2021-05-04T06:11:44.523" v="265" actId="207"/>
        <pc:sldMkLst>
          <pc:docMk/>
          <pc:sldMk cId="2215506019" sldId="439"/>
        </pc:sldMkLst>
        <pc:spChg chg="del">
          <ac:chgData name="Martin Wihoda" userId="58322e09a6bf6d7c" providerId="LiveId" clId="{4012BCB1-10AA-4C14-8D56-716F9508FEDA}" dt="2021-05-04T06:06:51.206" v="229" actId="21"/>
          <ac:spMkLst>
            <pc:docMk/>
            <pc:sldMk cId="2215506019" sldId="439"/>
            <ac:spMk id="2" creationId="{454DA9E3-888B-4C3A-B715-867F09512E02}"/>
          </ac:spMkLst>
        </pc:spChg>
        <pc:spChg chg="add mod">
          <ac:chgData name="Martin Wihoda" userId="58322e09a6bf6d7c" providerId="LiveId" clId="{4012BCB1-10AA-4C14-8D56-716F9508FEDA}" dt="2021-05-04T06:11:03.746" v="259" actId="1076"/>
          <ac:spMkLst>
            <pc:docMk/>
            <pc:sldMk cId="2215506019" sldId="439"/>
            <ac:spMk id="3" creationId="{318FAB38-8198-4D49-B2CB-26C8642119E3}"/>
          </ac:spMkLst>
        </pc:spChg>
        <pc:picChg chg="add mod">
          <ac:chgData name="Martin Wihoda" userId="58322e09a6bf6d7c" providerId="LiveId" clId="{4012BCB1-10AA-4C14-8D56-716F9508FEDA}" dt="2021-05-04T06:11:44.523" v="265" actId="207"/>
          <ac:picMkLst>
            <pc:docMk/>
            <pc:sldMk cId="2215506019" sldId="439"/>
            <ac:picMk id="4" creationId="{998803ED-ADDE-4F65-88BA-3BEF4A9A604F}"/>
          </ac:picMkLst>
        </pc:picChg>
      </pc:sldChg>
      <pc:sldChg chg="addSp delSp modSp new mod">
        <pc:chgData name="Martin Wihoda" userId="58322e09a6bf6d7c" providerId="LiveId" clId="{4012BCB1-10AA-4C14-8D56-716F9508FEDA}" dt="2021-05-04T06:13:05.383" v="275" actId="1076"/>
        <pc:sldMkLst>
          <pc:docMk/>
          <pc:sldMk cId="1320891831" sldId="440"/>
        </pc:sldMkLst>
        <pc:spChg chg="del">
          <ac:chgData name="Martin Wihoda" userId="58322e09a6bf6d7c" providerId="LiveId" clId="{4012BCB1-10AA-4C14-8D56-716F9508FEDA}" dt="2021-05-04T06:06:47.401" v="228" actId="21"/>
          <ac:spMkLst>
            <pc:docMk/>
            <pc:sldMk cId="1320891831" sldId="440"/>
            <ac:spMk id="2" creationId="{15941787-F9AA-4444-BD99-7DD0406E3494}"/>
          </ac:spMkLst>
        </pc:spChg>
        <pc:spChg chg="add mod">
          <ac:chgData name="Martin Wihoda" userId="58322e09a6bf6d7c" providerId="LiveId" clId="{4012BCB1-10AA-4C14-8D56-716F9508FEDA}" dt="2021-05-04T06:12:45.060" v="272" actId="1076"/>
          <ac:spMkLst>
            <pc:docMk/>
            <pc:sldMk cId="1320891831" sldId="440"/>
            <ac:spMk id="5" creationId="{909B9722-38C3-4D87-8780-B06487A9D3EA}"/>
          </ac:spMkLst>
        </pc:spChg>
        <pc:spChg chg="add mod">
          <ac:chgData name="Martin Wihoda" userId="58322e09a6bf6d7c" providerId="LiveId" clId="{4012BCB1-10AA-4C14-8D56-716F9508FEDA}" dt="2021-05-04T06:13:05.383" v="275" actId="1076"/>
          <ac:spMkLst>
            <pc:docMk/>
            <pc:sldMk cId="1320891831" sldId="440"/>
            <ac:spMk id="6" creationId="{63A48642-908F-4FE6-ADAB-1877765155AE}"/>
          </ac:spMkLst>
        </pc:spChg>
        <pc:picChg chg="add mod">
          <ac:chgData name="Martin Wihoda" userId="58322e09a6bf6d7c" providerId="LiveId" clId="{4012BCB1-10AA-4C14-8D56-716F9508FEDA}" dt="2021-05-04T06:12:10.035" v="268" actId="14100"/>
          <ac:picMkLst>
            <pc:docMk/>
            <pc:sldMk cId="1320891831" sldId="440"/>
            <ac:picMk id="3" creationId="{C4073E46-F352-439C-B63E-218852688FFB}"/>
          </ac:picMkLst>
        </pc:picChg>
        <pc:picChg chg="add mod">
          <ac:chgData name="Martin Wihoda" userId="58322e09a6bf6d7c" providerId="LiveId" clId="{4012BCB1-10AA-4C14-8D56-716F9508FEDA}" dt="2021-05-04T06:12:27.006" v="270" actId="1076"/>
          <ac:picMkLst>
            <pc:docMk/>
            <pc:sldMk cId="1320891831" sldId="440"/>
            <ac:picMk id="4" creationId="{662A1F32-383D-4A14-B86C-896324B70A30}"/>
          </ac:picMkLst>
        </pc:picChg>
      </pc:sldChg>
      <pc:sldChg chg="modSp del mod">
        <pc:chgData name="Martin Wihoda" userId="58322e09a6bf6d7c" providerId="LiveId" clId="{4012BCB1-10AA-4C14-8D56-716F9508FEDA}" dt="2021-05-04T06:06:11.048" v="216" actId="2696"/>
        <pc:sldMkLst>
          <pc:docMk/>
          <pc:sldMk cId="3803359198" sldId="440"/>
        </pc:sldMkLst>
        <pc:spChg chg="mod">
          <ac:chgData name="Martin Wihoda" userId="58322e09a6bf6d7c" providerId="LiveId" clId="{4012BCB1-10AA-4C14-8D56-716F9508FEDA}" dt="2021-04-29T06:29:27.761" v="212" actId="20577"/>
          <ac:spMkLst>
            <pc:docMk/>
            <pc:sldMk cId="3803359198" sldId="440"/>
            <ac:spMk id="4" creationId="{00000000-0000-0000-0000-000000000000}"/>
          </ac:spMkLst>
        </pc:spChg>
        <pc:spChg chg="mod">
          <ac:chgData name="Martin Wihoda" userId="58322e09a6bf6d7c" providerId="LiveId" clId="{4012BCB1-10AA-4C14-8D56-716F9508FEDA}" dt="2021-04-28T06:48:31.430" v="191" actId="1076"/>
          <ac:spMkLst>
            <pc:docMk/>
            <pc:sldMk cId="3803359198" sldId="440"/>
            <ac:spMk id="5" creationId="{00000000-0000-0000-0000-000000000000}"/>
          </ac:spMkLst>
        </pc:spChg>
        <pc:picChg chg="mod">
          <ac:chgData name="Martin Wihoda" userId="58322e09a6bf6d7c" providerId="LiveId" clId="{4012BCB1-10AA-4C14-8D56-716F9508FEDA}" dt="2021-04-28T06:48:26.172" v="190" actId="14100"/>
          <ac:picMkLst>
            <pc:docMk/>
            <pc:sldMk cId="3803359198" sldId="440"/>
            <ac:picMk id="3" creationId="{00000000-0000-0000-0000-000000000000}"/>
          </ac:picMkLst>
        </pc:picChg>
      </pc:sldChg>
      <pc:sldChg chg="addSp delSp modSp new mod">
        <pc:chgData name="Martin Wihoda" userId="58322e09a6bf6d7c" providerId="LiveId" clId="{4012BCB1-10AA-4C14-8D56-716F9508FEDA}" dt="2021-05-04T06:15:25.849" v="296" actId="1076"/>
        <pc:sldMkLst>
          <pc:docMk/>
          <pc:sldMk cId="2975042725" sldId="441"/>
        </pc:sldMkLst>
        <pc:spChg chg="del">
          <ac:chgData name="Martin Wihoda" userId="58322e09a6bf6d7c" providerId="LiveId" clId="{4012BCB1-10AA-4C14-8D56-716F9508FEDA}" dt="2021-05-04T06:06:41.404" v="227" actId="21"/>
          <ac:spMkLst>
            <pc:docMk/>
            <pc:sldMk cId="2975042725" sldId="441"/>
            <ac:spMk id="2" creationId="{8B8C6B8A-25A3-4F73-B6F1-341ACD90B883}"/>
          </ac:spMkLst>
        </pc:spChg>
        <pc:spChg chg="add mod">
          <ac:chgData name="Martin Wihoda" userId="58322e09a6bf6d7c" providerId="LiveId" clId="{4012BCB1-10AA-4C14-8D56-716F9508FEDA}" dt="2021-05-04T06:15:00.490" v="291" actId="1076"/>
          <ac:spMkLst>
            <pc:docMk/>
            <pc:sldMk cId="2975042725" sldId="441"/>
            <ac:spMk id="4" creationId="{8F07D620-EF0E-4BF3-9326-E7B51E0E3B7E}"/>
          </ac:spMkLst>
        </pc:spChg>
        <pc:spChg chg="add mod">
          <ac:chgData name="Martin Wihoda" userId="58322e09a6bf6d7c" providerId="LiveId" clId="{4012BCB1-10AA-4C14-8D56-716F9508FEDA}" dt="2021-05-04T06:14:52.514" v="290" actId="14100"/>
          <ac:spMkLst>
            <pc:docMk/>
            <pc:sldMk cId="2975042725" sldId="441"/>
            <ac:spMk id="5" creationId="{08F57023-9D19-435B-A03D-2D69AEB22D17}"/>
          </ac:spMkLst>
        </pc:spChg>
        <pc:picChg chg="add mod">
          <ac:chgData name="Martin Wihoda" userId="58322e09a6bf6d7c" providerId="LiveId" clId="{4012BCB1-10AA-4C14-8D56-716F9508FEDA}" dt="2021-05-04T06:14:39.813" v="286" actId="14100"/>
          <ac:picMkLst>
            <pc:docMk/>
            <pc:sldMk cId="2975042725" sldId="441"/>
            <ac:picMk id="3" creationId="{7BCF13F1-1ACE-420D-B54B-E060F79196B0}"/>
          </ac:picMkLst>
        </pc:picChg>
        <pc:picChg chg="add mod">
          <ac:chgData name="Martin Wihoda" userId="58322e09a6bf6d7c" providerId="LiveId" clId="{4012BCB1-10AA-4C14-8D56-716F9508FEDA}" dt="2021-05-04T06:15:25.849" v="296" actId="1076"/>
          <ac:picMkLst>
            <pc:docMk/>
            <pc:sldMk cId="2975042725" sldId="441"/>
            <ac:picMk id="6" creationId="{6495522A-8DCD-4872-B38B-24BF57530E08}"/>
          </ac:picMkLst>
        </pc:picChg>
      </pc:sldChg>
      <pc:sldChg chg="del">
        <pc:chgData name="Martin Wihoda" userId="58322e09a6bf6d7c" providerId="LiveId" clId="{4012BCB1-10AA-4C14-8D56-716F9508FEDA}" dt="2021-05-04T06:06:09.275" v="215" actId="2696"/>
        <pc:sldMkLst>
          <pc:docMk/>
          <pc:sldMk cId="601301648" sldId="442"/>
        </pc:sldMkLst>
      </pc:sldChg>
      <pc:sldChg chg="addSp delSp modSp new mod">
        <pc:chgData name="Martin Wihoda" userId="58322e09a6bf6d7c" providerId="LiveId" clId="{4012BCB1-10AA-4C14-8D56-716F9508FEDA}" dt="2021-05-04T06:16:57.344" v="307" actId="14100"/>
        <pc:sldMkLst>
          <pc:docMk/>
          <pc:sldMk cId="1344134385" sldId="442"/>
        </pc:sldMkLst>
        <pc:spChg chg="del">
          <ac:chgData name="Martin Wihoda" userId="58322e09a6bf6d7c" providerId="LiveId" clId="{4012BCB1-10AA-4C14-8D56-716F9508FEDA}" dt="2021-05-04T06:15:35.498" v="298" actId="21"/>
          <ac:spMkLst>
            <pc:docMk/>
            <pc:sldMk cId="1344134385" sldId="442"/>
            <ac:spMk id="2" creationId="{9F03E74D-1BD3-4295-9D5A-0E8893ECC148}"/>
          </ac:spMkLst>
        </pc:spChg>
        <pc:spChg chg="add mod">
          <ac:chgData name="Martin Wihoda" userId="58322e09a6bf6d7c" providerId="LiveId" clId="{4012BCB1-10AA-4C14-8D56-716F9508FEDA}" dt="2021-05-04T06:16:27.140" v="302"/>
          <ac:spMkLst>
            <pc:docMk/>
            <pc:sldMk cId="1344134385" sldId="442"/>
            <ac:spMk id="5" creationId="{E2AA9874-A920-454A-A249-322960336041}"/>
          </ac:spMkLst>
        </pc:spChg>
        <pc:spChg chg="add mod">
          <ac:chgData name="Martin Wihoda" userId="58322e09a6bf6d7c" providerId="LiveId" clId="{4012BCB1-10AA-4C14-8D56-716F9508FEDA}" dt="2021-05-04T06:16:57.344" v="307" actId="14100"/>
          <ac:spMkLst>
            <pc:docMk/>
            <pc:sldMk cId="1344134385" sldId="442"/>
            <ac:spMk id="6" creationId="{48A1296B-1E22-44FB-AA6D-82CE1C8D1C87}"/>
          </ac:spMkLst>
        </pc:spChg>
        <pc:picChg chg="add mod">
          <ac:chgData name="Martin Wihoda" userId="58322e09a6bf6d7c" providerId="LiveId" clId="{4012BCB1-10AA-4C14-8D56-716F9508FEDA}" dt="2021-05-04T06:16:48.511" v="305" actId="1076"/>
          <ac:picMkLst>
            <pc:docMk/>
            <pc:sldMk cId="1344134385" sldId="442"/>
            <ac:picMk id="3" creationId="{74EA1EB7-976E-4849-9987-7146BD9876C5}"/>
          </ac:picMkLst>
        </pc:picChg>
        <pc:picChg chg="add del mod">
          <ac:chgData name="Martin Wihoda" userId="58322e09a6bf6d7c" providerId="LiveId" clId="{4012BCB1-10AA-4C14-8D56-716F9508FEDA}" dt="2021-05-04T06:16:14.745" v="301"/>
          <ac:picMkLst>
            <pc:docMk/>
            <pc:sldMk cId="1344134385" sldId="442"/>
            <ac:picMk id="4" creationId="{8E8CDD63-989B-4107-8CCB-99208AF39D06}"/>
          </ac:picMkLst>
        </pc:picChg>
      </pc:sldChg>
      <pc:sldChg chg="modSp del mod">
        <pc:chgData name="Martin Wihoda" userId="58322e09a6bf6d7c" providerId="LiveId" clId="{4012BCB1-10AA-4C14-8D56-716F9508FEDA}" dt="2021-05-04T06:06:07.732" v="213" actId="2696"/>
        <pc:sldMkLst>
          <pc:docMk/>
          <pc:sldMk cId="3125076705" sldId="444"/>
        </pc:sldMkLst>
        <pc:spChg chg="mod">
          <ac:chgData name="Martin Wihoda" userId="58322e09a6bf6d7c" providerId="LiveId" clId="{4012BCB1-10AA-4C14-8D56-716F9508FEDA}" dt="2021-04-29T06:29:03.193" v="205" actId="1076"/>
          <ac:spMkLst>
            <pc:docMk/>
            <pc:sldMk cId="3125076705" sldId="444"/>
            <ac:spMk id="6" creationId="{00000000-0000-0000-0000-000000000000}"/>
          </ac:spMkLst>
        </pc:spChg>
        <pc:picChg chg="mod">
          <ac:chgData name="Martin Wihoda" userId="58322e09a6bf6d7c" providerId="LiveId" clId="{4012BCB1-10AA-4C14-8D56-716F9508FEDA}" dt="2021-04-29T06:28:59.061" v="204" actId="14100"/>
          <ac:picMkLst>
            <pc:docMk/>
            <pc:sldMk cId="3125076705" sldId="444"/>
            <ac:picMk id="5" creationId="{00000000-0000-0000-0000-000000000000}"/>
          </ac:picMkLst>
        </pc:picChg>
      </pc:sldChg>
      <pc:sldChg chg="del">
        <pc:chgData name="Martin Wihoda" userId="58322e09a6bf6d7c" providerId="LiveId" clId="{4012BCB1-10AA-4C14-8D56-716F9508FEDA}" dt="2021-05-04T06:06:08.443" v="214" actId="2696"/>
        <pc:sldMkLst>
          <pc:docMk/>
          <pc:sldMk cId="1046332714" sldId="445"/>
        </pc:sldMkLst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751B7C9-E860-208A-8B88-891B64C45B1F}"/>
              </a:ext>
            </a:extLst>
          </p:cNvPr>
          <p:cNvSpPr txBox="1"/>
          <p:nvPr/>
        </p:nvSpPr>
        <p:spPr>
          <a:xfrm>
            <a:off x="2230219" y="2192168"/>
            <a:ext cx="1852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 1453 jako otázka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11B15BC7-EFE8-E0E7-1015-9144191D7D86}"/>
              </a:ext>
            </a:extLst>
          </p:cNvPr>
          <p:cNvSpPr/>
          <p:nvPr/>
        </p:nvSpPr>
        <p:spPr>
          <a:xfrm>
            <a:off x="7696811" y="591863"/>
            <a:ext cx="2826727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Poslední léta Byzance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29. 5. 1453 </a:t>
            </a: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Mehmed</a:t>
            </a:r>
            <a:r>
              <a:rPr lang="cs-CZ" altLang="de-DE" sz="1200" dirty="0">
                <a:latin typeface="Times New Roman" panose="02020603050405020304" pitchFamily="18" charset="0"/>
              </a:rPr>
              <a:t> II. dobyl Konstantinopol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1460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Pád </a:t>
            </a:r>
            <a:r>
              <a:rPr lang="cs-CZ" altLang="de-DE" sz="1200" dirty="0" err="1">
                <a:latin typeface="Times New Roman" panose="02020603050405020304" pitchFamily="18" charset="0"/>
              </a:rPr>
              <a:t>morejského</a:t>
            </a:r>
            <a:r>
              <a:rPr lang="cs-CZ" altLang="de-DE" sz="1200" dirty="0">
                <a:latin typeface="Times New Roman" panose="02020603050405020304" pitchFamily="18" charset="0"/>
              </a:rPr>
              <a:t> </a:t>
            </a:r>
            <a:r>
              <a:rPr lang="cs-CZ" altLang="de-DE" sz="1200" dirty="0" err="1">
                <a:latin typeface="Times New Roman" panose="02020603050405020304" pitchFamily="18" charset="0"/>
              </a:rPr>
              <a:t>despotátu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1461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Zánik </a:t>
            </a:r>
            <a:r>
              <a:rPr lang="cs-CZ" altLang="de-DE" sz="1200" dirty="0" err="1">
                <a:latin typeface="Times New Roman" panose="02020603050405020304" pitchFamily="18" charset="0"/>
              </a:rPr>
              <a:t>trapezuntského</a:t>
            </a:r>
            <a:r>
              <a:rPr lang="cs-CZ" altLang="de-DE" sz="1200" dirty="0">
                <a:latin typeface="Times New Roman" panose="02020603050405020304" pitchFamily="18" charset="0"/>
              </a:rPr>
              <a:t> císařství</a:t>
            </a:r>
          </a:p>
        </p:txBody>
      </p:sp>
    </p:spTree>
    <p:extLst>
      <p:ext uri="{BB962C8B-B14F-4D97-AF65-F5344CB8AC3E}">
        <p14:creationId xmlns:p14="http://schemas.microsoft.com/office/powerpoint/2010/main" val="3972890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3ED44F2-275C-8F96-0B20-A114D0CE6CB4}"/>
              </a:ext>
            </a:extLst>
          </p:cNvPr>
          <p:cNvSpPr/>
          <p:nvPr/>
        </p:nvSpPr>
        <p:spPr>
          <a:xfrm>
            <a:off x="9061066" y="391897"/>
            <a:ext cx="2916936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Stárnoucí svět </a:t>
            </a:r>
            <a:r>
              <a:rPr lang="cs-CZ" altLang="de-DE" sz="1200" b="1" dirty="0" err="1">
                <a:latin typeface="Times New Roman" panose="02020603050405020304" pitchFamily="18" charset="0"/>
              </a:rPr>
              <a:t>Romanie</a:t>
            </a:r>
            <a:endParaRPr lang="cs-CZ" altLang="de-DE" sz="1200" b="1" dirty="0">
              <a:latin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1261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Pád latinského císařství, nástup </a:t>
            </a:r>
            <a:r>
              <a:rPr lang="cs-CZ" altLang="de-DE" sz="1200" dirty="0" err="1">
                <a:latin typeface="Times New Roman" panose="02020603050405020304" pitchFamily="18" charset="0"/>
              </a:rPr>
              <a:t>Palailogovců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(Michal VIII. </a:t>
            </a:r>
            <a:r>
              <a:rPr lang="cs-CZ" altLang="de-DE" sz="1200" dirty="0" err="1">
                <a:latin typeface="Times New Roman" panose="02020603050405020304" pitchFamily="18" charset="0"/>
              </a:rPr>
              <a:t>Palailogos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Spory se Západem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války s Karlem I. z Anjou (1267–1282)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„Drahá“ spojenectví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Janov (odstoupení </a:t>
            </a:r>
            <a:r>
              <a:rPr lang="cs-CZ" altLang="de-DE" sz="1200" dirty="0" err="1">
                <a:latin typeface="Times New Roman" panose="02020603050405020304" pitchFamily="18" charset="0"/>
              </a:rPr>
              <a:t>Galaty</a:t>
            </a:r>
            <a:r>
              <a:rPr lang="cs-CZ" altLang="de-DE" sz="1200" dirty="0">
                <a:latin typeface="Times New Roman" panose="02020603050405020304" pitchFamily="18" charset="0"/>
              </a:rPr>
              <a:t> a Pery)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Benátky (obchodní čtvrť)</a:t>
            </a: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Aragon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1274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Lyonská unie</a:t>
            </a:r>
          </a:p>
        </p:txBody>
      </p:sp>
    </p:spTree>
    <p:extLst>
      <p:ext uri="{BB962C8B-B14F-4D97-AF65-F5344CB8AC3E}">
        <p14:creationId xmlns:p14="http://schemas.microsoft.com/office/powerpoint/2010/main" val="2493762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1EB80544-124F-99A7-E037-31BC575CC852}"/>
              </a:ext>
            </a:extLst>
          </p:cNvPr>
          <p:cNvSpPr/>
          <p:nvPr/>
        </p:nvSpPr>
        <p:spPr>
          <a:xfrm>
            <a:off x="679158" y="658949"/>
            <a:ext cx="35526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Vnitřní rozklad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1303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„Katalánská </a:t>
            </a:r>
            <a:r>
              <a:rPr lang="cs-CZ" altLang="de-DE" sz="1200" dirty="0" err="1">
                <a:latin typeface="Times New Roman" panose="02020603050405020304" pitchFamily="18" charset="0"/>
              </a:rPr>
              <a:t>kompanie</a:t>
            </a:r>
            <a:r>
              <a:rPr lang="cs-CZ" altLang="de-DE" sz="1200" dirty="0">
                <a:latin typeface="Times New Roman" panose="02020603050405020304" pitchFamily="18" charset="0"/>
              </a:rPr>
              <a:t>“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Nevyplacený žold, v letech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1311–1388 ovládala střední Řecko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1322–1328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První vnitřní válka</a:t>
            </a: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1342–1354</a:t>
            </a:r>
            <a:r>
              <a:rPr lang="cs-CZ" altLang="de-DE" sz="1200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Druhá vnitřní válka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1326–1337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Osmani dobývají byzantské državy v Malé Asii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1354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Vylodění Turků v Evropě</a:t>
            </a:r>
          </a:p>
          <a:p>
            <a:endParaRPr lang="cs-CZ" altLang="de-DE" sz="1200" b="1" i="1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1365</a:t>
            </a:r>
            <a:r>
              <a:rPr lang="cs-CZ" altLang="de-DE" sz="1200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Dobytí </a:t>
            </a:r>
            <a:r>
              <a:rPr lang="cs-CZ" altLang="de-DE" sz="1200" dirty="0" err="1">
                <a:latin typeface="Times New Roman" panose="02020603050405020304" pitchFamily="18" charset="0"/>
              </a:rPr>
              <a:t>Hadrianopole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1373</a:t>
            </a:r>
            <a:r>
              <a:rPr lang="cs-CZ" altLang="de-DE" sz="1200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Byzanc se zavázala k odvádění vazalského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poplatku</a:t>
            </a:r>
          </a:p>
        </p:txBody>
      </p:sp>
    </p:spTree>
    <p:extLst>
      <p:ext uri="{BB962C8B-B14F-4D97-AF65-F5344CB8AC3E}">
        <p14:creationId xmlns:p14="http://schemas.microsoft.com/office/powerpoint/2010/main" val="8523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E83B7087-B82B-0984-7422-31FDC32041D2}"/>
              </a:ext>
            </a:extLst>
          </p:cNvPr>
          <p:cNvSpPr/>
          <p:nvPr/>
        </p:nvSpPr>
        <p:spPr>
          <a:xfrm>
            <a:off x="431175" y="423420"/>
            <a:ext cx="294718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Hospodářský úpadek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Rostoucí dluhy u italských měst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(Janov, Benátky, </a:t>
            </a:r>
            <a:r>
              <a:rPr lang="cs-CZ" altLang="de-DE" sz="1200" dirty="0" err="1">
                <a:latin typeface="Times New Roman" panose="02020603050405020304" pitchFamily="18" charset="0"/>
              </a:rPr>
              <a:t>Ancona</a:t>
            </a:r>
            <a:r>
              <a:rPr lang="cs-CZ" altLang="de-DE" sz="1200" dirty="0">
                <a:latin typeface="Times New Roman" panose="02020603050405020304" pitchFamily="18" charset="0"/>
              </a:rPr>
              <a:t>, Florencie)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- Pachty, obchodní kolonie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1347–1349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Černá smrt (až jedna třetina obyvatelstva)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Vylidnění venkovských oblastí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Pokles příjmů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1347: korunovace císaře Jana VI. </a:t>
            </a:r>
            <a:r>
              <a:rPr lang="cs-CZ" altLang="de-DE" sz="1200" dirty="0" err="1">
                <a:latin typeface="Times New Roman" panose="02020603050405020304" pitchFamily="18" charset="0"/>
              </a:rPr>
              <a:t>Palailoga</a:t>
            </a:r>
            <a:endParaRPr lang="cs-CZ" altLang="de-DE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39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FA0B2C9-44A0-B868-9826-E45274B0644C}"/>
              </a:ext>
            </a:extLst>
          </p:cNvPr>
          <p:cNvSpPr/>
          <p:nvPr/>
        </p:nvSpPr>
        <p:spPr>
          <a:xfrm>
            <a:off x="5330133" y="151179"/>
            <a:ext cx="249701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Byzanc na konci časů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1393</a:t>
            </a:r>
            <a:r>
              <a:rPr lang="cs-CZ" altLang="de-DE" sz="1200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První obléhání (</a:t>
            </a:r>
            <a:r>
              <a:rPr lang="cs-CZ" altLang="de-DE" sz="1200" dirty="0" err="1">
                <a:latin typeface="Times New Roman" panose="02020603050405020304" pitchFamily="18" charset="0"/>
              </a:rPr>
              <a:t>Bajezid</a:t>
            </a:r>
            <a:r>
              <a:rPr lang="cs-CZ" altLang="de-DE" sz="1200" dirty="0">
                <a:latin typeface="Times New Roman" panose="02020603050405020304" pitchFamily="18" charset="0"/>
              </a:rPr>
              <a:t> II.)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1396</a:t>
            </a:r>
            <a:r>
              <a:rPr lang="cs-CZ" altLang="de-DE" sz="1200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Porážka u </a:t>
            </a:r>
            <a:r>
              <a:rPr lang="cs-CZ" altLang="de-DE" sz="1200" dirty="0" err="1">
                <a:latin typeface="Times New Roman" panose="02020603050405020304" pitchFamily="18" charset="0"/>
              </a:rPr>
              <a:t>Nikopole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1399–1402</a:t>
            </a:r>
            <a:r>
              <a:rPr lang="cs-CZ" altLang="de-DE" sz="1200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Jízda císaře Manuela II.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1402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Vpád Timura Lenka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1422</a:t>
            </a:r>
            <a:r>
              <a:rPr lang="cs-CZ" altLang="de-DE" sz="1200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Druhé obléhání (</a:t>
            </a:r>
            <a:r>
              <a:rPr lang="cs-CZ" altLang="de-DE" sz="1200" dirty="0" err="1">
                <a:latin typeface="Times New Roman" panose="02020603050405020304" pitchFamily="18" charset="0"/>
              </a:rPr>
              <a:t>Murad</a:t>
            </a:r>
            <a:r>
              <a:rPr lang="cs-CZ" altLang="de-DE" sz="1200" dirty="0">
                <a:latin typeface="Times New Roman" panose="02020603050405020304" pitchFamily="18" charset="0"/>
              </a:rPr>
              <a:t> II.)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1439</a:t>
            </a:r>
            <a:r>
              <a:rPr lang="cs-CZ" altLang="de-DE" sz="1200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Florentská unie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1444</a:t>
            </a:r>
            <a:r>
              <a:rPr lang="cs-CZ" altLang="de-DE" sz="1200" dirty="0">
                <a:latin typeface="Times New Roman" panose="02020603050405020304" pitchFamily="18" charset="0"/>
              </a:rPr>
              <a:t>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Porážka u Varny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1449–1453 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Konstantin XII.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1451–1481 </a:t>
            </a: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Mehmed</a:t>
            </a:r>
            <a:r>
              <a:rPr lang="cs-CZ" altLang="de-DE" sz="1200" dirty="0">
                <a:latin typeface="Times New Roman" panose="02020603050405020304" pitchFamily="18" charset="0"/>
              </a:rPr>
              <a:t> II.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Zrod nové mocnosti: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Smlouvy s Florencií, Benátkami, Janovem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b="1" i="1" dirty="0">
                <a:latin typeface="Times New Roman" panose="02020603050405020304" pitchFamily="18" charset="0"/>
              </a:rPr>
              <a:t>Zrada nebo spojenectví z nouze?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88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EE8A403-DA2A-3DFD-A40B-971E7E43AF88}"/>
              </a:ext>
            </a:extLst>
          </p:cNvPr>
          <p:cNvSpPr txBox="1"/>
          <p:nvPr/>
        </p:nvSpPr>
        <p:spPr>
          <a:xfrm>
            <a:off x="453539" y="592311"/>
            <a:ext cx="3608508" cy="53313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Program:</a:t>
            </a:r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Úvod do problematiky, základní literatura, způsob ukončení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Rok 1453: Pád mrtvé civilizace?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Rok 476 aneb Historikové o sobě 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Dlouhé počátky stolce sv. Petra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Říše jedna nebo dvě?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Kláštery, biskupství a patriarcháty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Christianizace Slovanů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Křesťané a islám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Velký rozkol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Křížové výpravy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 Pobaltská otázka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 Mongolský vpád 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 Krize pozdního středověku</a:t>
            </a:r>
          </a:p>
          <a:p>
            <a:r>
              <a: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cs-CZ" sz="1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Požadavky:</a:t>
            </a:r>
          </a:p>
          <a:p>
            <a:endParaRPr lang="cs-CZ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Times New Roman" panose="02020603050405020304" pitchFamily="18" charset="0"/>
              <a:buChar char="-"/>
            </a:pPr>
            <a:r>
              <a:rPr lang="cs-CZ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Kredity budou uděleny na základě písemného testu, který bude obsahovat dvě otázky: </a:t>
            </a:r>
            <a:endParaRPr lang="cs-CZ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Times New Roman" panose="02020603050405020304" pitchFamily="18" charset="0"/>
              <a:buChar char="-"/>
            </a:pPr>
            <a:r>
              <a:rPr lang="cs-CZ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Anotaci na dílo ze seznamu doporučené literatury a odpovědi na otázku z programu přednášek.</a:t>
            </a:r>
            <a:endParaRPr lang="cs-CZ" sz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Písemný test bude proveden formou písemné klauzurní práce, která bude zadána v pravidelné výuce 17. prosince 2024.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F2DAE4B-DC72-52CF-239B-E7EF67D1AA57}"/>
              </a:ext>
            </a:extLst>
          </p:cNvPr>
          <p:cNvSpPr txBox="1"/>
          <p:nvPr/>
        </p:nvSpPr>
        <p:spPr>
          <a:xfrm>
            <a:off x="5299565" y="592311"/>
            <a:ext cx="4284050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Doporučená literatura: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Christopher BROOKE, Evropa středověku v letech 962–1154, Praha 2006.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Roger COLLINS, Evropa raného středověku 300–1000, Praha 2006.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Růžena DOSTÁLOVÁ, Byzantská vzdělanost, Praha 2003.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Georges DUBY, Tři řády, Praha 2008. 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Georges DUBY, Věk katedrál. Umění a společnost 980–1420, Praha 2002. 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Aaron GUREVIČ, Kategorie středověké kultury, Praha 1978.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Denys HAY, Evropa pozdního středověku 1300–1500, Praha 2010.</a:t>
            </a:r>
          </a:p>
          <a:p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LeGOFF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Jacques, Kultura středověké Evropy, Praha 1991 (více vydání).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Hans Eberhard MAYER, Dějiny křížových výprav, Praha 2013.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Miloš MENDEL, Muslimové a jejich svět : o víře, zvyklostech a smýšlení vyznavačů islámu, Praha 2016.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John H. MUNDY, Evropa vrcholného středověku 1150–1300, Praha 2008.</a:t>
            </a:r>
          </a:p>
        </p:txBody>
      </p:sp>
    </p:spTree>
    <p:extLst>
      <p:ext uri="{BB962C8B-B14F-4D97-AF65-F5344CB8AC3E}">
        <p14:creationId xmlns:p14="http://schemas.microsoft.com/office/powerpoint/2010/main" val="10319136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518</Words>
  <Application>Microsoft Office PowerPoint</Application>
  <PresentationFormat>Širokoúhlá obrazovka</PresentationFormat>
  <Paragraphs>136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285</cp:revision>
  <cp:lastPrinted>2019-10-16T06:26:31Z</cp:lastPrinted>
  <dcterms:created xsi:type="dcterms:W3CDTF">2019-09-26T11:11:15Z</dcterms:created>
  <dcterms:modified xsi:type="dcterms:W3CDTF">2024-10-07T10:52:38Z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