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436" r:id="rId5"/>
    <p:sldId id="437" r:id="rId6"/>
    <p:sldId id="438" r:id="rId7"/>
    <p:sldId id="439" r:id="rId8"/>
    <p:sldId id="440" r:id="rId9"/>
    <p:sldId id="441" r:id="rId10"/>
    <p:sldId id="442" r:id="rId11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12BCB1-10AA-4C14-8D56-716F9508FEDA}" v="57" dt="2021-05-04T06:16:41.5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0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20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4012BCB1-10AA-4C14-8D56-716F9508FEDA}"/>
    <pc:docChg chg="custSel addSld delSld modSld">
      <pc:chgData name="Martin Wihoda" userId="58322e09a6bf6d7c" providerId="LiveId" clId="{4012BCB1-10AA-4C14-8D56-716F9508FEDA}" dt="2021-05-04T06:16:57.344" v="307" actId="14100"/>
      <pc:docMkLst>
        <pc:docMk/>
      </pc:docMkLst>
      <pc:sldChg chg="addSp delSp modSp mod">
        <pc:chgData name="Martin Wihoda" userId="58322e09a6bf6d7c" providerId="LiveId" clId="{4012BCB1-10AA-4C14-8D56-716F9508FEDA}" dt="2021-05-04T06:08:19.854" v="245" actId="1076"/>
        <pc:sldMkLst>
          <pc:docMk/>
          <pc:sldMk cId="3295407149" sldId="436"/>
        </pc:sldMkLst>
        <pc:spChg chg="del mod">
          <ac:chgData name="Martin Wihoda" userId="58322e09a6bf6d7c" providerId="LiveId" clId="{4012BCB1-10AA-4C14-8D56-716F9508FEDA}" dt="2021-05-04T06:06:22.801" v="221" actId="21"/>
          <ac:spMkLst>
            <pc:docMk/>
            <pc:sldMk cId="3295407149" sldId="436"/>
            <ac:spMk id="3" creationId="{00000000-0000-0000-0000-000000000000}"/>
          </ac:spMkLst>
        </pc:spChg>
        <pc:spChg chg="del">
          <ac:chgData name="Martin Wihoda" userId="58322e09a6bf6d7c" providerId="LiveId" clId="{4012BCB1-10AA-4C14-8D56-716F9508FEDA}" dt="2021-05-04T06:06:19.691" v="220" actId="21"/>
          <ac:spMkLst>
            <pc:docMk/>
            <pc:sldMk cId="3295407149" sldId="436"/>
            <ac:spMk id="4" creationId="{C701426D-ED6A-44AF-98A2-02FD345386CC}"/>
          </ac:spMkLst>
        </pc:spChg>
        <pc:spChg chg="add mod">
          <ac:chgData name="Martin Wihoda" userId="58322e09a6bf6d7c" providerId="LiveId" clId="{4012BCB1-10AA-4C14-8D56-716F9508FEDA}" dt="2021-05-04T06:08:19.854" v="245" actId="1076"/>
          <ac:spMkLst>
            <pc:docMk/>
            <pc:sldMk cId="3295407149" sldId="436"/>
            <ac:spMk id="7" creationId="{B83A7B1D-2A2D-42E4-B555-009D54608A23}"/>
          </ac:spMkLst>
        </pc:spChg>
        <pc:picChg chg="del">
          <ac:chgData name="Martin Wihoda" userId="58322e09a6bf6d7c" providerId="LiveId" clId="{4012BCB1-10AA-4C14-8D56-716F9508FEDA}" dt="2021-05-04T06:06:16.399" v="219" actId="21"/>
          <ac:picMkLst>
            <pc:docMk/>
            <pc:sldMk cId="3295407149" sldId="436"/>
            <ac:picMk id="5" creationId="{00000000-0000-0000-0000-000000000000}"/>
          </ac:picMkLst>
        </pc:picChg>
        <pc:picChg chg="add mod">
          <ac:chgData name="Martin Wihoda" userId="58322e09a6bf6d7c" providerId="LiveId" clId="{4012BCB1-10AA-4C14-8D56-716F9508FEDA}" dt="2021-05-04T06:07:55.710" v="243" actId="14100"/>
          <ac:picMkLst>
            <pc:docMk/>
            <pc:sldMk cId="3295407149" sldId="436"/>
            <ac:picMk id="6" creationId="{FED1DB65-6017-4D1A-A262-3E5C30168A1C}"/>
          </ac:picMkLst>
        </pc:picChg>
      </pc:sldChg>
      <pc:sldChg chg="addSp delSp modSp new mod">
        <pc:chgData name="Martin Wihoda" userId="58322e09a6bf6d7c" providerId="LiveId" clId="{4012BCB1-10AA-4C14-8D56-716F9508FEDA}" dt="2021-05-04T06:09:59.144" v="254" actId="1076"/>
        <pc:sldMkLst>
          <pc:docMk/>
          <pc:sldMk cId="47907985" sldId="437"/>
        </pc:sldMkLst>
        <pc:spChg chg="del">
          <ac:chgData name="Martin Wihoda" userId="58322e09a6bf6d7c" providerId="LiveId" clId="{4012BCB1-10AA-4C14-8D56-716F9508FEDA}" dt="2021-05-04T06:07:03.868" v="231" actId="21"/>
          <ac:spMkLst>
            <pc:docMk/>
            <pc:sldMk cId="47907985" sldId="437"/>
            <ac:spMk id="2" creationId="{C17860B6-D553-4006-9C3C-B9CF7FA15F01}"/>
          </ac:spMkLst>
        </pc:spChg>
        <pc:spChg chg="add mod">
          <ac:chgData name="Martin Wihoda" userId="58322e09a6bf6d7c" providerId="LiveId" clId="{4012BCB1-10AA-4C14-8D56-716F9508FEDA}" dt="2021-05-04T06:09:40" v="252" actId="1076"/>
          <ac:spMkLst>
            <pc:docMk/>
            <pc:sldMk cId="47907985" sldId="437"/>
            <ac:spMk id="6" creationId="{F518038E-4391-45B0-A6A0-388C7FD5F259}"/>
          </ac:spMkLst>
        </pc:spChg>
        <pc:spChg chg="add mod">
          <ac:chgData name="Martin Wihoda" userId="58322e09a6bf6d7c" providerId="LiveId" clId="{4012BCB1-10AA-4C14-8D56-716F9508FEDA}" dt="2021-05-04T06:09:59.144" v="254" actId="1076"/>
          <ac:spMkLst>
            <pc:docMk/>
            <pc:sldMk cId="47907985" sldId="437"/>
            <ac:spMk id="7" creationId="{925184FE-CB0E-4D97-B0A3-4A9A56DFEB4D}"/>
          </ac:spMkLst>
        </pc:spChg>
        <pc:picChg chg="add mod">
          <ac:chgData name="Martin Wihoda" userId="58322e09a6bf6d7c" providerId="LiveId" clId="{4012BCB1-10AA-4C14-8D56-716F9508FEDA}" dt="2021-05-04T06:08:35.175" v="246"/>
          <ac:picMkLst>
            <pc:docMk/>
            <pc:sldMk cId="47907985" sldId="437"/>
            <ac:picMk id="3" creationId="{C383A32F-3B88-4CAF-8C15-0783ABF2A6A4}"/>
          </ac:picMkLst>
        </pc:picChg>
        <pc:picChg chg="add mod">
          <ac:chgData name="Martin Wihoda" userId="58322e09a6bf6d7c" providerId="LiveId" clId="{4012BCB1-10AA-4C14-8D56-716F9508FEDA}" dt="2021-05-04T06:09:19.729" v="250" actId="1076"/>
          <ac:picMkLst>
            <pc:docMk/>
            <pc:sldMk cId="47907985" sldId="437"/>
            <ac:picMk id="4" creationId="{3D26C5A6-684B-4665-BD7D-780D8ED21450}"/>
          </ac:picMkLst>
        </pc:picChg>
        <pc:cxnChg chg="add mod">
          <ac:chgData name="Martin Wihoda" userId="58322e09a6bf6d7c" providerId="LiveId" clId="{4012BCB1-10AA-4C14-8D56-716F9508FEDA}" dt="2021-05-04T06:09:08.485" v="248"/>
          <ac:cxnSpMkLst>
            <pc:docMk/>
            <pc:sldMk cId="47907985" sldId="437"/>
            <ac:cxnSpMk id="5" creationId="{07203FB1-D3C6-4AFE-AA0A-3E89792033B9}"/>
          </ac:cxnSpMkLst>
        </pc:cxnChg>
      </pc:sldChg>
      <pc:sldChg chg="modSp del mod">
        <pc:chgData name="Martin Wihoda" userId="58322e09a6bf6d7c" providerId="LiveId" clId="{4012BCB1-10AA-4C14-8D56-716F9508FEDA}" dt="2021-05-04T06:06:13.190" v="218" actId="2696"/>
        <pc:sldMkLst>
          <pc:docMk/>
          <pc:sldMk cId="2336082588" sldId="437"/>
        </pc:sldMkLst>
        <pc:spChg chg="mod">
          <ac:chgData name="Martin Wihoda" userId="58322e09a6bf6d7c" providerId="LiveId" clId="{4012BCB1-10AA-4C14-8D56-716F9508FEDA}" dt="2021-04-28T06:47:42.592" v="172" actId="1076"/>
          <ac:spMkLst>
            <pc:docMk/>
            <pc:sldMk cId="2336082588" sldId="437"/>
            <ac:spMk id="4" creationId="{00000000-0000-0000-0000-000000000000}"/>
          </ac:spMkLst>
        </pc:spChg>
      </pc:sldChg>
      <pc:sldChg chg="addSp delSp modSp new">
        <pc:chgData name="Martin Wihoda" userId="58322e09a6bf6d7c" providerId="LiveId" clId="{4012BCB1-10AA-4C14-8D56-716F9508FEDA}" dt="2021-05-04T06:10:34.072" v="257"/>
        <pc:sldMkLst>
          <pc:docMk/>
          <pc:sldMk cId="573644767" sldId="438"/>
        </pc:sldMkLst>
        <pc:spChg chg="del">
          <ac:chgData name="Martin Wihoda" userId="58322e09a6bf6d7c" providerId="LiveId" clId="{4012BCB1-10AA-4C14-8D56-716F9508FEDA}" dt="2021-05-04T06:06:58.987" v="230" actId="21"/>
          <ac:spMkLst>
            <pc:docMk/>
            <pc:sldMk cId="573644767" sldId="438"/>
            <ac:spMk id="2" creationId="{78DCDA40-B083-4F71-BF91-EEC4D233C00F}"/>
          </ac:spMkLst>
        </pc:spChg>
        <pc:spChg chg="add mod">
          <ac:chgData name="Martin Wihoda" userId="58322e09a6bf6d7c" providerId="LiveId" clId="{4012BCB1-10AA-4C14-8D56-716F9508FEDA}" dt="2021-05-04T06:10:34.072" v="257"/>
          <ac:spMkLst>
            <pc:docMk/>
            <pc:sldMk cId="573644767" sldId="438"/>
            <ac:spMk id="4" creationId="{14A8E148-9358-4AC4-BB1A-48980EF0409E}"/>
          </ac:spMkLst>
        </pc:spChg>
        <pc:picChg chg="add mod">
          <ac:chgData name="Martin Wihoda" userId="58322e09a6bf6d7c" providerId="LiveId" clId="{4012BCB1-10AA-4C14-8D56-716F9508FEDA}" dt="2021-05-04T06:10:22.546" v="256" actId="14100"/>
          <ac:picMkLst>
            <pc:docMk/>
            <pc:sldMk cId="573644767" sldId="438"/>
            <ac:picMk id="3" creationId="{19FC3079-2B31-4E48-82D7-F93D48EEF13C}"/>
          </ac:picMkLst>
        </pc:picChg>
      </pc:sldChg>
      <pc:sldChg chg="addSp modSp del mod">
        <pc:chgData name="Martin Wihoda" userId="58322e09a6bf6d7c" providerId="LiveId" clId="{4012BCB1-10AA-4C14-8D56-716F9508FEDA}" dt="2021-04-29T06:24:37.305" v="203" actId="2696"/>
        <pc:sldMkLst>
          <pc:docMk/>
          <pc:sldMk cId="3603449901" sldId="438"/>
        </pc:sldMkLst>
        <pc:spChg chg="mod">
          <ac:chgData name="Martin Wihoda" userId="58322e09a6bf6d7c" providerId="LiveId" clId="{4012BCB1-10AA-4C14-8D56-716F9508FEDA}" dt="2021-04-28T06:48:13.887" v="189" actId="20577"/>
          <ac:spMkLst>
            <pc:docMk/>
            <pc:sldMk cId="3603449901" sldId="438"/>
            <ac:spMk id="5" creationId="{00000000-0000-0000-0000-000000000000}"/>
          </ac:spMkLst>
        </pc:spChg>
        <pc:spChg chg="add mod">
          <ac:chgData name="Martin Wihoda" userId="58322e09a6bf6d7c" providerId="LiveId" clId="{4012BCB1-10AA-4C14-8D56-716F9508FEDA}" dt="2021-04-29T06:24:16.088" v="200"/>
          <ac:spMkLst>
            <pc:docMk/>
            <pc:sldMk cId="3603449901" sldId="438"/>
            <ac:spMk id="6" creationId="{A2419B1F-9307-4B92-B17B-D639A3E09C9F}"/>
          </ac:spMkLst>
        </pc:spChg>
        <pc:picChg chg="mod">
          <ac:chgData name="Martin Wihoda" userId="58322e09a6bf6d7c" providerId="LiveId" clId="{4012BCB1-10AA-4C14-8D56-716F9508FEDA}" dt="2021-04-29T06:23:52.174" v="197" actId="1076"/>
          <ac:picMkLst>
            <pc:docMk/>
            <pc:sldMk cId="3603449901" sldId="438"/>
            <ac:picMk id="4" creationId="{00000000-0000-0000-0000-000000000000}"/>
          </ac:picMkLst>
        </pc:picChg>
      </pc:sldChg>
      <pc:sldChg chg="addSp modSp del mod">
        <pc:chgData name="Martin Wihoda" userId="58322e09a6bf6d7c" providerId="LiveId" clId="{4012BCB1-10AA-4C14-8D56-716F9508FEDA}" dt="2021-05-04T06:06:12.488" v="217" actId="2696"/>
        <pc:sldMkLst>
          <pc:docMk/>
          <pc:sldMk cId="1739913436" sldId="439"/>
        </pc:sldMkLst>
        <pc:spChg chg="mod">
          <ac:chgData name="Martin Wihoda" userId="58322e09a6bf6d7c" providerId="LiveId" clId="{4012BCB1-10AA-4C14-8D56-716F9508FEDA}" dt="2021-04-29T06:23:46.813" v="196" actId="207"/>
          <ac:spMkLst>
            <pc:docMk/>
            <pc:sldMk cId="1739913436" sldId="439"/>
            <ac:spMk id="3" creationId="{00000000-0000-0000-0000-000000000000}"/>
          </ac:spMkLst>
        </pc:spChg>
        <pc:spChg chg="add mod">
          <ac:chgData name="Martin Wihoda" userId="58322e09a6bf6d7c" providerId="LiveId" clId="{4012BCB1-10AA-4C14-8D56-716F9508FEDA}" dt="2021-04-29T06:24:30.519" v="202" actId="1076"/>
          <ac:spMkLst>
            <pc:docMk/>
            <pc:sldMk cId="1739913436" sldId="439"/>
            <ac:spMk id="5" creationId="{A72CA988-5290-40EA-A08B-CC13374AA61C}"/>
          </ac:spMkLst>
        </pc:spChg>
        <pc:picChg chg="add mod">
          <ac:chgData name="Martin Wihoda" userId="58322e09a6bf6d7c" providerId="LiveId" clId="{4012BCB1-10AA-4C14-8D56-716F9508FEDA}" dt="2021-04-29T06:24:05.107" v="199" actId="1076"/>
          <ac:picMkLst>
            <pc:docMk/>
            <pc:sldMk cId="1739913436" sldId="439"/>
            <ac:picMk id="4" creationId="{D6553011-98D6-4AFA-A894-F091A7CEAFA0}"/>
          </ac:picMkLst>
        </pc:picChg>
      </pc:sldChg>
      <pc:sldChg chg="addSp delSp modSp new mod">
        <pc:chgData name="Martin Wihoda" userId="58322e09a6bf6d7c" providerId="LiveId" clId="{4012BCB1-10AA-4C14-8D56-716F9508FEDA}" dt="2021-05-04T06:11:44.523" v="265" actId="207"/>
        <pc:sldMkLst>
          <pc:docMk/>
          <pc:sldMk cId="2215506019" sldId="439"/>
        </pc:sldMkLst>
        <pc:spChg chg="del">
          <ac:chgData name="Martin Wihoda" userId="58322e09a6bf6d7c" providerId="LiveId" clId="{4012BCB1-10AA-4C14-8D56-716F9508FEDA}" dt="2021-05-04T06:06:51.206" v="229" actId="21"/>
          <ac:spMkLst>
            <pc:docMk/>
            <pc:sldMk cId="2215506019" sldId="439"/>
            <ac:spMk id="2" creationId="{454DA9E3-888B-4C3A-B715-867F09512E02}"/>
          </ac:spMkLst>
        </pc:spChg>
        <pc:spChg chg="add mod">
          <ac:chgData name="Martin Wihoda" userId="58322e09a6bf6d7c" providerId="LiveId" clId="{4012BCB1-10AA-4C14-8D56-716F9508FEDA}" dt="2021-05-04T06:11:03.746" v="259" actId="1076"/>
          <ac:spMkLst>
            <pc:docMk/>
            <pc:sldMk cId="2215506019" sldId="439"/>
            <ac:spMk id="3" creationId="{318FAB38-8198-4D49-B2CB-26C8642119E3}"/>
          </ac:spMkLst>
        </pc:spChg>
        <pc:picChg chg="add mod">
          <ac:chgData name="Martin Wihoda" userId="58322e09a6bf6d7c" providerId="LiveId" clId="{4012BCB1-10AA-4C14-8D56-716F9508FEDA}" dt="2021-05-04T06:11:44.523" v="265" actId="207"/>
          <ac:picMkLst>
            <pc:docMk/>
            <pc:sldMk cId="2215506019" sldId="439"/>
            <ac:picMk id="4" creationId="{998803ED-ADDE-4F65-88BA-3BEF4A9A604F}"/>
          </ac:picMkLst>
        </pc:picChg>
      </pc:sldChg>
      <pc:sldChg chg="addSp delSp modSp new mod">
        <pc:chgData name="Martin Wihoda" userId="58322e09a6bf6d7c" providerId="LiveId" clId="{4012BCB1-10AA-4C14-8D56-716F9508FEDA}" dt="2021-05-04T06:13:05.383" v="275" actId="1076"/>
        <pc:sldMkLst>
          <pc:docMk/>
          <pc:sldMk cId="1320891831" sldId="440"/>
        </pc:sldMkLst>
        <pc:spChg chg="del">
          <ac:chgData name="Martin Wihoda" userId="58322e09a6bf6d7c" providerId="LiveId" clId="{4012BCB1-10AA-4C14-8D56-716F9508FEDA}" dt="2021-05-04T06:06:47.401" v="228" actId="21"/>
          <ac:spMkLst>
            <pc:docMk/>
            <pc:sldMk cId="1320891831" sldId="440"/>
            <ac:spMk id="2" creationId="{15941787-F9AA-4444-BD99-7DD0406E3494}"/>
          </ac:spMkLst>
        </pc:spChg>
        <pc:spChg chg="add mod">
          <ac:chgData name="Martin Wihoda" userId="58322e09a6bf6d7c" providerId="LiveId" clId="{4012BCB1-10AA-4C14-8D56-716F9508FEDA}" dt="2021-05-04T06:12:45.060" v="272" actId="1076"/>
          <ac:spMkLst>
            <pc:docMk/>
            <pc:sldMk cId="1320891831" sldId="440"/>
            <ac:spMk id="5" creationId="{909B9722-38C3-4D87-8780-B06487A9D3EA}"/>
          </ac:spMkLst>
        </pc:spChg>
        <pc:spChg chg="add mod">
          <ac:chgData name="Martin Wihoda" userId="58322e09a6bf6d7c" providerId="LiveId" clId="{4012BCB1-10AA-4C14-8D56-716F9508FEDA}" dt="2021-05-04T06:13:05.383" v="275" actId="1076"/>
          <ac:spMkLst>
            <pc:docMk/>
            <pc:sldMk cId="1320891831" sldId="440"/>
            <ac:spMk id="6" creationId="{63A48642-908F-4FE6-ADAB-1877765155AE}"/>
          </ac:spMkLst>
        </pc:spChg>
        <pc:picChg chg="add mod">
          <ac:chgData name="Martin Wihoda" userId="58322e09a6bf6d7c" providerId="LiveId" clId="{4012BCB1-10AA-4C14-8D56-716F9508FEDA}" dt="2021-05-04T06:12:10.035" v="268" actId="14100"/>
          <ac:picMkLst>
            <pc:docMk/>
            <pc:sldMk cId="1320891831" sldId="440"/>
            <ac:picMk id="3" creationId="{C4073E46-F352-439C-B63E-218852688FFB}"/>
          </ac:picMkLst>
        </pc:picChg>
        <pc:picChg chg="add mod">
          <ac:chgData name="Martin Wihoda" userId="58322e09a6bf6d7c" providerId="LiveId" clId="{4012BCB1-10AA-4C14-8D56-716F9508FEDA}" dt="2021-05-04T06:12:27.006" v="270" actId="1076"/>
          <ac:picMkLst>
            <pc:docMk/>
            <pc:sldMk cId="1320891831" sldId="440"/>
            <ac:picMk id="4" creationId="{662A1F32-383D-4A14-B86C-896324B70A30}"/>
          </ac:picMkLst>
        </pc:picChg>
      </pc:sldChg>
      <pc:sldChg chg="modSp del mod">
        <pc:chgData name="Martin Wihoda" userId="58322e09a6bf6d7c" providerId="LiveId" clId="{4012BCB1-10AA-4C14-8D56-716F9508FEDA}" dt="2021-05-04T06:06:11.048" v="216" actId="2696"/>
        <pc:sldMkLst>
          <pc:docMk/>
          <pc:sldMk cId="3803359198" sldId="440"/>
        </pc:sldMkLst>
        <pc:spChg chg="mod">
          <ac:chgData name="Martin Wihoda" userId="58322e09a6bf6d7c" providerId="LiveId" clId="{4012BCB1-10AA-4C14-8D56-716F9508FEDA}" dt="2021-04-29T06:29:27.761" v="212" actId="20577"/>
          <ac:spMkLst>
            <pc:docMk/>
            <pc:sldMk cId="3803359198" sldId="440"/>
            <ac:spMk id="4" creationId="{00000000-0000-0000-0000-000000000000}"/>
          </ac:spMkLst>
        </pc:spChg>
        <pc:spChg chg="mod">
          <ac:chgData name="Martin Wihoda" userId="58322e09a6bf6d7c" providerId="LiveId" clId="{4012BCB1-10AA-4C14-8D56-716F9508FEDA}" dt="2021-04-28T06:48:31.430" v="191" actId="1076"/>
          <ac:spMkLst>
            <pc:docMk/>
            <pc:sldMk cId="3803359198" sldId="440"/>
            <ac:spMk id="5" creationId="{00000000-0000-0000-0000-000000000000}"/>
          </ac:spMkLst>
        </pc:spChg>
        <pc:picChg chg="mod">
          <ac:chgData name="Martin Wihoda" userId="58322e09a6bf6d7c" providerId="LiveId" clId="{4012BCB1-10AA-4C14-8D56-716F9508FEDA}" dt="2021-04-28T06:48:26.172" v="190" actId="14100"/>
          <ac:picMkLst>
            <pc:docMk/>
            <pc:sldMk cId="3803359198" sldId="440"/>
            <ac:picMk id="3" creationId="{00000000-0000-0000-0000-000000000000}"/>
          </ac:picMkLst>
        </pc:picChg>
      </pc:sldChg>
      <pc:sldChg chg="addSp delSp modSp new mod">
        <pc:chgData name="Martin Wihoda" userId="58322e09a6bf6d7c" providerId="LiveId" clId="{4012BCB1-10AA-4C14-8D56-716F9508FEDA}" dt="2021-05-04T06:15:25.849" v="296" actId="1076"/>
        <pc:sldMkLst>
          <pc:docMk/>
          <pc:sldMk cId="2975042725" sldId="441"/>
        </pc:sldMkLst>
        <pc:spChg chg="del">
          <ac:chgData name="Martin Wihoda" userId="58322e09a6bf6d7c" providerId="LiveId" clId="{4012BCB1-10AA-4C14-8D56-716F9508FEDA}" dt="2021-05-04T06:06:41.404" v="227" actId="21"/>
          <ac:spMkLst>
            <pc:docMk/>
            <pc:sldMk cId="2975042725" sldId="441"/>
            <ac:spMk id="2" creationId="{8B8C6B8A-25A3-4F73-B6F1-341ACD90B883}"/>
          </ac:spMkLst>
        </pc:spChg>
        <pc:spChg chg="add mod">
          <ac:chgData name="Martin Wihoda" userId="58322e09a6bf6d7c" providerId="LiveId" clId="{4012BCB1-10AA-4C14-8D56-716F9508FEDA}" dt="2021-05-04T06:15:00.490" v="291" actId="1076"/>
          <ac:spMkLst>
            <pc:docMk/>
            <pc:sldMk cId="2975042725" sldId="441"/>
            <ac:spMk id="4" creationId="{8F07D620-EF0E-4BF3-9326-E7B51E0E3B7E}"/>
          </ac:spMkLst>
        </pc:spChg>
        <pc:spChg chg="add mod">
          <ac:chgData name="Martin Wihoda" userId="58322e09a6bf6d7c" providerId="LiveId" clId="{4012BCB1-10AA-4C14-8D56-716F9508FEDA}" dt="2021-05-04T06:14:52.514" v="290" actId="14100"/>
          <ac:spMkLst>
            <pc:docMk/>
            <pc:sldMk cId="2975042725" sldId="441"/>
            <ac:spMk id="5" creationId="{08F57023-9D19-435B-A03D-2D69AEB22D17}"/>
          </ac:spMkLst>
        </pc:spChg>
        <pc:picChg chg="add mod">
          <ac:chgData name="Martin Wihoda" userId="58322e09a6bf6d7c" providerId="LiveId" clId="{4012BCB1-10AA-4C14-8D56-716F9508FEDA}" dt="2021-05-04T06:14:39.813" v="286" actId="14100"/>
          <ac:picMkLst>
            <pc:docMk/>
            <pc:sldMk cId="2975042725" sldId="441"/>
            <ac:picMk id="3" creationId="{7BCF13F1-1ACE-420D-B54B-E060F79196B0}"/>
          </ac:picMkLst>
        </pc:picChg>
        <pc:picChg chg="add mod">
          <ac:chgData name="Martin Wihoda" userId="58322e09a6bf6d7c" providerId="LiveId" clId="{4012BCB1-10AA-4C14-8D56-716F9508FEDA}" dt="2021-05-04T06:15:25.849" v="296" actId="1076"/>
          <ac:picMkLst>
            <pc:docMk/>
            <pc:sldMk cId="2975042725" sldId="441"/>
            <ac:picMk id="6" creationId="{6495522A-8DCD-4872-B38B-24BF57530E08}"/>
          </ac:picMkLst>
        </pc:picChg>
      </pc:sldChg>
      <pc:sldChg chg="del">
        <pc:chgData name="Martin Wihoda" userId="58322e09a6bf6d7c" providerId="LiveId" clId="{4012BCB1-10AA-4C14-8D56-716F9508FEDA}" dt="2021-05-04T06:06:09.275" v="215" actId="2696"/>
        <pc:sldMkLst>
          <pc:docMk/>
          <pc:sldMk cId="601301648" sldId="442"/>
        </pc:sldMkLst>
      </pc:sldChg>
      <pc:sldChg chg="addSp delSp modSp new mod">
        <pc:chgData name="Martin Wihoda" userId="58322e09a6bf6d7c" providerId="LiveId" clId="{4012BCB1-10AA-4C14-8D56-716F9508FEDA}" dt="2021-05-04T06:16:57.344" v="307" actId="14100"/>
        <pc:sldMkLst>
          <pc:docMk/>
          <pc:sldMk cId="1344134385" sldId="442"/>
        </pc:sldMkLst>
        <pc:spChg chg="del">
          <ac:chgData name="Martin Wihoda" userId="58322e09a6bf6d7c" providerId="LiveId" clId="{4012BCB1-10AA-4C14-8D56-716F9508FEDA}" dt="2021-05-04T06:15:35.498" v="298" actId="21"/>
          <ac:spMkLst>
            <pc:docMk/>
            <pc:sldMk cId="1344134385" sldId="442"/>
            <ac:spMk id="2" creationId="{9F03E74D-1BD3-4295-9D5A-0E8893ECC148}"/>
          </ac:spMkLst>
        </pc:spChg>
        <pc:spChg chg="add mod">
          <ac:chgData name="Martin Wihoda" userId="58322e09a6bf6d7c" providerId="LiveId" clId="{4012BCB1-10AA-4C14-8D56-716F9508FEDA}" dt="2021-05-04T06:16:27.140" v="302"/>
          <ac:spMkLst>
            <pc:docMk/>
            <pc:sldMk cId="1344134385" sldId="442"/>
            <ac:spMk id="5" creationId="{E2AA9874-A920-454A-A249-322960336041}"/>
          </ac:spMkLst>
        </pc:spChg>
        <pc:spChg chg="add mod">
          <ac:chgData name="Martin Wihoda" userId="58322e09a6bf6d7c" providerId="LiveId" clId="{4012BCB1-10AA-4C14-8D56-716F9508FEDA}" dt="2021-05-04T06:16:57.344" v="307" actId="14100"/>
          <ac:spMkLst>
            <pc:docMk/>
            <pc:sldMk cId="1344134385" sldId="442"/>
            <ac:spMk id="6" creationId="{48A1296B-1E22-44FB-AA6D-82CE1C8D1C87}"/>
          </ac:spMkLst>
        </pc:spChg>
        <pc:picChg chg="add mod">
          <ac:chgData name="Martin Wihoda" userId="58322e09a6bf6d7c" providerId="LiveId" clId="{4012BCB1-10AA-4C14-8D56-716F9508FEDA}" dt="2021-05-04T06:16:48.511" v="305" actId="1076"/>
          <ac:picMkLst>
            <pc:docMk/>
            <pc:sldMk cId="1344134385" sldId="442"/>
            <ac:picMk id="3" creationId="{74EA1EB7-976E-4849-9987-7146BD9876C5}"/>
          </ac:picMkLst>
        </pc:picChg>
        <pc:picChg chg="add del mod">
          <ac:chgData name="Martin Wihoda" userId="58322e09a6bf6d7c" providerId="LiveId" clId="{4012BCB1-10AA-4C14-8D56-716F9508FEDA}" dt="2021-05-04T06:16:14.745" v="301"/>
          <ac:picMkLst>
            <pc:docMk/>
            <pc:sldMk cId="1344134385" sldId="442"/>
            <ac:picMk id="4" creationId="{8E8CDD63-989B-4107-8CCB-99208AF39D06}"/>
          </ac:picMkLst>
        </pc:picChg>
      </pc:sldChg>
      <pc:sldChg chg="modSp del mod">
        <pc:chgData name="Martin Wihoda" userId="58322e09a6bf6d7c" providerId="LiveId" clId="{4012BCB1-10AA-4C14-8D56-716F9508FEDA}" dt="2021-05-04T06:06:07.732" v="213" actId="2696"/>
        <pc:sldMkLst>
          <pc:docMk/>
          <pc:sldMk cId="3125076705" sldId="444"/>
        </pc:sldMkLst>
        <pc:spChg chg="mod">
          <ac:chgData name="Martin Wihoda" userId="58322e09a6bf6d7c" providerId="LiveId" clId="{4012BCB1-10AA-4C14-8D56-716F9508FEDA}" dt="2021-04-29T06:29:03.193" v="205" actId="1076"/>
          <ac:spMkLst>
            <pc:docMk/>
            <pc:sldMk cId="3125076705" sldId="444"/>
            <ac:spMk id="6" creationId="{00000000-0000-0000-0000-000000000000}"/>
          </ac:spMkLst>
        </pc:spChg>
        <pc:picChg chg="mod">
          <ac:chgData name="Martin Wihoda" userId="58322e09a6bf6d7c" providerId="LiveId" clId="{4012BCB1-10AA-4C14-8D56-716F9508FEDA}" dt="2021-04-29T06:28:59.061" v="204" actId="14100"/>
          <ac:picMkLst>
            <pc:docMk/>
            <pc:sldMk cId="3125076705" sldId="444"/>
            <ac:picMk id="5" creationId="{00000000-0000-0000-0000-000000000000}"/>
          </ac:picMkLst>
        </pc:picChg>
      </pc:sldChg>
      <pc:sldChg chg="del">
        <pc:chgData name="Martin Wihoda" userId="58322e09a6bf6d7c" providerId="LiveId" clId="{4012BCB1-10AA-4C14-8D56-716F9508FEDA}" dt="2021-05-04T06:06:08.443" v="214" actId="2696"/>
        <pc:sldMkLst>
          <pc:docMk/>
          <pc:sldMk cId="1046332714" sldId="445"/>
        </pc:sldMkLst>
      </pc:sldChg>
    </pc:docChg>
  </pc:docChgLst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A762A4B-C4E1-8892-EDB3-745A68D78B45}"/>
              </a:ext>
            </a:extLst>
          </p:cNvPr>
          <p:cNvSpPr txBox="1"/>
          <p:nvPr/>
        </p:nvSpPr>
        <p:spPr>
          <a:xfrm>
            <a:off x="551599" y="1920787"/>
            <a:ext cx="20521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 476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B8AF0B3C-A242-B934-6623-20C71EA3F0AA}"/>
              </a:ext>
            </a:extLst>
          </p:cNvPr>
          <p:cNvSpPr/>
          <p:nvPr/>
        </p:nvSpPr>
        <p:spPr>
          <a:xfrm>
            <a:off x="5852159" y="924450"/>
            <a:ext cx="4285371" cy="40318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Edward Gibbon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(1737–1797)</a:t>
            </a:r>
          </a:p>
          <a:p>
            <a:endParaRPr lang="cs-CZ" altLang="de-DE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Pád římského impéria spojil s křesťanstvím, které mělo obrátit pozornost společnosti k onomu světu.</a:t>
            </a:r>
          </a:p>
          <a:p>
            <a:pPr>
              <a:defRPr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Vyjma ambivalentního vztahu k násilí a také k obraně před barbary měla křesťanská víra vést k podlomení pracovního trhu v důsledku nedostatku pracovní síly…</a:t>
            </a:r>
          </a:p>
          <a:p>
            <a:pPr>
              <a:defRPr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Pád říše římské se stal místem, které vypovídá spíše o předsudcích toho kterého historika, než o tématu samotném…</a:t>
            </a:r>
          </a:p>
        </p:txBody>
      </p:sp>
    </p:spTree>
    <p:extLst>
      <p:ext uri="{BB962C8B-B14F-4D97-AF65-F5344CB8AC3E}">
        <p14:creationId xmlns:p14="http://schemas.microsoft.com/office/powerpoint/2010/main" val="2792363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6E66D158-3FDF-E579-673E-843CCFEEB1F2}"/>
              </a:ext>
            </a:extLst>
          </p:cNvPr>
          <p:cNvSpPr/>
          <p:nvPr/>
        </p:nvSpPr>
        <p:spPr>
          <a:xfrm>
            <a:off x="306381" y="2421720"/>
            <a:ext cx="8145194" cy="42780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Co se stalo?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říjen 475: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Vojenský správce císařství (</a:t>
            </a:r>
            <a:r>
              <a:rPr lang="cs-CZ" altLang="de-DE" sz="1600" i="1" dirty="0">
                <a:latin typeface="Times New Roman" panose="02020603050405020304" pitchFamily="18" charset="0"/>
              </a:rPr>
              <a:t>magister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militum</a:t>
            </a:r>
            <a:r>
              <a:rPr lang="cs-CZ" altLang="de-DE" sz="1600" i="1" dirty="0">
                <a:latin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praesentalis</a:t>
            </a:r>
            <a:r>
              <a:rPr lang="cs-CZ" altLang="de-DE" sz="1600" dirty="0">
                <a:latin typeface="Times New Roman" panose="02020603050405020304" pitchFamily="18" charset="0"/>
              </a:rPr>
              <a:t>) Orestes  dosadil na trůn svého syna Romula </a:t>
            </a:r>
            <a:r>
              <a:rPr lang="cs-CZ" altLang="de-DE" sz="1600" dirty="0" err="1">
                <a:latin typeface="Times New Roman" panose="02020603050405020304" pitchFamily="18" charset="0"/>
              </a:rPr>
              <a:t>Augustula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srpen 476: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Orestes zavražděn </a:t>
            </a:r>
            <a:r>
              <a:rPr lang="cs-CZ" altLang="de-DE" sz="1600" dirty="0" err="1">
                <a:latin typeface="Times New Roman" panose="02020603050405020304" pitchFamily="18" charset="0"/>
              </a:rPr>
              <a:t>Odoakarem</a:t>
            </a:r>
            <a:r>
              <a:rPr lang="cs-CZ" altLang="de-DE" sz="1600" dirty="0">
                <a:latin typeface="Times New Roman" panose="02020603050405020304" pitchFamily="18" charset="0"/>
              </a:rPr>
              <a:t>, Romulus </a:t>
            </a:r>
            <a:r>
              <a:rPr lang="cs-CZ" altLang="de-DE" sz="1600" dirty="0" err="1">
                <a:latin typeface="Times New Roman" panose="02020603050405020304" pitchFamily="18" charset="0"/>
              </a:rPr>
              <a:t>Augustulus</a:t>
            </a:r>
            <a:r>
              <a:rPr lang="cs-CZ" altLang="de-DE" sz="1600" dirty="0">
                <a:latin typeface="Times New Roman" panose="02020603050405020304" pitchFamily="18" charset="0"/>
              </a:rPr>
              <a:t> sesazen, ale mohl se jako soukromá osoba uchýlit do jižní Itálie,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kde žil ještě kolem roku 510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Odoakar</a:t>
            </a:r>
            <a:r>
              <a:rPr lang="cs-CZ" altLang="de-DE" sz="1600" dirty="0">
                <a:latin typeface="Times New Roman" panose="02020603050405020304" pitchFamily="18" charset="0"/>
              </a:rPr>
              <a:t> odmítl císařský titul, požádal císaře Zenona o titul vojenského správce (</a:t>
            </a:r>
            <a:r>
              <a:rPr lang="cs-CZ" altLang="de-DE" sz="1600" i="1" dirty="0">
                <a:latin typeface="Times New Roman" panose="02020603050405020304" pitchFamily="18" charset="0"/>
              </a:rPr>
              <a:t>magister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militum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Sám přijal titul krále.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480: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V Dalmácii zavražděn poslední západořímský císař Julius </a:t>
            </a:r>
            <a:r>
              <a:rPr lang="cs-CZ" altLang="de-DE" sz="1600" dirty="0" err="1">
                <a:latin typeface="Times New Roman" panose="02020603050405020304" pitchFamily="18" charset="0"/>
              </a:rPr>
              <a:t>Nepos</a:t>
            </a:r>
            <a:endParaRPr lang="cs-CZ" altLang="de-DE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128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6EDE6EEA-17D1-D68F-36C0-C790704A9DE7}"/>
              </a:ext>
            </a:extLst>
          </p:cNvPr>
          <p:cNvSpPr/>
          <p:nvPr/>
        </p:nvSpPr>
        <p:spPr>
          <a:xfrm>
            <a:off x="6168682" y="291836"/>
            <a:ext cx="4109525" cy="60016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Osudový předěl: 410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Theodosius</a:t>
            </a:r>
            <a:r>
              <a:rPr lang="cs-CZ" altLang="de-DE" sz="1600" dirty="0">
                <a:latin typeface="Times New Roman" panose="02020603050405020304" pitchFamily="18" charset="0"/>
              </a:rPr>
              <a:t> I. Veliký svěřil 395 poručnictví nad svými syny </a:t>
            </a:r>
            <a:r>
              <a:rPr lang="cs-CZ" altLang="de-DE" sz="1600" dirty="0" err="1">
                <a:latin typeface="Times New Roman" panose="02020603050405020304" pitchFamily="18" charset="0"/>
              </a:rPr>
              <a:t>Arcadiem</a:t>
            </a:r>
            <a:r>
              <a:rPr lang="cs-CZ" altLang="de-DE" sz="1600" dirty="0">
                <a:latin typeface="Times New Roman" panose="02020603050405020304" pitchFamily="18" charset="0"/>
              </a:rPr>
              <a:t> a </a:t>
            </a:r>
            <a:r>
              <a:rPr lang="cs-CZ" altLang="de-DE" sz="1600" dirty="0" err="1">
                <a:latin typeface="Times New Roman" panose="02020603050405020304" pitchFamily="18" charset="0"/>
              </a:rPr>
              <a:t>Honoriem</a:t>
            </a:r>
            <a:r>
              <a:rPr lang="cs-CZ" altLang="de-DE" sz="1600" dirty="0">
                <a:latin typeface="Times New Roman" panose="02020603050405020304" pitchFamily="18" charset="0"/>
              </a:rPr>
              <a:t> veliteli římských legií Germánu </a:t>
            </a:r>
            <a:r>
              <a:rPr lang="cs-CZ" altLang="de-DE" sz="1600" dirty="0" err="1">
                <a:latin typeface="Times New Roman" panose="02020603050405020304" pitchFamily="18" charset="0"/>
              </a:rPr>
              <a:t>Stilichonovi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Arcadius</a:t>
            </a:r>
            <a:r>
              <a:rPr lang="cs-CZ" altLang="de-DE" sz="1600" dirty="0">
                <a:latin typeface="Times New Roman" panose="02020603050405020304" pitchFamily="18" charset="0"/>
              </a:rPr>
              <a:t> (395–408) 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poručnictví odmítl, postupná romanizace východních legií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Honorius</a:t>
            </a:r>
            <a:r>
              <a:rPr lang="cs-CZ" altLang="de-DE" sz="1600" dirty="0">
                <a:latin typeface="Times New Roman" panose="02020603050405020304" pitchFamily="18" charset="0"/>
              </a:rPr>
              <a:t> (395–423) dal zprvu přednost spolupráci, poté se přesunul z Milána do Ravenny, převaha tradiční dvorské kliky 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402: 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první vpád </a:t>
            </a:r>
            <a:r>
              <a:rPr lang="cs-CZ" altLang="de-DE" sz="1600" dirty="0" err="1">
                <a:latin typeface="Times New Roman" panose="02020603050405020304" pitchFamily="18" charset="0"/>
              </a:rPr>
              <a:t>Visigótů</a:t>
            </a:r>
            <a:r>
              <a:rPr lang="cs-CZ" altLang="de-DE" sz="1600" dirty="0">
                <a:latin typeface="Times New Roman" panose="02020603050405020304" pitchFamily="18" charset="0"/>
              </a:rPr>
              <a:t> do Itálie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407: 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dohoda </a:t>
            </a:r>
            <a:r>
              <a:rPr lang="cs-CZ" altLang="de-DE" sz="1600" dirty="0" err="1">
                <a:latin typeface="Times New Roman" panose="02020603050405020304" pitchFamily="18" charset="0"/>
              </a:rPr>
              <a:t>Stilicha</a:t>
            </a:r>
            <a:r>
              <a:rPr lang="cs-CZ" altLang="de-DE" sz="1600" dirty="0">
                <a:latin typeface="Times New Roman" panose="02020603050405020304" pitchFamily="18" charset="0"/>
              </a:rPr>
              <a:t> s </a:t>
            </a:r>
            <a:r>
              <a:rPr lang="cs-CZ" altLang="de-DE" sz="1600" dirty="0" err="1">
                <a:latin typeface="Times New Roman" panose="02020603050405020304" pitchFamily="18" charset="0"/>
              </a:rPr>
              <a:t>Alarichem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408: </a:t>
            </a: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Stilicho</a:t>
            </a:r>
            <a:r>
              <a:rPr lang="cs-CZ" altLang="de-DE" sz="1600" dirty="0">
                <a:latin typeface="Times New Roman" panose="02020603050405020304" pitchFamily="18" charset="0"/>
              </a:rPr>
              <a:t> zavražděn, obléhání Říma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24. srpen 410: 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dobytí Říma</a:t>
            </a:r>
          </a:p>
          <a:p>
            <a:r>
              <a:rPr lang="cs-CZ" altLang="de-DE" sz="1600" i="1" dirty="0">
                <a:latin typeface="Times New Roman" panose="02020603050405020304" pitchFamily="18" charset="0"/>
              </a:rPr>
              <a:t>List svatého Jeronýma</a:t>
            </a:r>
          </a:p>
        </p:txBody>
      </p:sp>
    </p:spTree>
    <p:extLst>
      <p:ext uri="{BB962C8B-B14F-4D97-AF65-F5344CB8AC3E}">
        <p14:creationId xmlns:p14="http://schemas.microsoft.com/office/powerpoint/2010/main" val="201238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D993B71A-78C2-053E-C49D-69B09CC32F05}"/>
              </a:ext>
            </a:extLst>
          </p:cNvPr>
          <p:cNvSpPr/>
          <p:nvPr/>
        </p:nvSpPr>
        <p:spPr>
          <a:xfrm>
            <a:off x="4253922" y="493788"/>
            <a:ext cx="3453619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Listy svatého Jeronýma: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Pád věčného města do rukou heretiků: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Zoufalství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(Bože, vtrhly pronárody do dědictví Tvého)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Údiv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(Kácí se město, které vládlo tolik staletí)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Obžaloba zhýralosti a úpadku mravů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(Řím je místem, kde vládnou neřest s pomluvami) </a:t>
            </a:r>
          </a:p>
        </p:txBody>
      </p:sp>
    </p:spTree>
    <p:extLst>
      <p:ext uri="{BB962C8B-B14F-4D97-AF65-F5344CB8AC3E}">
        <p14:creationId xmlns:p14="http://schemas.microsoft.com/office/powerpoint/2010/main" val="2189350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4924C748-4E02-0AC1-EDAD-ABCF75EF8839}"/>
              </a:ext>
            </a:extLst>
          </p:cNvPr>
          <p:cNvSpPr/>
          <p:nvPr/>
        </p:nvSpPr>
        <p:spPr>
          <a:xfrm>
            <a:off x="413897" y="191795"/>
            <a:ext cx="4737099" cy="6247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„Mizející“ říše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b="1" i="1" dirty="0">
                <a:latin typeface="Times New Roman" panose="02020603050405020304" pitchFamily="18" charset="0"/>
              </a:rPr>
              <a:t>Armáda: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(po roce 400 známe řadu  jmen vojenských velitelů, ne však zmínky o římských legiích a armádách)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b="1" i="1" dirty="0">
                <a:latin typeface="Times New Roman" panose="02020603050405020304" pitchFamily="18" charset="0"/>
              </a:rPr>
              <a:t>Správa: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407: 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vyklizena Británie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411: 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stažena polní armáda ze Španělska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432: 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staženy posádky z Afriky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b="1" i="1" dirty="0">
                <a:latin typeface="Times New Roman" panose="02020603050405020304" pitchFamily="18" charset="0"/>
              </a:rPr>
              <a:t>Magister </a:t>
            </a:r>
            <a:r>
              <a:rPr lang="cs-CZ" altLang="de-DE" sz="1600" b="1" i="1" dirty="0" err="1">
                <a:latin typeface="Times New Roman" panose="02020603050405020304" pitchFamily="18" charset="0"/>
              </a:rPr>
              <a:t>militum</a:t>
            </a:r>
            <a:r>
              <a:rPr lang="cs-CZ" altLang="de-DE" sz="1600" b="1" i="1" dirty="0">
                <a:latin typeface="Times New Roman" panose="02020603050405020304" pitchFamily="18" charset="0"/>
              </a:rPr>
              <a:t> </a:t>
            </a:r>
            <a:r>
              <a:rPr lang="cs-CZ" altLang="de-DE" sz="1600" b="1" i="1" dirty="0" err="1">
                <a:latin typeface="Times New Roman" panose="02020603050405020304" pitchFamily="18" charset="0"/>
              </a:rPr>
              <a:t>praesentalis</a:t>
            </a:r>
            <a:r>
              <a:rPr lang="cs-CZ" altLang="de-DE" sz="1600" b="1" i="1" dirty="0">
                <a:latin typeface="Times New Roman" panose="02020603050405020304" pitchFamily="18" charset="0"/>
              </a:rPr>
              <a:t>:</a:t>
            </a: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Arbogast</a:t>
            </a:r>
            <a:r>
              <a:rPr lang="cs-CZ" altLang="de-DE" sz="1600" dirty="0">
                <a:latin typeface="Times New Roman" panose="02020603050405020304" pitchFamily="18" charset="0"/>
              </a:rPr>
              <a:t> 		388–394</a:t>
            </a: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Stilicho</a:t>
            </a:r>
            <a:r>
              <a:rPr lang="cs-CZ" altLang="de-DE" sz="1600" dirty="0">
                <a:latin typeface="Times New Roman" panose="02020603050405020304" pitchFamily="18" charset="0"/>
              </a:rPr>
              <a:t>		395–408</a:t>
            </a: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Konstancius</a:t>
            </a:r>
            <a:r>
              <a:rPr lang="cs-CZ" altLang="de-DE" sz="1600" dirty="0">
                <a:latin typeface="Times New Roman" panose="02020603050405020304" pitchFamily="18" charset="0"/>
              </a:rPr>
              <a:t>	411–421</a:t>
            </a: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Castinus</a:t>
            </a:r>
            <a:r>
              <a:rPr lang="cs-CZ" altLang="de-DE" sz="1600" dirty="0">
                <a:latin typeface="Times New Roman" panose="02020603050405020304" pitchFamily="18" charset="0"/>
              </a:rPr>
              <a:t>		423–425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Felix		425–430</a:t>
            </a: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Aëtius</a:t>
            </a:r>
            <a:r>
              <a:rPr lang="cs-CZ" altLang="de-DE" sz="1600" dirty="0">
                <a:latin typeface="Times New Roman" panose="02020603050405020304" pitchFamily="18" charset="0"/>
              </a:rPr>
              <a:t>		430–432/433–454</a:t>
            </a: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Ricimer</a:t>
            </a:r>
            <a:r>
              <a:rPr lang="cs-CZ" altLang="de-DE" sz="1600" dirty="0">
                <a:latin typeface="Times New Roman" panose="02020603050405020304" pitchFamily="18" charset="0"/>
              </a:rPr>
              <a:t>		457–472</a:t>
            </a: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Gundobad</a:t>
            </a:r>
            <a:r>
              <a:rPr lang="cs-CZ" altLang="de-DE" sz="1600" dirty="0">
                <a:latin typeface="Times New Roman" panose="02020603050405020304" pitchFamily="18" charset="0"/>
              </a:rPr>
              <a:t>		472–473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Orestes		475–476</a:t>
            </a: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Odoakar</a:t>
            </a:r>
            <a:r>
              <a:rPr lang="cs-CZ" altLang="de-DE" sz="1600" dirty="0">
                <a:latin typeface="Times New Roman" panose="02020603050405020304" pitchFamily="18" charset="0"/>
              </a:rPr>
              <a:t>		476</a:t>
            </a:r>
          </a:p>
        </p:txBody>
      </p:sp>
    </p:spTree>
    <p:extLst>
      <p:ext uri="{BB962C8B-B14F-4D97-AF65-F5344CB8AC3E}">
        <p14:creationId xmlns:p14="http://schemas.microsoft.com/office/powerpoint/2010/main" val="4122593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BDF1838D-95F4-C5DF-FCC4-EB3CC4228777}"/>
              </a:ext>
            </a:extLst>
          </p:cNvPr>
          <p:cNvSpPr/>
          <p:nvPr/>
        </p:nvSpPr>
        <p:spPr>
          <a:xfrm>
            <a:off x="9689123" y="404181"/>
            <a:ext cx="2291860" cy="40318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„Barbarská“  království nebo dědicové římské civilizace?</a:t>
            </a:r>
          </a:p>
          <a:p>
            <a:endParaRPr lang="cs-CZ" altLang="de-DE" sz="1600" b="1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Přejímání římských tradic a zvyklostí: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obnova veřejných budov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jmenování senátorů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„</a:t>
            </a:r>
            <a:r>
              <a:rPr lang="cs-CZ" altLang="de-DE" sz="1600" dirty="0" err="1">
                <a:latin typeface="Times New Roman" panose="02020603050405020304" pitchFamily="18" charset="0"/>
              </a:rPr>
              <a:t>adventus</a:t>
            </a:r>
            <a:r>
              <a:rPr lang="cs-CZ" altLang="de-DE" sz="1600" dirty="0">
                <a:latin typeface="Times New Roman" panose="02020603050405020304" pitchFamily="18" charset="0"/>
              </a:rPr>
              <a:t>“ roku 500</a:t>
            </a: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- uplatňování římského práva (</a:t>
            </a:r>
            <a:r>
              <a:rPr lang="cs-CZ" altLang="de-DE" sz="1600" dirty="0" err="1">
                <a:latin typeface="Times New Roman" panose="02020603050405020304" pitchFamily="18" charset="0"/>
              </a:rPr>
              <a:t>Boethius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Císařský dvůr chápal vyklizení provincií jako dočasné opatření</a:t>
            </a:r>
          </a:p>
        </p:txBody>
      </p:sp>
    </p:spTree>
    <p:extLst>
      <p:ext uri="{BB962C8B-B14F-4D97-AF65-F5344CB8AC3E}">
        <p14:creationId xmlns:p14="http://schemas.microsoft.com/office/powerpoint/2010/main" val="2255094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430</Words>
  <Application>Microsoft Office PowerPoint</Application>
  <PresentationFormat>Širokoúhlá obrazovka</PresentationFormat>
  <Paragraphs>92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286</cp:revision>
  <cp:lastPrinted>2019-10-16T06:26:31Z</cp:lastPrinted>
  <dcterms:created xsi:type="dcterms:W3CDTF">2019-09-26T11:11:15Z</dcterms:created>
  <dcterms:modified xsi:type="dcterms:W3CDTF">2024-10-07T10:53:03Z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