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436" r:id="rId5"/>
    <p:sldId id="438" r:id="rId6"/>
    <p:sldId id="439" r:id="rId7"/>
    <p:sldId id="440" r:id="rId8"/>
    <p:sldId id="441" r:id="rId9"/>
    <p:sldId id="442" r:id="rId10"/>
    <p:sldId id="444" r:id="rId11"/>
    <p:sldId id="445" r:id="rId12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305190-C597-431B-8C27-50260F35AC2A}" v="5" dt="2021-04-25T05:44:00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  <pc:docChgLst>
    <pc:chgData name="Martin Wihoda" userId="58322e09a6bf6d7c" providerId="LiveId" clId="{54305190-C597-431B-8C27-50260F35AC2A}"/>
    <pc:docChg chg="custSel modSld">
      <pc:chgData name="Martin Wihoda" userId="58322e09a6bf6d7c" providerId="LiveId" clId="{54305190-C597-431B-8C27-50260F35AC2A}" dt="2021-04-25T05:44:28.092" v="370" actId="1076"/>
      <pc:docMkLst>
        <pc:docMk/>
      </pc:docMkLst>
      <pc:sldChg chg="modSp mod">
        <pc:chgData name="Martin Wihoda" userId="58322e09a6bf6d7c" providerId="LiveId" clId="{54305190-C597-431B-8C27-50260F35AC2A}" dt="2021-04-20T07:02:59.962" v="1" actId="1076"/>
        <pc:sldMkLst>
          <pc:docMk/>
          <pc:sldMk cId="3295407149" sldId="436"/>
        </pc:sldMkLst>
        <pc:spChg chg="mod">
          <ac:chgData name="Martin Wihoda" userId="58322e09a6bf6d7c" providerId="LiveId" clId="{54305190-C597-431B-8C27-50260F35AC2A}" dt="2021-04-20T07:02:59.962" v="1" actId="1076"/>
          <ac:spMkLst>
            <pc:docMk/>
            <pc:sldMk cId="3295407149" sldId="436"/>
            <ac:spMk id="4" creationId="{C701426D-ED6A-44AF-98A2-02FD345386CC}"/>
          </ac:spMkLst>
        </pc:spChg>
      </pc:sldChg>
      <pc:sldChg chg="modSp mod">
        <pc:chgData name="Martin Wihoda" userId="58322e09a6bf6d7c" providerId="LiveId" clId="{54305190-C597-431B-8C27-50260F35AC2A}" dt="2021-04-25T05:36:41.871" v="52" actId="20577"/>
        <pc:sldMkLst>
          <pc:docMk/>
          <pc:sldMk cId="3928276034" sldId="438"/>
        </pc:sldMkLst>
        <pc:spChg chg="mod">
          <ac:chgData name="Martin Wihoda" userId="58322e09a6bf6d7c" providerId="LiveId" clId="{54305190-C597-431B-8C27-50260F35AC2A}" dt="2021-04-25T05:36:41.871" v="52" actId="20577"/>
          <ac:spMkLst>
            <pc:docMk/>
            <pc:sldMk cId="3928276034" sldId="438"/>
            <ac:spMk id="5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35:11.100" v="24" actId="113"/>
          <ac:spMkLst>
            <pc:docMk/>
            <pc:sldMk cId="3928276034" sldId="438"/>
            <ac:spMk id="6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5T05:36:01.591" v="36" actId="20577"/>
        <pc:sldMkLst>
          <pc:docMk/>
          <pc:sldMk cId="1625793204" sldId="439"/>
        </pc:sldMkLst>
        <pc:spChg chg="mod">
          <ac:chgData name="Martin Wihoda" userId="58322e09a6bf6d7c" providerId="LiveId" clId="{54305190-C597-431B-8C27-50260F35AC2A}" dt="2021-04-25T05:36:01.591" v="36" actId="20577"/>
          <ac:spMkLst>
            <pc:docMk/>
            <pc:sldMk cId="1625793204" sldId="439"/>
            <ac:spMk id="4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0T07:05:58.369" v="3" actId="20577"/>
        <pc:sldMkLst>
          <pc:docMk/>
          <pc:sldMk cId="1525907147" sldId="440"/>
        </pc:sldMkLst>
        <pc:spChg chg="mod">
          <ac:chgData name="Martin Wihoda" userId="58322e09a6bf6d7c" providerId="LiveId" clId="{54305190-C597-431B-8C27-50260F35AC2A}" dt="2021-04-20T07:05:58.369" v="3" actId="20577"/>
          <ac:spMkLst>
            <pc:docMk/>
            <pc:sldMk cId="1525907147" sldId="440"/>
            <ac:spMk id="3" creationId="{00000000-0000-0000-0000-000000000000}"/>
          </ac:spMkLst>
        </pc:spChg>
      </pc:sldChg>
      <pc:sldChg chg="modSp mod">
        <pc:chgData name="Martin Wihoda" userId="58322e09a6bf6d7c" providerId="LiveId" clId="{54305190-C597-431B-8C27-50260F35AC2A}" dt="2021-04-25T05:37:41.581" v="64" actId="20577"/>
        <pc:sldMkLst>
          <pc:docMk/>
          <pc:sldMk cId="2640933345" sldId="441"/>
        </pc:sldMkLst>
        <pc:spChg chg="mod">
          <ac:chgData name="Martin Wihoda" userId="58322e09a6bf6d7c" providerId="LiveId" clId="{54305190-C597-431B-8C27-50260F35AC2A}" dt="2021-04-25T05:37:41.581" v="64" actId="20577"/>
          <ac:spMkLst>
            <pc:docMk/>
            <pc:sldMk cId="2640933345" sldId="441"/>
            <ac:spMk id="5" creationId="{00000000-0000-0000-0000-000000000000}"/>
          </ac:spMkLst>
        </pc:spChg>
      </pc:sldChg>
      <pc:sldChg chg="addSp delSp modSp mod">
        <pc:chgData name="Martin Wihoda" userId="58322e09a6bf6d7c" providerId="LiveId" clId="{54305190-C597-431B-8C27-50260F35AC2A}" dt="2021-04-25T05:43:14.314" v="316" actId="1076"/>
        <pc:sldMkLst>
          <pc:docMk/>
          <pc:sldMk cId="3144039035" sldId="442"/>
        </pc:sldMkLst>
        <pc:spChg chg="mod">
          <ac:chgData name="Martin Wihoda" userId="58322e09a6bf6d7c" providerId="LiveId" clId="{54305190-C597-431B-8C27-50260F35AC2A}" dt="2021-04-25T05:43:14.314" v="316" actId="1076"/>
          <ac:spMkLst>
            <pc:docMk/>
            <pc:sldMk cId="3144039035" sldId="442"/>
            <ac:spMk id="2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43:10.213" v="315" actId="1076"/>
          <ac:spMkLst>
            <pc:docMk/>
            <pc:sldMk cId="3144039035" sldId="442"/>
            <ac:spMk id="3" creationId="{00000000-0000-0000-0000-000000000000}"/>
          </ac:spMkLst>
        </pc:spChg>
        <pc:picChg chg="del">
          <ac:chgData name="Martin Wihoda" userId="58322e09a6bf6d7c" providerId="LiveId" clId="{54305190-C597-431B-8C27-50260F35AC2A}" dt="2021-04-20T07:08:47.334" v="11" actId="21"/>
          <ac:picMkLst>
            <pc:docMk/>
            <pc:sldMk cId="3144039035" sldId="442"/>
            <ac:picMk id="4" creationId="{00000000-0000-0000-0000-000000000000}"/>
          </ac:picMkLst>
        </pc:picChg>
        <pc:picChg chg="del mod">
          <ac:chgData name="Martin Wihoda" userId="58322e09a6bf6d7c" providerId="LiveId" clId="{54305190-C597-431B-8C27-50260F35AC2A}" dt="2021-04-20T07:08:51.724" v="13" actId="21"/>
          <ac:picMkLst>
            <pc:docMk/>
            <pc:sldMk cId="3144039035" sldId="442"/>
            <ac:picMk id="5" creationId="{00000000-0000-0000-0000-000000000000}"/>
          </ac:picMkLst>
        </pc:picChg>
        <pc:picChg chg="add mod">
          <ac:chgData name="Martin Wihoda" userId="58322e09a6bf6d7c" providerId="LiveId" clId="{54305190-C597-431B-8C27-50260F35AC2A}" dt="2021-04-20T07:09:03.447" v="18" actId="14100"/>
          <ac:picMkLst>
            <pc:docMk/>
            <pc:sldMk cId="3144039035" sldId="442"/>
            <ac:picMk id="7" creationId="{68F16F78-D736-4958-B70E-95F26F19CFB2}"/>
          </ac:picMkLst>
        </pc:picChg>
      </pc:sldChg>
      <pc:sldChg chg="modSp mod">
        <pc:chgData name="Martin Wihoda" userId="58322e09a6bf6d7c" providerId="LiveId" clId="{54305190-C597-431B-8C27-50260F35AC2A}" dt="2021-04-25T05:44:28.092" v="370" actId="1076"/>
        <pc:sldMkLst>
          <pc:docMk/>
          <pc:sldMk cId="367539749" sldId="444"/>
        </pc:sldMkLst>
        <pc:spChg chg="mod">
          <ac:chgData name="Martin Wihoda" userId="58322e09a6bf6d7c" providerId="LiveId" clId="{54305190-C597-431B-8C27-50260F35AC2A}" dt="2021-04-25T05:44:28.092" v="370" actId="1076"/>
          <ac:spMkLst>
            <pc:docMk/>
            <pc:sldMk cId="367539749" sldId="444"/>
            <ac:spMk id="2" creationId="{00000000-0000-0000-0000-000000000000}"/>
          </ac:spMkLst>
        </pc:spChg>
        <pc:spChg chg="mod">
          <ac:chgData name="Martin Wihoda" userId="58322e09a6bf6d7c" providerId="LiveId" clId="{54305190-C597-431B-8C27-50260F35AC2A}" dt="2021-04-25T05:44:23.734" v="369" actId="1076"/>
          <ac:spMkLst>
            <pc:docMk/>
            <pc:sldMk cId="367539749" sldId="444"/>
            <ac:spMk id="4" creationId="{00000000-0000-0000-0000-000000000000}"/>
          </ac:spMkLst>
        </pc:spChg>
        <pc:picChg chg="mod">
          <ac:chgData name="Martin Wihoda" userId="58322e09a6bf6d7c" providerId="LiveId" clId="{54305190-C597-431B-8C27-50260F35AC2A}" dt="2021-04-25T05:44:00.649" v="365" actId="14100"/>
          <ac:picMkLst>
            <pc:docMk/>
            <pc:sldMk cId="367539749" sldId="444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2178733" y="1992859"/>
            <a:ext cx="222902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Boj o investituru</a:t>
            </a: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1075–1122</a:t>
            </a:r>
          </a:p>
        </p:txBody>
      </p:sp>
      <p:sp>
        <p:nvSpPr>
          <p:cNvPr id="6" name="Obdélník 5"/>
          <p:cNvSpPr/>
          <p:nvPr/>
        </p:nvSpPr>
        <p:spPr>
          <a:xfrm>
            <a:off x="2178733" y="3407782"/>
            <a:ext cx="2314135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Investitura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Říšská církev (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Reichskirche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16302" y="5206693"/>
            <a:ext cx="337387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Klášter Cluny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založen roku 910 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aquitánským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vévodou Vilémem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nepříliš úrodná oblast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vybaven rozsáhlými svobodami</a:t>
            </a:r>
          </a:p>
        </p:txBody>
      </p:sp>
      <p:sp>
        <p:nvSpPr>
          <p:cNvPr id="6" name="Obdélník 5"/>
          <p:cNvSpPr/>
          <p:nvPr/>
        </p:nvSpPr>
        <p:spPr>
          <a:xfrm>
            <a:off x="7420883" y="635566"/>
            <a:ext cx="269671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Clunyjské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svobody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samosprávní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soudní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Imunita majetková</a:t>
            </a:r>
          </a:p>
          <a:p>
            <a:pPr eaLnBrk="1" hangingPunct="1"/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Možnost odvolat se ke svatému Petru</a:t>
            </a:r>
            <a:endParaRPr lang="de-DE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7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47356" y="1012601"/>
            <a:ext cx="3049171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1002–1046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smrti Oty III. (1002) oslaben přímý vliv císařské moci na italské půdě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Sílící hlas římských patricijských rodů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Tusculů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Crescentiů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Tusculští</a:t>
            </a:r>
            <a:r>
              <a:rPr lang="cs-CZ" altLang="de-DE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papežové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VIII. (1012–1024)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 IX. (1024–1032)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(1032–1044)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1044–1045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Nepokoje v Římě, dosazen Silvestr III.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1045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nechal Silvestra III. vyhnat, poté prodal úřad Řehořovi VI., ale zároveň odmítl odstoupit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Schizma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IX., Silvestr III., Řehoř VI.</a:t>
            </a:r>
          </a:p>
        </p:txBody>
      </p:sp>
      <p:sp>
        <p:nvSpPr>
          <p:cNvPr id="2" name="Obdélník 1"/>
          <p:cNvSpPr/>
          <p:nvPr/>
        </p:nvSpPr>
        <p:spPr>
          <a:xfrm>
            <a:off x="880989" y="298938"/>
            <a:ext cx="2981907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Libertas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ecclesiae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a Stolec svatého Petra</a:t>
            </a:r>
          </a:p>
        </p:txBody>
      </p:sp>
    </p:spTree>
    <p:extLst>
      <p:ext uri="{BB962C8B-B14F-4D97-AF65-F5344CB8AC3E}">
        <p14:creationId xmlns:p14="http://schemas.microsoft.com/office/powerpoint/2010/main" val="162579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455376" y="1468725"/>
            <a:ext cx="2300068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Reformní papežové: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Kliment II. (1046–1047)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Damasus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(1048)</a:t>
            </a:r>
          </a:p>
          <a:p>
            <a:pPr eaLnBrk="1" hangingPunct="1"/>
            <a:r>
              <a:rPr lang="cs-CZ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Benedikt IX. (1047–1048) 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 IX. (1049–1053)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Stabilizována kurie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biskupů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kněží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jáhnů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Okruh spolupracovníků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Humbert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 Silva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Candida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Fridrich Lotrinský (Alexandr II.)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Hildebrand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(Řehoř VII.)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Svolávání pravidelných synod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„Normanská“ otázka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Civitate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18. června 1053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 rozkol 1054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Konkordát z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Melfi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1059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Jihoitalská léna sv. Petra</a:t>
            </a:r>
          </a:p>
        </p:txBody>
      </p:sp>
      <p:sp>
        <p:nvSpPr>
          <p:cNvPr id="6" name="Obdélník 5"/>
          <p:cNvSpPr/>
          <p:nvPr/>
        </p:nvSpPr>
        <p:spPr>
          <a:xfrm>
            <a:off x="897622" y="748605"/>
            <a:ext cx="3334043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</a:rPr>
              <a:t>Synoda v </a:t>
            </a:r>
            <a:r>
              <a:rPr lang="cs-CZ" altLang="de-DE" sz="1200" b="1" dirty="0" err="1">
                <a:latin typeface="Times New Roman" panose="02020603050405020304" pitchFamily="18" charset="0"/>
              </a:rPr>
              <a:t>Sutri</a:t>
            </a:r>
            <a:r>
              <a:rPr lang="cs-CZ" altLang="de-DE" sz="1200" b="1" dirty="0">
                <a:latin typeface="Times New Roman" panose="02020603050405020304" pitchFamily="18" charset="0"/>
              </a:rPr>
              <a:t> (1046) a emancipační reformy</a:t>
            </a:r>
          </a:p>
        </p:txBody>
      </p:sp>
    </p:spTree>
    <p:extLst>
      <p:ext uri="{BB962C8B-B14F-4D97-AF65-F5344CB8AC3E}">
        <p14:creationId xmlns:p14="http://schemas.microsoft.com/office/powerpoint/2010/main" val="152590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075263" y="2663343"/>
            <a:ext cx="2205403" cy="32316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1047/1073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</a:rPr>
              <a:t>Hildebrand</a:t>
            </a:r>
            <a:r>
              <a:rPr lang="cs-CZ" altLang="de-DE" sz="1200" dirty="0">
                <a:latin typeface="Times New Roman" panose="02020603050405020304" pitchFamily="18" charset="0"/>
              </a:rPr>
              <a:t> (kardinál)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1073 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zvolen lidem, jeho volba byla rádci Jindřicha IV. zpochybněna 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1075</a:t>
            </a:r>
          </a:p>
          <a:p>
            <a:pPr eaLnBrk="1" hangingPunct="1"/>
            <a:r>
              <a:rPr lang="cs-CZ" altLang="de-DE" sz="1200" i="1" dirty="0" err="1">
                <a:latin typeface="Times New Roman" panose="02020603050405020304" pitchFamily="18" charset="0"/>
              </a:rPr>
              <a:t>Dictatus</a:t>
            </a:r>
            <a:r>
              <a:rPr lang="cs-CZ" altLang="de-DE" sz="1200" i="1" dirty="0">
                <a:latin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papae</a:t>
            </a:r>
            <a:r>
              <a:rPr lang="cs-CZ" altLang="de-DE" sz="1200" dirty="0">
                <a:latin typeface="Times New Roman" panose="02020603050405020304" pitchFamily="18" charset="0"/>
              </a:rPr>
              <a:t> (27 tezí)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Exkomunikace Jindřicha IV.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1077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Canossa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1080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Druhá exkomunikace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1084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Římská jízda, Řehoř pod ochranou Normanů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1085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Smrt v Salernu </a:t>
            </a:r>
          </a:p>
        </p:txBody>
      </p:sp>
      <p:sp>
        <p:nvSpPr>
          <p:cNvPr id="2" name="Obdélník 1"/>
          <p:cNvSpPr/>
          <p:nvPr/>
        </p:nvSpPr>
        <p:spPr>
          <a:xfrm>
            <a:off x="4075263" y="1510824"/>
            <a:ext cx="212331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</a:rPr>
              <a:t>Řehoř VII.</a:t>
            </a: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</a:rPr>
              <a:t>(1073–1085)</a:t>
            </a:r>
          </a:p>
        </p:txBody>
      </p:sp>
    </p:spTree>
    <p:extLst>
      <p:ext uri="{BB962C8B-B14F-4D97-AF65-F5344CB8AC3E}">
        <p14:creationId xmlns:p14="http://schemas.microsoft.com/office/powerpoint/2010/main" val="264093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7988126" y="2160567"/>
            <a:ext cx="2819574" cy="43396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1065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Jindřich IV. prohlášen za dospělého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1070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Spor s Otou z </a:t>
            </a:r>
            <a:r>
              <a:rPr lang="cs-CZ" altLang="de-DE" sz="1200" dirty="0" err="1">
                <a:latin typeface="Times New Roman" panose="02020603050405020304" pitchFamily="18" charset="0"/>
              </a:rPr>
              <a:t>Northeimu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1073–1075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Saské války 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1076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Exkomunikace Jindřicha IV. 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1077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Pouť do Canossy (smír s papežem)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Část knížat odepřela poslušnost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Volba proti-krále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i="1" dirty="0">
                <a:latin typeface="Times New Roman" panose="02020603050405020304" pitchFamily="18" charset="0"/>
              </a:rPr>
              <a:t>Rudolf Švábský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(1077–1080)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i="1" dirty="0">
                <a:latin typeface="Times New Roman" panose="02020603050405020304" pitchFamily="18" charset="0"/>
              </a:rPr>
              <a:t>Heřman ze </a:t>
            </a:r>
            <a:r>
              <a:rPr lang="cs-CZ" altLang="de-DE" sz="1200" b="1" i="1" dirty="0" err="1">
                <a:latin typeface="Times New Roman" panose="02020603050405020304" pitchFamily="18" charset="0"/>
              </a:rPr>
              <a:t>Salmu</a:t>
            </a:r>
            <a:endParaRPr lang="cs-CZ" altLang="de-DE" sz="1200" b="1" i="1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</a:rPr>
              <a:t>(1081–1088)</a:t>
            </a:r>
          </a:p>
        </p:txBody>
      </p:sp>
      <p:sp>
        <p:nvSpPr>
          <p:cNvPr id="2" name="Obdélník 1"/>
          <p:cNvSpPr/>
          <p:nvPr/>
        </p:nvSpPr>
        <p:spPr>
          <a:xfrm>
            <a:off x="9225216" y="982391"/>
            <a:ext cx="1497526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</a:rPr>
              <a:t>„Pouť do Canossy“</a:t>
            </a:r>
          </a:p>
        </p:txBody>
      </p:sp>
    </p:spTree>
    <p:extLst>
      <p:ext uri="{BB962C8B-B14F-4D97-AF65-F5344CB8AC3E}">
        <p14:creationId xmlns:p14="http://schemas.microsoft.com/office/powerpoint/2010/main" val="314403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414106" y="3372117"/>
            <a:ext cx="3806094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1122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Potvrzen na dvorském sjezdu v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Bamberku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1123</a:t>
            </a:r>
          </a:p>
          <a:p>
            <a:pPr eaLnBrk="1" hangingPunct="1"/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Kalixt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II. jej nechal schválit Prvním lateránským koncilem</a:t>
            </a: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pravidlo: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území severně od Alp císař nejprve propůjčil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papež udělil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území jižně od Alp papež nejprve propůjčil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spirituália</a:t>
            </a:r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poté císař udělil </a:t>
            </a:r>
            <a:r>
              <a:rPr lang="cs-CZ" alt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temporália</a:t>
            </a:r>
            <a:endParaRPr lang="cs-CZ" alt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526823" y="1206500"/>
            <a:ext cx="2693377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Konkordát wormský</a:t>
            </a: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 září 1122</a:t>
            </a:r>
          </a:p>
          <a:p>
            <a:pPr eaLnBrk="1" hangingPunct="1"/>
            <a:r>
              <a:rPr lang="cs-CZ" alt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Pactum</a:t>
            </a:r>
            <a:r>
              <a:rPr lang="cs-CZ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Calixtinum</a:t>
            </a:r>
            <a:r>
              <a:rPr lang="cs-CZ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alt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Heinricianum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753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57292" y="525278"/>
            <a:ext cx="187569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de-DE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Teritorializace</a:t>
            </a:r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římsko-německé říše</a:t>
            </a:r>
          </a:p>
        </p:txBody>
      </p:sp>
    </p:spTree>
    <p:extLst>
      <p:ext uri="{BB962C8B-B14F-4D97-AF65-F5344CB8AC3E}">
        <p14:creationId xmlns:p14="http://schemas.microsoft.com/office/powerpoint/2010/main" val="772927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416</Words>
  <Application>Microsoft Office PowerPoint</Application>
  <PresentationFormat>Širokoúhlá obrazovka</PresentationFormat>
  <Paragraphs>125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280</cp:revision>
  <cp:lastPrinted>2019-10-16T06:26:31Z</cp:lastPrinted>
  <dcterms:created xsi:type="dcterms:W3CDTF">2019-09-26T11:11:15Z</dcterms:created>
  <dcterms:modified xsi:type="dcterms:W3CDTF">2024-09-27T11:17:38Z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