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436" r:id="rId5"/>
    <p:sldId id="447" r:id="rId6"/>
    <p:sldId id="438" r:id="rId7"/>
    <p:sldId id="449" r:id="rId8"/>
    <p:sldId id="437" r:id="rId9"/>
    <p:sldId id="441" r:id="rId10"/>
    <p:sldId id="443" r:id="rId11"/>
    <p:sldId id="440" r:id="rId12"/>
    <p:sldId id="450" r:id="rId13"/>
    <p:sldId id="445" r:id="rId14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DBD40F-3945-4872-B411-995792AB8F62}" v="27" dt="2021-09-19T07:13:49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EDBD40F-3945-4872-B411-995792AB8F62}"/>
    <pc:docChg chg="custSel addSld delSld modSld sldOrd">
      <pc:chgData name="Martin Wihoda" userId="58322e09a6bf6d7c" providerId="LiveId" clId="{4EDBD40F-3945-4872-B411-995792AB8F62}" dt="2021-09-19T07:15:10.730" v="286" actId="1076"/>
      <pc:docMkLst>
        <pc:docMk/>
      </pc:docMkLst>
      <pc:sldChg chg="addSp delSp modSp mod">
        <pc:chgData name="Martin Wihoda" userId="58322e09a6bf6d7c" providerId="LiveId" clId="{4EDBD40F-3945-4872-B411-995792AB8F62}" dt="2021-09-19T07:09:09.008" v="138" actId="20577"/>
        <pc:sldMkLst>
          <pc:docMk/>
          <pc:sldMk cId="3295407149" sldId="436"/>
        </pc:sldMkLst>
        <pc:spChg chg="mod">
          <ac:chgData name="Martin Wihoda" userId="58322e09a6bf6d7c" providerId="LiveId" clId="{4EDBD40F-3945-4872-B411-995792AB8F62}" dt="2021-09-19T07:09:09.008" v="138" actId="20577"/>
          <ac:spMkLst>
            <pc:docMk/>
            <pc:sldMk cId="3295407149" sldId="436"/>
            <ac:spMk id="6" creationId="{00000000-0000-0000-0000-000000000000}"/>
          </ac:spMkLst>
        </pc:spChg>
        <pc:picChg chg="add mod">
          <ac:chgData name="Martin Wihoda" userId="58322e09a6bf6d7c" providerId="LiveId" clId="{4EDBD40F-3945-4872-B411-995792AB8F62}" dt="2021-09-19T07:09:00.114" v="136" actId="1076"/>
          <ac:picMkLst>
            <pc:docMk/>
            <pc:sldMk cId="3295407149" sldId="436"/>
            <ac:picMk id="4" creationId="{38F72745-AE70-4C4B-97EF-ECDC3543E4B7}"/>
          </ac:picMkLst>
        </pc:picChg>
        <pc:picChg chg="del mod">
          <ac:chgData name="Martin Wihoda" userId="58322e09a6bf6d7c" providerId="LiveId" clId="{4EDBD40F-3945-4872-B411-995792AB8F62}" dt="2021-09-19T07:06:44.608" v="122" actId="21"/>
          <ac:picMkLst>
            <pc:docMk/>
            <pc:sldMk cId="3295407149" sldId="436"/>
            <ac:picMk id="5" creationId="{00000000-0000-0000-0000-000000000000}"/>
          </ac:picMkLst>
        </pc:picChg>
      </pc:sldChg>
      <pc:sldChg chg="modSp mod">
        <pc:chgData name="Martin Wihoda" userId="58322e09a6bf6d7c" providerId="LiveId" clId="{4EDBD40F-3945-4872-B411-995792AB8F62}" dt="2021-09-19T07:14:13.510" v="275" actId="207"/>
        <pc:sldMkLst>
          <pc:docMk/>
          <pc:sldMk cId="4245373669" sldId="437"/>
        </pc:sldMkLst>
        <pc:spChg chg="mod">
          <ac:chgData name="Martin Wihoda" userId="58322e09a6bf6d7c" providerId="LiveId" clId="{4EDBD40F-3945-4872-B411-995792AB8F62}" dt="2021-09-19T07:14:13.510" v="275" actId="207"/>
          <ac:spMkLst>
            <pc:docMk/>
            <pc:sldMk cId="4245373669" sldId="437"/>
            <ac:spMk id="4" creationId="{00000000-0000-0000-0000-000000000000}"/>
          </ac:spMkLst>
        </pc:spChg>
      </pc:sldChg>
      <pc:sldChg chg="modSp mod">
        <pc:chgData name="Martin Wihoda" userId="58322e09a6bf6d7c" providerId="LiveId" clId="{4EDBD40F-3945-4872-B411-995792AB8F62}" dt="2021-09-19T07:11:23.774" v="192" actId="207"/>
        <pc:sldMkLst>
          <pc:docMk/>
          <pc:sldMk cId="2835938609" sldId="438"/>
        </pc:sldMkLst>
        <pc:spChg chg="mod">
          <ac:chgData name="Martin Wihoda" userId="58322e09a6bf6d7c" providerId="LiveId" clId="{4EDBD40F-3945-4872-B411-995792AB8F62}" dt="2021-09-19T07:11:23.774" v="192" actId="207"/>
          <ac:spMkLst>
            <pc:docMk/>
            <pc:sldMk cId="2835938609" sldId="438"/>
            <ac:spMk id="4" creationId="{00000000-0000-0000-0000-000000000000}"/>
          </ac:spMkLst>
        </pc:spChg>
      </pc:sldChg>
      <pc:sldChg chg="modSp mod">
        <pc:chgData name="Martin Wihoda" userId="58322e09a6bf6d7c" providerId="LiveId" clId="{4EDBD40F-3945-4872-B411-995792AB8F62}" dt="2021-09-19T07:14:21.200" v="276" actId="207"/>
        <pc:sldMkLst>
          <pc:docMk/>
          <pc:sldMk cId="2732216629" sldId="439"/>
        </pc:sldMkLst>
        <pc:spChg chg="mod">
          <ac:chgData name="Martin Wihoda" userId="58322e09a6bf6d7c" providerId="LiveId" clId="{4EDBD40F-3945-4872-B411-995792AB8F62}" dt="2021-09-19T07:14:21.200" v="276" actId="207"/>
          <ac:spMkLst>
            <pc:docMk/>
            <pc:sldMk cId="2732216629" sldId="439"/>
            <ac:spMk id="5" creationId="{00000000-0000-0000-0000-000000000000}"/>
          </ac:spMkLst>
        </pc:spChg>
      </pc:sldChg>
      <pc:sldChg chg="modSp mod">
        <pc:chgData name="Martin Wihoda" userId="58322e09a6bf6d7c" providerId="LiveId" clId="{4EDBD40F-3945-4872-B411-995792AB8F62}" dt="2021-09-19T07:14:39.007" v="279" actId="207"/>
        <pc:sldMkLst>
          <pc:docMk/>
          <pc:sldMk cId="2915812880" sldId="440"/>
        </pc:sldMkLst>
        <pc:spChg chg="mod">
          <ac:chgData name="Martin Wihoda" userId="58322e09a6bf6d7c" providerId="LiveId" clId="{4EDBD40F-3945-4872-B411-995792AB8F62}" dt="2021-09-19T07:14:39.007" v="279" actId="207"/>
          <ac:spMkLst>
            <pc:docMk/>
            <pc:sldMk cId="2915812880" sldId="440"/>
            <ac:spMk id="3" creationId="{00000000-0000-0000-0000-000000000000}"/>
          </ac:spMkLst>
        </pc:spChg>
      </pc:sldChg>
      <pc:sldChg chg="modSp mod">
        <pc:chgData name="Martin Wihoda" userId="58322e09a6bf6d7c" providerId="LiveId" clId="{4EDBD40F-3945-4872-B411-995792AB8F62}" dt="2021-09-19T07:14:31.182" v="277" actId="207"/>
        <pc:sldMkLst>
          <pc:docMk/>
          <pc:sldMk cId="3781155088" sldId="441"/>
        </pc:sldMkLst>
        <pc:spChg chg="mod">
          <ac:chgData name="Martin Wihoda" userId="58322e09a6bf6d7c" providerId="LiveId" clId="{4EDBD40F-3945-4872-B411-995792AB8F62}" dt="2021-09-19T07:14:31.182" v="277" actId="207"/>
          <ac:spMkLst>
            <pc:docMk/>
            <pc:sldMk cId="3781155088" sldId="441"/>
            <ac:spMk id="5" creationId="{00000000-0000-0000-0000-000000000000}"/>
          </ac:spMkLst>
        </pc:spChg>
      </pc:sldChg>
      <pc:sldChg chg="del">
        <pc:chgData name="Martin Wihoda" userId="58322e09a6bf6d7c" providerId="LiveId" clId="{4EDBD40F-3945-4872-B411-995792AB8F62}" dt="2021-09-19T06:59:24.518" v="112" actId="2696"/>
        <pc:sldMkLst>
          <pc:docMk/>
          <pc:sldMk cId="4226553472" sldId="442"/>
        </pc:sldMkLst>
      </pc:sldChg>
      <pc:sldChg chg="modSp mod">
        <pc:chgData name="Martin Wihoda" userId="58322e09a6bf6d7c" providerId="LiveId" clId="{4EDBD40F-3945-4872-B411-995792AB8F62}" dt="2021-09-19T07:15:10.730" v="286" actId="1076"/>
        <pc:sldMkLst>
          <pc:docMk/>
          <pc:sldMk cId="3324136620" sldId="443"/>
        </pc:sldMkLst>
        <pc:spChg chg="mod">
          <ac:chgData name="Martin Wihoda" userId="58322e09a6bf6d7c" providerId="LiveId" clId="{4EDBD40F-3945-4872-B411-995792AB8F62}" dt="2021-09-19T07:15:10.730" v="286" actId="1076"/>
          <ac:spMkLst>
            <pc:docMk/>
            <pc:sldMk cId="3324136620" sldId="443"/>
            <ac:spMk id="3" creationId="{00000000-0000-0000-0000-000000000000}"/>
          </ac:spMkLst>
        </pc:spChg>
      </pc:sldChg>
      <pc:sldChg chg="addSp delSp modSp new mod">
        <pc:chgData name="Martin Wihoda" userId="58322e09a6bf6d7c" providerId="LiveId" clId="{4EDBD40F-3945-4872-B411-995792AB8F62}" dt="2021-09-19T07:13:11.422" v="264" actId="1076"/>
        <pc:sldMkLst>
          <pc:docMk/>
          <pc:sldMk cId="620474595" sldId="446"/>
        </pc:sldMkLst>
        <pc:spChg chg="del">
          <ac:chgData name="Martin Wihoda" userId="58322e09a6bf6d7c" providerId="LiveId" clId="{4EDBD40F-3945-4872-B411-995792AB8F62}" dt="2021-09-19T06:56:00.476" v="98" actId="21"/>
          <ac:spMkLst>
            <pc:docMk/>
            <pc:sldMk cId="620474595" sldId="446"/>
            <ac:spMk id="2" creationId="{8C282BE1-2FF9-4C58-A7B1-D07ECD5CFB45}"/>
          </ac:spMkLst>
        </pc:spChg>
        <pc:spChg chg="add mod">
          <ac:chgData name="Martin Wihoda" userId="58322e09a6bf6d7c" providerId="LiveId" clId="{4EDBD40F-3945-4872-B411-995792AB8F62}" dt="2021-09-19T07:13:11.422" v="264" actId="1076"/>
          <ac:spMkLst>
            <pc:docMk/>
            <pc:sldMk cId="620474595" sldId="446"/>
            <ac:spMk id="3" creationId="{14B6D0A8-9C34-4E49-AE7F-4DE87B24ED5B}"/>
          </ac:spMkLst>
        </pc:spChg>
        <pc:picChg chg="add mod">
          <ac:chgData name="Martin Wihoda" userId="58322e09a6bf6d7c" providerId="LiveId" clId="{4EDBD40F-3945-4872-B411-995792AB8F62}" dt="2021-09-19T07:13:04.142" v="263" actId="1076"/>
          <ac:picMkLst>
            <pc:docMk/>
            <pc:sldMk cId="620474595" sldId="446"/>
            <ac:picMk id="4" creationId="{B158A2C0-1103-46AC-840C-9701D88864AB}"/>
          </ac:picMkLst>
        </pc:picChg>
      </pc:sldChg>
      <pc:sldChg chg="addSp delSp modSp new mod ord">
        <pc:chgData name="Martin Wihoda" userId="58322e09a6bf6d7c" providerId="LiveId" clId="{4EDBD40F-3945-4872-B411-995792AB8F62}" dt="2021-09-19T07:13:22.509" v="267" actId="14100"/>
        <pc:sldMkLst>
          <pc:docMk/>
          <pc:sldMk cId="791511150" sldId="447"/>
        </pc:sldMkLst>
        <pc:spChg chg="del">
          <ac:chgData name="Martin Wihoda" userId="58322e09a6bf6d7c" providerId="LiveId" clId="{4EDBD40F-3945-4872-B411-995792AB8F62}" dt="2021-09-19T06:57:24.101" v="103" actId="21"/>
          <ac:spMkLst>
            <pc:docMk/>
            <pc:sldMk cId="791511150" sldId="447"/>
            <ac:spMk id="2" creationId="{29FABBC9-329B-4CF8-BED5-DF8685FD3AC2}"/>
          </ac:spMkLst>
        </pc:spChg>
        <pc:spChg chg="add mod">
          <ac:chgData name="Martin Wihoda" userId="58322e09a6bf6d7c" providerId="LiveId" clId="{4EDBD40F-3945-4872-B411-995792AB8F62}" dt="2021-09-19T07:13:17.874" v="265" actId="14100"/>
          <ac:spMkLst>
            <pc:docMk/>
            <pc:sldMk cId="791511150" sldId="447"/>
            <ac:spMk id="4" creationId="{280933FE-7604-4B9C-B246-E439922B8CBA}"/>
          </ac:spMkLst>
        </pc:spChg>
        <pc:picChg chg="add mod">
          <ac:chgData name="Martin Wihoda" userId="58322e09a6bf6d7c" providerId="LiveId" clId="{4EDBD40F-3945-4872-B411-995792AB8F62}" dt="2021-09-19T07:13:22.509" v="267" actId="14100"/>
          <ac:picMkLst>
            <pc:docMk/>
            <pc:sldMk cId="791511150" sldId="447"/>
            <ac:picMk id="3" creationId="{E32930C3-6B2E-4CB2-9E00-8E0DE3667D7E}"/>
          </ac:picMkLst>
        </pc:picChg>
      </pc:sldChg>
      <pc:sldChg chg="addSp delSp modSp new mod">
        <pc:chgData name="Martin Wihoda" userId="58322e09a6bf6d7c" providerId="LiveId" clId="{4EDBD40F-3945-4872-B411-995792AB8F62}" dt="2021-09-19T07:13:53.202" v="274" actId="1076"/>
        <pc:sldMkLst>
          <pc:docMk/>
          <pc:sldMk cId="255393700" sldId="448"/>
        </pc:sldMkLst>
        <pc:spChg chg="del mod">
          <ac:chgData name="Martin Wihoda" userId="58322e09a6bf6d7c" providerId="LiveId" clId="{4EDBD40F-3945-4872-B411-995792AB8F62}" dt="2021-09-19T06:58:00.706" v="108" actId="21"/>
          <ac:spMkLst>
            <pc:docMk/>
            <pc:sldMk cId="255393700" sldId="448"/>
            <ac:spMk id="2" creationId="{F6C3C969-C4AE-4A2B-A425-535217D6DA0F}"/>
          </ac:spMkLst>
        </pc:spChg>
        <pc:spChg chg="add mod">
          <ac:chgData name="Martin Wihoda" userId="58322e09a6bf6d7c" providerId="LiveId" clId="{4EDBD40F-3945-4872-B411-995792AB8F62}" dt="2021-09-19T07:10:34.027" v="157" actId="14100"/>
          <ac:spMkLst>
            <pc:docMk/>
            <pc:sldMk cId="255393700" sldId="448"/>
            <ac:spMk id="3" creationId="{7133F8ED-DB88-42A4-AFC2-18EE959C42A6}"/>
          </ac:spMkLst>
        </pc:spChg>
        <pc:picChg chg="add mod">
          <ac:chgData name="Martin Wihoda" userId="58322e09a6bf6d7c" providerId="LiveId" clId="{4EDBD40F-3945-4872-B411-995792AB8F62}" dt="2021-09-19T07:13:49.460" v="272" actId="1076"/>
          <ac:picMkLst>
            <pc:docMk/>
            <pc:sldMk cId="255393700" sldId="448"/>
            <ac:picMk id="4" creationId="{0736EDCD-A67E-4981-9C40-CA40A624A18D}"/>
          </ac:picMkLst>
        </pc:picChg>
        <pc:picChg chg="add mod">
          <ac:chgData name="Martin Wihoda" userId="58322e09a6bf6d7c" providerId="LiveId" clId="{4EDBD40F-3945-4872-B411-995792AB8F62}" dt="2021-09-19T07:13:53.202" v="274" actId="1076"/>
          <ac:picMkLst>
            <pc:docMk/>
            <pc:sldMk cId="255393700" sldId="448"/>
            <ac:picMk id="5" creationId="{D8CEA9E1-06B2-4C06-809B-B6A35F68E684}"/>
          </ac:picMkLst>
        </pc:picChg>
        <pc:picChg chg="add mod">
          <ac:chgData name="Martin Wihoda" userId="58322e09a6bf6d7c" providerId="LiveId" clId="{4EDBD40F-3945-4872-B411-995792AB8F62}" dt="2021-09-19T07:13:42.552" v="270" actId="1076"/>
          <ac:picMkLst>
            <pc:docMk/>
            <pc:sldMk cId="255393700" sldId="448"/>
            <ac:picMk id="6" creationId="{9BC51D04-5F45-4D7C-9705-BBD00E028BC0}"/>
          </ac:picMkLst>
        </pc:picChg>
      </pc:sldChg>
      <pc:sldChg chg="addSp delSp modSp new mod ord">
        <pc:chgData name="Martin Wihoda" userId="58322e09a6bf6d7c" providerId="LiveId" clId="{4EDBD40F-3945-4872-B411-995792AB8F62}" dt="2021-09-19T07:12:13.453" v="253" actId="313"/>
        <pc:sldMkLst>
          <pc:docMk/>
          <pc:sldMk cId="2646968825" sldId="449"/>
        </pc:sldMkLst>
        <pc:spChg chg="del">
          <ac:chgData name="Martin Wihoda" userId="58322e09a6bf6d7c" providerId="LiveId" clId="{4EDBD40F-3945-4872-B411-995792AB8F62}" dt="2021-09-19T06:59:36.374" v="114" actId="21"/>
          <ac:spMkLst>
            <pc:docMk/>
            <pc:sldMk cId="2646968825" sldId="449"/>
            <ac:spMk id="2" creationId="{ECD23241-4C1E-4856-88C5-D9D8D3F348E3}"/>
          </ac:spMkLst>
        </pc:spChg>
        <pc:spChg chg="add mod">
          <ac:chgData name="Martin Wihoda" userId="58322e09a6bf6d7c" providerId="LiveId" clId="{4EDBD40F-3945-4872-B411-995792AB8F62}" dt="2021-09-19T07:12:13.453" v="253" actId="313"/>
          <ac:spMkLst>
            <pc:docMk/>
            <pc:sldMk cId="2646968825" sldId="449"/>
            <ac:spMk id="4" creationId="{60638896-ECB0-4B2E-934D-E71F38CB6A1A}"/>
          </ac:spMkLst>
        </pc:spChg>
        <pc:picChg chg="add mod">
          <ac:chgData name="Martin Wihoda" userId="58322e09a6bf6d7c" providerId="LiveId" clId="{4EDBD40F-3945-4872-B411-995792AB8F62}" dt="2021-09-19T06:59:59.412" v="115"/>
          <ac:picMkLst>
            <pc:docMk/>
            <pc:sldMk cId="2646968825" sldId="449"/>
            <ac:picMk id="3" creationId="{F6A8D43D-F4C7-44DC-93F7-33BEFA853234}"/>
          </ac:picMkLst>
        </pc:picChg>
      </pc:sldChg>
      <pc:sldChg chg="addSp delSp modSp new mod">
        <pc:chgData name="Martin Wihoda" userId="58322e09a6bf6d7c" providerId="LiveId" clId="{4EDBD40F-3945-4872-B411-995792AB8F62}" dt="2021-09-19T07:14:52.119" v="282" actId="1076"/>
        <pc:sldMkLst>
          <pc:docMk/>
          <pc:sldMk cId="147656123" sldId="450"/>
        </pc:sldMkLst>
        <pc:spChg chg="del">
          <ac:chgData name="Martin Wihoda" userId="58322e09a6bf6d7c" providerId="LiveId" clId="{4EDBD40F-3945-4872-B411-995792AB8F62}" dt="2021-09-19T07:00:35.969" v="118" actId="21"/>
          <ac:spMkLst>
            <pc:docMk/>
            <pc:sldMk cId="147656123" sldId="450"/>
            <ac:spMk id="2" creationId="{FD422DCF-FC86-4650-A18C-4428AE0A65A7}"/>
          </ac:spMkLst>
        </pc:spChg>
        <pc:spChg chg="add mod">
          <ac:chgData name="Martin Wihoda" userId="58322e09a6bf6d7c" providerId="LiveId" clId="{4EDBD40F-3945-4872-B411-995792AB8F62}" dt="2021-09-19T07:14:49.525" v="281" actId="1076"/>
          <ac:spMkLst>
            <pc:docMk/>
            <pc:sldMk cId="147656123" sldId="450"/>
            <ac:spMk id="4" creationId="{662CE2F3-AFAE-4B1B-BB33-E07F82E52496}"/>
          </ac:spMkLst>
        </pc:spChg>
        <pc:picChg chg="add mod">
          <ac:chgData name="Martin Wihoda" userId="58322e09a6bf6d7c" providerId="LiveId" clId="{4EDBD40F-3945-4872-B411-995792AB8F62}" dt="2021-09-19T07:14:52.119" v="282" actId="1076"/>
          <ac:picMkLst>
            <pc:docMk/>
            <pc:sldMk cId="147656123" sldId="450"/>
            <ac:picMk id="3" creationId="{C7CDCAD5-C2FC-4355-9019-7A5313B065C4}"/>
          </ac:picMkLst>
        </pc:picChg>
      </pc:sldChg>
    </pc:docChg>
  </pc:docChgLst>
  <pc:docChgLst>
    <pc:chgData name="Martin Wihoda" userId="58322e09a6bf6d7c" providerId="LiveId" clId="{FCFCFCFC-7FBE-48A5-B58F-FB220786FFF1}"/>
    <pc:docChg chg="modSld">
      <pc:chgData name="Martin Wihoda" userId="58322e09a6bf6d7c" providerId="LiveId" clId="{FCFCFCFC-7FBE-48A5-B58F-FB220786FFF1}" dt="2021-09-19T06:52:39.422" v="47" actId="20577"/>
      <pc:docMkLst>
        <pc:docMk/>
      </pc:docMkLst>
      <pc:sldChg chg="modSp mod">
        <pc:chgData name="Martin Wihoda" userId="58322e09a6bf6d7c" providerId="LiveId" clId="{FCFCFCFC-7FBE-48A5-B58F-FB220786FFF1}" dt="2021-09-19T06:52:39.422" v="47" actId="20577"/>
        <pc:sldMkLst>
          <pc:docMk/>
          <pc:sldMk cId="3295407149" sldId="436"/>
        </pc:sldMkLst>
        <pc:spChg chg="mod">
          <ac:chgData name="Martin Wihoda" userId="58322e09a6bf6d7c" providerId="LiveId" clId="{FCFCFCFC-7FBE-48A5-B58F-FB220786FFF1}" dt="2021-09-19T06:52:39.422" v="47" actId="20577"/>
          <ac:spMkLst>
            <pc:docMk/>
            <pc:sldMk cId="3295407149" sldId="436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546019" y="2436397"/>
            <a:ext cx="147187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„Dlouhé“ 13. století</a:t>
            </a:r>
          </a:p>
          <a:p>
            <a:pPr algn="ctr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aneb</a:t>
            </a:r>
          </a:p>
          <a:p>
            <a:pPr algn="ctr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povaze změn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946437" y="1982389"/>
            <a:ext cx="4932234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Stabilní mince (denáry fenikového typu, brakteáty)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Stabilizace cen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Převod povinností a dávek na peněžité platy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Lánová parcelace (nová tvář krajiny)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Proměna mentality, ale současně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Polovičatost inovací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Agrární charakter městských obcí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Prolínání starých zvyklostí s novou právní kulturou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Zaostávání za evropským Západem</a:t>
            </a:r>
          </a:p>
        </p:txBody>
      </p:sp>
      <p:cxnSp>
        <p:nvCxnSpPr>
          <p:cNvPr id="7" name="Přímá spojnice se šipkou 6"/>
          <p:cNvCxnSpPr/>
          <p:nvPr/>
        </p:nvCxnSpPr>
        <p:spPr bwMode="auto">
          <a:xfrm>
            <a:off x="9749119" y="2353234"/>
            <a:ext cx="0" cy="9816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/>
          <p:nvPr/>
        </p:nvCxnSpPr>
        <p:spPr bwMode="auto">
          <a:xfrm>
            <a:off x="9749119" y="4480944"/>
            <a:ext cx="0" cy="9412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Obdélník 2">
            <a:extLst>
              <a:ext uri="{FF2B5EF4-FFF2-40B4-BE49-F238E27FC236}">
                <a16:creationId xmlns:a16="http://schemas.microsoft.com/office/drawing/2014/main" id="{8CC51C21-63AE-A2B0-F452-4F76A9192132}"/>
              </a:ext>
            </a:extLst>
          </p:cNvPr>
          <p:cNvSpPr/>
          <p:nvPr/>
        </p:nvSpPr>
        <p:spPr>
          <a:xfrm>
            <a:off x="9601911" y="812960"/>
            <a:ext cx="1276760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cs-CZ" sz="1200" b="1" dirty="0">
                <a:latin typeface="Times New Roman" pitchFamily="18" charset="0"/>
              </a:rPr>
              <a:t>V poločase změn</a:t>
            </a:r>
          </a:p>
        </p:txBody>
      </p:sp>
    </p:spTree>
    <p:extLst>
      <p:ext uri="{BB962C8B-B14F-4D97-AF65-F5344CB8AC3E}">
        <p14:creationId xmlns:p14="http://schemas.microsoft.com/office/powerpoint/2010/main" val="4230508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280933FE-7604-4B9C-B246-E439922B8CBA}"/>
              </a:ext>
            </a:extLst>
          </p:cNvPr>
          <p:cNvSpPr/>
          <p:nvPr/>
        </p:nvSpPr>
        <p:spPr>
          <a:xfrm>
            <a:off x="7578970" y="731430"/>
            <a:ext cx="3852219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značení pomalu plynoucího času dlouhé změny (</a:t>
            </a:r>
            <a:r>
              <a:rPr lang="cs-CZ" sz="1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longue</a:t>
            </a:r>
            <a:r>
              <a:rPr lang="cs-CZ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durée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jenž dovoluje sledovat události v souřadnicích často i velmi nepřímých a vzdálených příčin a následků. </a:t>
            </a:r>
          </a:p>
          <a:p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Dlouhé trvání uvedl do historické literatury </a:t>
            </a:r>
            <a:r>
              <a:rPr lang="cs-CZ" sz="1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Fernand</a:t>
            </a:r>
            <a:r>
              <a:rPr lang="cs-CZ" sz="1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Braudel</a:t>
            </a:r>
            <a:r>
              <a:rPr lang="cs-CZ" sz="1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(1902–1985)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cs-CZ" sz="1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nes je dlouhé trvání rozlišeno ve třech polohách: </a:t>
            </a:r>
          </a:p>
          <a:p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Nejprve podle vlastního smyslu, což znamená, že se základní společenské, hospodářské a politické struktury mění jen velmi pomalu, pokud vůbec. </a:t>
            </a:r>
          </a:p>
          <a:p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 druhém plánu historikové pracují s termínem konjunktura, čímž míní hospodářské a sociální proměny (kolísání) v delším časovém úseku. </a:t>
            </a:r>
          </a:p>
          <a:p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Konečně poslední rovinu dlouhého trvání tvoří dějiny událostí tak, jak byly zachyceny a převyprávěny soudobými pozorovateli a prameny.</a:t>
            </a:r>
            <a:endParaRPr lang="cs-CZ" altLang="cs-CZ" sz="1200" b="1" dirty="0">
              <a:latin typeface="Times New Roman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F66391F-14B0-F139-CFB7-5EA91BF8D19D}"/>
              </a:ext>
            </a:extLst>
          </p:cNvPr>
          <p:cNvSpPr/>
          <p:nvPr/>
        </p:nvSpPr>
        <p:spPr>
          <a:xfrm>
            <a:off x="355601" y="731430"/>
            <a:ext cx="1095172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cs-CZ" sz="1200" b="1" dirty="0">
                <a:latin typeface="Times New Roman" pitchFamily="18" charset="0"/>
              </a:rPr>
              <a:t>Dlouhé trvání</a:t>
            </a:r>
          </a:p>
        </p:txBody>
      </p:sp>
    </p:spTree>
    <p:extLst>
      <p:ext uri="{BB962C8B-B14F-4D97-AF65-F5344CB8AC3E}">
        <p14:creationId xmlns:p14="http://schemas.microsoft.com/office/powerpoint/2010/main" val="791511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196687" y="733288"/>
            <a:ext cx="3192458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František Palacký nebyl dějepiscem v běžném slova smyslu, nýbrž osobností s mimořádným veřejným vlivem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svém nejvýznamnějším díle,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Dějinách národa českého v Čechách a v Moravě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kterých pracoval od roku 1848 v podstatě až do své smrti v roce 1876, nevyložil pouze minulost českého národa od jeho historických, či spíše mýtických počátků po nástup Habsburků na český trůn roku 1526, ale zformuloval zde rovněž své představy o místě a dějinném poslání Čechů ve střední Evropě.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Největší význam přikládal časným dějinám a husitství.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Osudovou roli však přidělil 13. století, během kterého se v Čechách a na Moravě měla odehrát ústřední část zápasu mezi starými (demokratickými) slovanskými řády a německým feudálním právem.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František Palacký zřetelným způsobem ohraničil český svět, který definoval širšími zemskými a užšími jazykovými hranicemi. Užšími proto, že Němci sice přišli do Čech jako hosté a kolonisté, ale záhy se začali domáhat dalších a dalších práv, až z českých zemí učinili domov dvou národů.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40666" y="5903934"/>
            <a:ext cx="2511381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František Palacký</a:t>
            </a:r>
          </a:p>
          <a:p>
            <a:pPr algn="ctr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(1798–1876)</a:t>
            </a:r>
            <a:endParaRPr lang="cs-CZ" sz="1200" b="1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20A0B87E-CC61-6DB2-E1FD-3DCA1F58695C}"/>
              </a:ext>
            </a:extLst>
          </p:cNvPr>
          <p:cNvSpPr/>
          <p:nvPr/>
        </p:nvSpPr>
        <p:spPr>
          <a:xfrm>
            <a:off x="940497" y="719334"/>
            <a:ext cx="1755609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cs-CZ" sz="1200" b="1" dirty="0">
                <a:latin typeface="Times New Roman" pitchFamily="18" charset="0"/>
              </a:rPr>
              <a:t>„Palackého“ 13. století  </a:t>
            </a:r>
          </a:p>
        </p:txBody>
      </p:sp>
    </p:spTree>
    <p:extLst>
      <p:ext uri="{BB962C8B-B14F-4D97-AF65-F5344CB8AC3E}">
        <p14:creationId xmlns:p14="http://schemas.microsoft.com/office/powerpoint/2010/main" val="2835938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0638896-ECB0-4B2E-934D-E71F38CB6A1A}"/>
              </a:ext>
            </a:extLst>
          </p:cNvPr>
          <p:cNvSpPr/>
          <p:nvPr/>
        </p:nvSpPr>
        <p:spPr>
          <a:xfrm>
            <a:off x="399140" y="2060960"/>
            <a:ext cx="1725152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altLang="cs-CZ" sz="1200" b="1" dirty="0">
                <a:latin typeface="Times New Roman" pitchFamily="18" charset="0"/>
              </a:rPr>
              <a:t>„Německá“ kolonizace </a:t>
            </a:r>
          </a:p>
        </p:txBody>
      </p:sp>
    </p:spTree>
    <p:extLst>
      <p:ext uri="{BB962C8B-B14F-4D97-AF65-F5344CB8AC3E}">
        <p14:creationId xmlns:p14="http://schemas.microsoft.com/office/powerpoint/2010/main" val="2646968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	</a:t>
            </a:r>
          </a:p>
        </p:txBody>
      </p:sp>
      <p:sp>
        <p:nvSpPr>
          <p:cNvPr id="4" name="Obdélník 3"/>
          <p:cNvSpPr/>
          <p:nvPr/>
        </p:nvSpPr>
        <p:spPr>
          <a:xfrm>
            <a:off x="4202805" y="1532585"/>
            <a:ext cx="3786389" cy="2492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cs-CZ" sz="1200" dirty="0">
                <a:latin typeface="Times New Roman" pitchFamily="18" charset="0"/>
              </a:rPr>
              <a:t>Peter ERLEN, </a:t>
            </a:r>
            <a:r>
              <a:rPr lang="cs-CZ" altLang="cs-CZ" sz="1200" i="1" dirty="0" err="1">
                <a:latin typeface="Times New Roman" pitchFamily="18" charset="0"/>
              </a:rPr>
              <a:t>Europäischer</a:t>
            </a:r>
            <a:r>
              <a:rPr lang="cs-CZ" altLang="cs-CZ" sz="1200" i="1" dirty="0">
                <a:latin typeface="Times New Roman" pitchFamily="18" charset="0"/>
              </a:rPr>
              <a:t> </a:t>
            </a:r>
            <a:r>
              <a:rPr lang="cs-CZ" altLang="cs-CZ" sz="1200" i="1" dirty="0" err="1">
                <a:latin typeface="Times New Roman" pitchFamily="18" charset="0"/>
              </a:rPr>
              <a:t>Landesausbau</a:t>
            </a:r>
            <a:r>
              <a:rPr lang="cs-CZ" altLang="cs-CZ" sz="1200" i="1" dirty="0">
                <a:latin typeface="Times New Roman" pitchFamily="18" charset="0"/>
              </a:rPr>
              <a:t> </a:t>
            </a:r>
            <a:r>
              <a:rPr lang="cs-CZ" altLang="cs-CZ" sz="1200" i="1" dirty="0" err="1">
                <a:latin typeface="Times New Roman" pitchFamily="18" charset="0"/>
              </a:rPr>
              <a:t>und</a:t>
            </a:r>
            <a:r>
              <a:rPr lang="cs-CZ" altLang="cs-CZ" sz="1200" i="1" dirty="0">
                <a:latin typeface="Times New Roman" pitchFamily="18" charset="0"/>
              </a:rPr>
              <a:t> </a:t>
            </a:r>
            <a:r>
              <a:rPr lang="cs-CZ" altLang="cs-CZ" sz="1200" i="1" dirty="0" err="1">
                <a:latin typeface="Times New Roman" pitchFamily="18" charset="0"/>
              </a:rPr>
              <a:t>mittelalterliche</a:t>
            </a:r>
            <a:r>
              <a:rPr lang="cs-CZ" altLang="cs-CZ" sz="1200" i="1" dirty="0">
                <a:latin typeface="Times New Roman" pitchFamily="18" charset="0"/>
              </a:rPr>
              <a:t> </a:t>
            </a:r>
            <a:r>
              <a:rPr lang="cs-CZ" altLang="cs-CZ" sz="1200" i="1" dirty="0" err="1">
                <a:latin typeface="Times New Roman" pitchFamily="18" charset="0"/>
              </a:rPr>
              <a:t>deutsche</a:t>
            </a:r>
            <a:r>
              <a:rPr lang="cs-CZ" altLang="cs-CZ" sz="1200" i="1" dirty="0">
                <a:latin typeface="Times New Roman" pitchFamily="18" charset="0"/>
              </a:rPr>
              <a:t> </a:t>
            </a:r>
            <a:r>
              <a:rPr lang="cs-CZ" altLang="cs-CZ" sz="1200" i="1" dirty="0" err="1">
                <a:latin typeface="Times New Roman" pitchFamily="18" charset="0"/>
              </a:rPr>
              <a:t>Ostsiedlung</a:t>
            </a:r>
            <a:r>
              <a:rPr lang="cs-CZ" altLang="cs-CZ" sz="1200" i="1" dirty="0">
                <a:latin typeface="Times New Roman" pitchFamily="18" charset="0"/>
              </a:rPr>
              <a:t>. </a:t>
            </a:r>
            <a:r>
              <a:rPr lang="cs-CZ" altLang="cs-CZ" sz="1200" i="1" dirty="0" err="1">
                <a:latin typeface="Times New Roman" pitchFamily="18" charset="0"/>
              </a:rPr>
              <a:t>Ein</a:t>
            </a:r>
            <a:r>
              <a:rPr lang="cs-CZ" altLang="cs-CZ" sz="1200" i="1" dirty="0">
                <a:latin typeface="Times New Roman" pitchFamily="18" charset="0"/>
              </a:rPr>
              <a:t> </a:t>
            </a:r>
            <a:r>
              <a:rPr lang="cs-CZ" altLang="cs-CZ" sz="1200" i="1" dirty="0" err="1">
                <a:latin typeface="Times New Roman" pitchFamily="18" charset="0"/>
              </a:rPr>
              <a:t>struktureller</a:t>
            </a:r>
            <a:r>
              <a:rPr lang="cs-CZ" altLang="cs-CZ" sz="1200" i="1" dirty="0">
                <a:latin typeface="Times New Roman" pitchFamily="18" charset="0"/>
              </a:rPr>
              <a:t> </a:t>
            </a:r>
            <a:r>
              <a:rPr lang="cs-CZ" altLang="cs-CZ" sz="1200" i="1" dirty="0" err="1">
                <a:latin typeface="Times New Roman" pitchFamily="18" charset="0"/>
              </a:rPr>
              <a:t>Vergleich</a:t>
            </a:r>
            <a:r>
              <a:rPr lang="cs-CZ" altLang="cs-CZ" sz="1200" i="1" dirty="0">
                <a:latin typeface="Times New Roman" pitchFamily="18" charset="0"/>
              </a:rPr>
              <a:t> </a:t>
            </a:r>
            <a:r>
              <a:rPr lang="cs-CZ" altLang="cs-CZ" sz="1200" i="1" dirty="0" err="1">
                <a:latin typeface="Times New Roman" pitchFamily="18" charset="0"/>
              </a:rPr>
              <a:t>zwischen</a:t>
            </a:r>
            <a:r>
              <a:rPr lang="cs-CZ" altLang="cs-CZ" sz="1200" i="1" dirty="0">
                <a:latin typeface="Times New Roman" pitchFamily="18" charset="0"/>
              </a:rPr>
              <a:t> </a:t>
            </a:r>
            <a:r>
              <a:rPr lang="cs-CZ" altLang="cs-CZ" sz="1200" i="1" dirty="0" err="1">
                <a:latin typeface="Times New Roman" pitchFamily="18" charset="0"/>
              </a:rPr>
              <a:t>Südwestfrankreich</a:t>
            </a:r>
            <a:r>
              <a:rPr lang="cs-CZ" altLang="cs-CZ" sz="1200" i="1" dirty="0">
                <a:latin typeface="Times New Roman" pitchFamily="18" charset="0"/>
              </a:rPr>
              <a:t>, </a:t>
            </a:r>
          </a:p>
          <a:p>
            <a:r>
              <a:rPr lang="cs-CZ" altLang="cs-CZ" sz="1200" i="1" dirty="0">
                <a:latin typeface="Times New Roman" pitchFamily="18" charset="0"/>
              </a:rPr>
              <a:t>den </a:t>
            </a:r>
            <a:r>
              <a:rPr lang="cs-CZ" altLang="cs-CZ" sz="1200" i="1" dirty="0" err="1">
                <a:latin typeface="Times New Roman" pitchFamily="18" charset="0"/>
              </a:rPr>
              <a:t>Niederlanden</a:t>
            </a:r>
            <a:r>
              <a:rPr lang="cs-CZ" altLang="cs-CZ" sz="1200" i="1" dirty="0">
                <a:latin typeface="Times New Roman" pitchFamily="18" charset="0"/>
              </a:rPr>
              <a:t> </a:t>
            </a:r>
            <a:r>
              <a:rPr lang="cs-CZ" altLang="cs-CZ" sz="1200" i="1" dirty="0" err="1">
                <a:latin typeface="Times New Roman" pitchFamily="18" charset="0"/>
              </a:rPr>
              <a:t>und</a:t>
            </a:r>
            <a:r>
              <a:rPr lang="cs-CZ" altLang="cs-CZ" sz="1200" i="1" dirty="0">
                <a:latin typeface="Times New Roman" pitchFamily="18" charset="0"/>
              </a:rPr>
              <a:t> dem </a:t>
            </a:r>
            <a:r>
              <a:rPr lang="cs-CZ" altLang="cs-CZ" sz="1200" i="1" dirty="0" err="1">
                <a:latin typeface="Times New Roman" pitchFamily="18" charset="0"/>
              </a:rPr>
              <a:t>Ordensland</a:t>
            </a:r>
            <a:r>
              <a:rPr lang="cs-CZ" altLang="cs-CZ" sz="1200" i="1" dirty="0">
                <a:latin typeface="Times New Roman" pitchFamily="18" charset="0"/>
              </a:rPr>
              <a:t> </a:t>
            </a:r>
            <a:r>
              <a:rPr lang="cs-CZ" altLang="cs-CZ" sz="1200" i="1" dirty="0" err="1">
                <a:latin typeface="Times New Roman" pitchFamily="18" charset="0"/>
              </a:rPr>
              <a:t>Preussen</a:t>
            </a:r>
            <a:r>
              <a:rPr lang="cs-CZ" altLang="cs-CZ" sz="1200" dirty="0">
                <a:latin typeface="Times New Roman" pitchFamily="18" charset="0"/>
              </a:rPr>
              <a:t>, </a:t>
            </a:r>
            <a:r>
              <a:rPr lang="cs-CZ" altLang="cs-CZ" sz="1200" dirty="0" err="1">
                <a:latin typeface="Times New Roman" pitchFamily="18" charset="0"/>
              </a:rPr>
              <a:t>Marburg</a:t>
            </a:r>
            <a:r>
              <a:rPr lang="cs-CZ" altLang="cs-CZ" sz="1200" dirty="0">
                <a:latin typeface="Times New Roman" pitchFamily="18" charset="0"/>
              </a:rPr>
              <a:t>/</a:t>
            </a:r>
            <a:r>
              <a:rPr lang="cs-CZ" altLang="cs-CZ" sz="1200" dirty="0" err="1">
                <a:latin typeface="Times New Roman" pitchFamily="18" charset="0"/>
              </a:rPr>
              <a:t>Lahn</a:t>
            </a:r>
            <a:r>
              <a:rPr lang="cs-CZ" altLang="cs-CZ" sz="1200" dirty="0">
                <a:latin typeface="Times New Roman" pitchFamily="18" charset="0"/>
              </a:rPr>
              <a:t> 1992 (</a:t>
            </a:r>
            <a:r>
              <a:rPr lang="cs-CZ" altLang="cs-CZ" sz="1200" dirty="0" err="1">
                <a:latin typeface="Times New Roman" pitchFamily="18" charset="0"/>
              </a:rPr>
              <a:t>Historische</a:t>
            </a:r>
            <a:r>
              <a:rPr lang="cs-CZ" altLang="cs-CZ" sz="1200" dirty="0">
                <a:latin typeface="Times New Roman" pitchFamily="18" charset="0"/>
              </a:rPr>
              <a:t> </a:t>
            </a:r>
            <a:r>
              <a:rPr lang="cs-CZ" altLang="cs-CZ" sz="1200" dirty="0" err="1">
                <a:latin typeface="Times New Roman" pitchFamily="18" charset="0"/>
              </a:rPr>
              <a:t>und</a:t>
            </a:r>
            <a:r>
              <a:rPr lang="cs-CZ" altLang="cs-CZ" sz="1200" dirty="0">
                <a:latin typeface="Times New Roman" pitchFamily="18" charset="0"/>
              </a:rPr>
              <a:t> </a:t>
            </a:r>
            <a:r>
              <a:rPr lang="cs-CZ" altLang="cs-CZ" sz="1200" dirty="0" err="1">
                <a:latin typeface="Times New Roman" pitchFamily="18" charset="0"/>
              </a:rPr>
              <a:t>Landeskundliche</a:t>
            </a:r>
            <a:r>
              <a:rPr lang="cs-CZ" altLang="cs-CZ" sz="1200" dirty="0">
                <a:latin typeface="Times New Roman" pitchFamily="18" charset="0"/>
              </a:rPr>
              <a:t> </a:t>
            </a:r>
            <a:r>
              <a:rPr lang="cs-CZ" altLang="cs-CZ" sz="1200" dirty="0" err="1">
                <a:latin typeface="Times New Roman" pitchFamily="18" charset="0"/>
              </a:rPr>
              <a:t>Ostmitteleuropastudien</a:t>
            </a:r>
            <a:r>
              <a:rPr lang="cs-CZ" altLang="cs-CZ" sz="1200" dirty="0">
                <a:latin typeface="Times New Roman" pitchFamily="18" charset="0"/>
              </a:rPr>
              <a:t> 9).</a:t>
            </a:r>
          </a:p>
          <a:p>
            <a:endParaRPr lang="cs-CZ" altLang="cs-CZ" sz="12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latin typeface="Times New Roman" pitchFamily="18" charset="0"/>
                <a:cs typeface="Times New Roman" panose="02020603050405020304" pitchFamily="18" charset="0"/>
              </a:rPr>
              <a:t>Robert BARTLETT,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Making of Europe. Conquest, Colonization and Cultural Change 950–1350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London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1993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latin typeface="Times New Roman" pitchFamily="18" charset="0"/>
            </a:endParaRPr>
          </a:p>
          <a:p>
            <a:r>
              <a:rPr lang="cs-CZ" altLang="cs-CZ" sz="1200" dirty="0">
                <a:latin typeface="Times New Roman" pitchFamily="18" charset="0"/>
              </a:rPr>
              <a:t>Jan KLÁPŠTĚ, </a:t>
            </a:r>
            <a:r>
              <a:rPr lang="cs-CZ" altLang="cs-CZ" sz="1200" i="1" dirty="0">
                <a:latin typeface="Times New Roman" pitchFamily="18" charset="0"/>
              </a:rPr>
              <a:t>Proměna českých zemí ve středověku</a:t>
            </a:r>
            <a:r>
              <a:rPr lang="cs-CZ" altLang="cs-CZ" sz="1200" dirty="0">
                <a:latin typeface="Times New Roman" pitchFamily="18" charset="0"/>
              </a:rPr>
              <a:t>, Praha 2005.</a:t>
            </a:r>
          </a:p>
        </p:txBody>
      </p:sp>
      <p:sp>
        <p:nvSpPr>
          <p:cNvPr id="6" name="Obdélník 5"/>
          <p:cNvSpPr/>
          <p:nvPr/>
        </p:nvSpPr>
        <p:spPr>
          <a:xfrm>
            <a:off x="4301130" y="5043894"/>
            <a:ext cx="3288405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Dobově podmíněná aktualizace minulosti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vlny „westernizace“ střední Evropy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Recepce práva a technologických postupů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Předpoklady obecné a domácí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se šipkou 7"/>
          <p:cNvCxnSpPr/>
          <p:nvPr/>
        </p:nvCxnSpPr>
        <p:spPr bwMode="auto">
          <a:xfrm>
            <a:off x="5670583" y="4360363"/>
            <a:ext cx="0" cy="45076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Obdélník 4">
            <a:extLst>
              <a:ext uri="{FF2B5EF4-FFF2-40B4-BE49-F238E27FC236}">
                <a16:creationId xmlns:a16="http://schemas.microsoft.com/office/drawing/2014/main" id="{279A529F-8A2A-84B1-6EDC-9F2F6C7D8AB3}"/>
              </a:ext>
            </a:extLst>
          </p:cNvPr>
          <p:cNvSpPr/>
          <p:nvPr/>
        </p:nvSpPr>
        <p:spPr>
          <a:xfrm>
            <a:off x="436944" y="663533"/>
            <a:ext cx="3020827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cs-CZ" sz="1200" b="1" dirty="0">
                <a:latin typeface="Times New Roman" pitchFamily="18" charset="0"/>
              </a:rPr>
              <a:t>Kolonizace – Europeizace – Westernizace? </a:t>
            </a:r>
          </a:p>
        </p:txBody>
      </p:sp>
    </p:spTree>
    <p:extLst>
      <p:ext uri="{BB962C8B-B14F-4D97-AF65-F5344CB8AC3E}">
        <p14:creationId xmlns:p14="http://schemas.microsoft.com/office/powerpoint/2010/main" val="424537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461985" y="545577"/>
            <a:ext cx="3934669" cy="54476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Nedokončené privilegium pro johanity, jímž markrabě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Vladislav Jindřich povolil osazování řádových držav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nerušeně a bez překážek podle práva Němců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locare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voluerint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vocati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iure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Theutonicorum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quiete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sine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vexatione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utantur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CDB II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432–433, č. 385.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Roku 1223 Přemysl Otakar I. uničovským měšťanům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potvrdil svobodné klučení lesa na třicet let s poznámkou,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že z dané lhůty uplynulo deset let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silvam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acceperunt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exstirpandam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XXX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annos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quibus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decem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preterierunt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obsahu privilegia je zřejmé, že se vše stalo se souhlasem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markraběte Vladislava Jindřicha, který osadníkům věnoval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polnosti k lánovému vyměření, stanovil výši poplatku z orné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půdy a městských parcel, rozhodl, že se desátek bude vybírat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svatého Martina, a přenechal Uničovským nižší soudnictví spolu s magdeburským právem a zvyklostmi, jež tehdy užívali v Bruntále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ius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Meidburgense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easdem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consuetudines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iuris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habent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cives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nostri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Froudental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Přemyslova konfirmace prozrazuje i to, že lokaci řídil fojt Dětřich, který roku 1223 vlastnil dědičnou městskou rychtu. </a:t>
            </a: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CDB II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237–239, č. 246.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B5765054-EA08-3D4A-9BCC-8D33083995AE}"/>
              </a:ext>
            </a:extLst>
          </p:cNvPr>
          <p:cNvSpPr/>
          <p:nvPr/>
        </p:nvSpPr>
        <p:spPr>
          <a:xfrm>
            <a:off x="333066" y="536057"/>
            <a:ext cx="2117887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cs-CZ" sz="1200" b="1" dirty="0">
                <a:latin typeface="Times New Roman" pitchFamily="18" charset="0"/>
              </a:rPr>
              <a:t>Přejímání práva:</a:t>
            </a:r>
          </a:p>
          <a:p>
            <a:r>
              <a:rPr lang="cs-CZ" altLang="cs-CZ" sz="1200" b="1" dirty="0">
                <a:latin typeface="Times New Roman" pitchFamily="18" charset="0"/>
              </a:rPr>
              <a:t>Od ústního souhlasu k listině </a:t>
            </a:r>
          </a:p>
        </p:txBody>
      </p:sp>
    </p:spTree>
    <p:extLst>
      <p:ext uri="{BB962C8B-B14F-4D97-AF65-F5344CB8AC3E}">
        <p14:creationId xmlns:p14="http://schemas.microsoft.com/office/powerpoint/2010/main" val="378115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64161" y="320463"/>
            <a:ext cx="2824479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ministeriálů magdeburského arcibiskupa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Řídilo se jím také domácí obyvatelstvo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Lokace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Převod služeb a dávek na peněžní platy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městské obce: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1213 Bruntál, Uničov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Otázka městskosti prvních měst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6086CC4-45A0-6262-1DEF-6556A995C7F5}"/>
              </a:ext>
            </a:extLst>
          </p:cNvPr>
          <p:cNvSpPr/>
          <p:nvPr/>
        </p:nvSpPr>
        <p:spPr>
          <a:xfrm>
            <a:off x="3361790" y="320463"/>
            <a:ext cx="2734210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cs-CZ" sz="1200" b="1" dirty="0">
                <a:latin typeface="Times New Roman" pitchFamily="18" charset="0"/>
              </a:rPr>
              <a:t>Ius </a:t>
            </a:r>
            <a:r>
              <a:rPr lang="cs-CZ" altLang="cs-CZ" sz="1200" b="1" dirty="0" err="1">
                <a:latin typeface="Times New Roman" pitchFamily="18" charset="0"/>
              </a:rPr>
              <a:t>Maidburgense</a:t>
            </a:r>
            <a:r>
              <a:rPr lang="cs-CZ" altLang="cs-CZ" sz="1200" b="1" dirty="0">
                <a:latin typeface="Times New Roman" pitchFamily="18" charset="0"/>
              </a:rPr>
              <a:t> – Ius </a:t>
            </a:r>
            <a:r>
              <a:rPr lang="cs-CZ" altLang="cs-CZ" sz="1200" b="1" dirty="0" err="1">
                <a:latin typeface="Times New Roman" pitchFamily="18" charset="0"/>
              </a:rPr>
              <a:t>Teutonicorum</a:t>
            </a:r>
            <a:r>
              <a:rPr lang="cs-CZ" altLang="cs-CZ" sz="1200" b="1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4136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62376" y="1264570"/>
            <a:ext cx="3202798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primitivních počátků</a:t>
            </a:r>
          </a:p>
          <a:p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200" dirty="0">
                <a:latin typeface="Times New Roman" pitchFamily="18" charset="0"/>
              </a:rPr>
              <a:t>Rýžování zlata</a:t>
            </a:r>
          </a:p>
          <a:p>
            <a:r>
              <a:rPr lang="cs-CZ" altLang="cs-CZ" sz="1200" dirty="0">
                <a:latin typeface="Times New Roman" pitchFamily="18" charset="0"/>
              </a:rPr>
              <a:t>(Suchá Rudná, Stará Rudná, </a:t>
            </a:r>
            <a:r>
              <a:rPr lang="cs-CZ" altLang="cs-CZ" sz="1200" dirty="0" err="1">
                <a:latin typeface="Times New Roman" pitchFamily="18" charset="0"/>
              </a:rPr>
              <a:t>Cukmantl</a:t>
            </a:r>
            <a:r>
              <a:rPr lang="cs-CZ" altLang="cs-CZ" sz="1200" dirty="0">
                <a:latin typeface="Times New Roman" pitchFamily="18" charset="0"/>
              </a:rPr>
              <a:t>, Oskava)</a:t>
            </a:r>
          </a:p>
          <a:p>
            <a:endParaRPr lang="cs-CZ" altLang="cs-CZ" sz="1200" dirty="0">
              <a:latin typeface="Times New Roman" pitchFamily="18" charset="0"/>
            </a:endParaRPr>
          </a:p>
          <a:p>
            <a:r>
              <a:rPr lang="cs-CZ" altLang="cs-CZ" sz="1200" dirty="0">
                <a:latin typeface="Times New Roman" pitchFamily="18" charset="0"/>
              </a:rPr>
              <a:t>Směna zlata za stříbro</a:t>
            </a:r>
          </a:p>
          <a:p>
            <a:endParaRPr lang="cs-CZ" altLang="cs-CZ" sz="1200" dirty="0">
              <a:latin typeface="Times New Roman" pitchFamily="18" charset="0"/>
            </a:endParaRPr>
          </a:p>
          <a:p>
            <a:r>
              <a:rPr lang="cs-CZ" altLang="cs-CZ" sz="1200" dirty="0">
                <a:latin typeface="Times New Roman" pitchFamily="18" charset="0"/>
              </a:rPr>
              <a:t>Reforma mince </a:t>
            </a:r>
          </a:p>
          <a:p>
            <a:r>
              <a:rPr lang="cs-CZ" altLang="cs-CZ" sz="1200" dirty="0">
                <a:latin typeface="Times New Roman" pitchFamily="18" charset="0"/>
              </a:rPr>
              <a:t>(denáry fenikového typu, brakteáty, </a:t>
            </a:r>
          </a:p>
          <a:p>
            <a:r>
              <a:rPr lang="cs-CZ" altLang="cs-CZ" sz="1200" dirty="0">
                <a:latin typeface="Times New Roman" pitchFamily="18" charset="0"/>
              </a:rPr>
              <a:t>od roku 1253 jen brakteáty)</a:t>
            </a:r>
          </a:p>
          <a:p>
            <a:endParaRPr lang="cs-CZ" altLang="cs-CZ" sz="1200" dirty="0">
              <a:latin typeface="Times New Roman" pitchFamily="18" charset="0"/>
            </a:endParaRPr>
          </a:p>
          <a:p>
            <a:r>
              <a:rPr lang="cs-CZ" altLang="cs-CZ" sz="1200" b="1" dirty="0">
                <a:latin typeface="Times New Roman" pitchFamily="18" charset="0"/>
              </a:rPr>
              <a:t>ke zpracování stříbrné rudy…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204AF4DB-70B7-BBA5-3240-75A0894CFFBD}"/>
              </a:ext>
            </a:extLst>
          </p:cNvPr>
          <p:cNvSpPr/>
          <p:nvPr/>
        </p:nvSpPr>
        <p:spPr>
          <a:xfrm>
            <a:off x="562376" y="658201"/>
            <a:ext cx="1391728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cs-CZ" sz="1200" b="1" dirty="0">
                <a:latin typeface="Times New Roman" pitchFamily="18" charset="0"/>
              </a:rPr>
              <a:t>Nové technologie: </a:t>
            </a:r>
          </a:p>
        </p:txBody>
      </p:sp>
    </p:spTree>
    <p:extLst>
      <p:ext uri="{BB962C8B-B14F-4D97-AF65-F5344CB8AC3E}">
        <p14:creationId xmlns:p14="http://schemas.microsoft.com/office/powerpoint/2010/main" val="2915812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62CE2F3-AFAE-4B1B-BB33-E07F82E52496}"/>
              </a:ext>
            </a:extLst>
          </p:cNvPr>
          <p:cNvSpPr txBox="1"/>
          <p:nvPr/>
        </p:nvSpPr>
        <p:spPr>
          <a:xfrm>
            <a:off x="849618" y="771135"/>
            <a:ext cx="136447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 tvář krajiny</a:t>
            </a:r>
          </a:p>
        </p:txBody>
      </p:sp>
    </p:spTree>
    <p:extLst>
      <p:ext uri="{BB962C8B-B14F-4D97-AF65-F5344CB8AC3E}">
        <p14:creationId xmlns:p14="http://schemas.microsoft.com/office/powerpoint/2010/main" val="14765612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769</Words>
  <Application>Microsoft Office PowerPoint</Application>
  <PresentationFormat>Širokoúhlá obrazovka</PresentationFormat>
  <Paragraphs>118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247</cp:revision>
  <cp:lastPrinted>2019-10-16T06:26:31Z</cp:lastPrinted>
  <dcterms:created xsi:type="dcterms:W3CDTF">2019-09-26T11:11:15Z</dcterms:created>
  <dcterms:modified xsi:type="dcterms:W3CDTF">2024-09-27T11:20:09Z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