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7" r:id="rId4"/>
  </p:sldMasterIdLst>
  <p:notesMasterIdLst>
    <p:notesMasterId r:id="rId10"/>
  </p:notesMasterIdLst>
  <p:handoutMasterIdLst>
    <p:handoutMasterId r:id="rId11"/>
  </p:handoutMasterIdLst>
  <p:sldIdLst>
    <p:sldId id="436" r:id="rId5"/>
    <p:sldId id="437" r:id="rId6"/>
    <p:sldId id="438" r:id="rId7"/>
    <p:sldId id="439" r:id="rId8"/>
    <p:sldId id="440" r:id="rId9"/>
  </p:sldIdLst>
  <p:sldSz cx="12192000" cy="6858000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20" userDrawn="1">
          <p15:clr>
            <a:srgbClr val="A4A3A4"/>
          </p15:clr>
        </p15:guide>
        <p15:guide id="2" orient="horz" pos="1272" userDrawn="1">
          <p15:clr>
            <a:srgbClr val="A4A3A4"/>
          </p15:clr>
        </p15:guide>
        <p15:guide id="3" orient="horz" pos="715" userDrawn="1">
          <p15:clr>
            <a:srgbClr val="A4A3A4"/>
          </p15:clr>
        </p15:guide>
        <p15:guide id="4" orient="horz" pos="3861" userDrawn="1">
          <p15:clr>
            <a:srgbClr val="A4A3A4"/>
          </p15:clr>
        </p15:guide>
        <p15:guide id="5" orient="horz" pos="3944" userDrawn="1">
          <p15:clr>
            <a:srgbClr val="A4A3A4"/>
          </p15:clr>
        </p15:guide>
        <p15:guide id="6" pos="428" userDrawn="1">
          <p15:clr>
            <a:srgbClr val="A4A3A4"/>
          </p15:clr>
        </p15:guide>
        <p15:guide id="7" pos="7224" userDrawn="1">
          <p15:clr>
            <a:srgbClr val="A4A3A4"/>
          </p15:clr>
        </p15:guide>
        <p15:guide id="8" pos="909" userDrawn="1">
          <p15:clr>
            <a:srgbClr val="A4A3A4"/>
          </p15:clr>
        </p15:guide>
        <p15:guide id="9" pos="3688" userDrawn="1">
          <p15:clr>
            <a:srgbClr val="A4A3A4"/>
          </p15:clr>
        </p15:guide>
        <p15:guide id="10" pos="396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Dáša Ayadi" initials="DA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DC"/>
    <a:srgbClr val="FFD85D"/>
    <a:srgbClr val="FFDD71"/>
    <a:srgbClr val="4BC8FF"/>
    <a:srgbClr val="F01928"/>
    <a:srgbClr val="9100DC"/>
    <a:srgbClr val="5AC8AF"/>
    <a:srgbClr val="00287D"/>
    <a:srgbClr val="96969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33" autoAdjust="0"/>
    <p:restoredTop sz="96754" autoAdjust="0"/>
  </p:normalViewPr>
  <p:slideViewPr>
    <p:cSldViewPr snapToGrid="0">
      <p:cViewPr varScale="1">
        <p:scale>
          <a:sx n="109" d="100"/>
          <a:sy n="109" d="100"/>
        </p:scale>
        <p:origin x="114" y="126"/>
      </p:cViewPr>
      <p:guideLst>
        <p:guide orient="horz" pos="1120"/>
        <p:guide orient="horz" pos="1272"/>
        <p:guide orient="horz" pos="715"/>
        <p:guide orient="horz" pos="3861"/>
        <p:guide orient="horz" pos="3944"/>
        <p:guide pos="428"/>
        <p:guide pos="7224"/>
        <p:guide pos="909"/>
        <p:guide pos="3688"/>
        <p:guide pos="3968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125" d="100"/>
          <a:sy n="125" d="100"/>
        </p:scale>
        <p:origin x="4002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17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artin Wihoda" userId="58322e09a6bf6d7c" providerId="LiveId" clId="{F0BC803C-37BC-4D43-B7F3-EE6D940FA371}"/>
    <pc:docChg chg="delSld modSld">
      <pc:chgData name="Martin Wihoda" userId="58322e09a6bf6d7c" providerId="LiveId" clId="{F0BC803C-37BC-4D43-B7F3-EE6D940FA371}" dt="2020-10-10T15:35:52.052" v="50" actId="1076"/>
      <pc:docMkLst>
        <pc:docMk/>
      </pc:docMkLst>
      <pc:sldChg chg="modSp mod">
        <pc:chgData name="Martin Wihoda" userId="58322e09a6bf6d7c" providerId="LiveId" clId="{F0BC803C-37BC-4D43-B7F3-EE6D940FA371}" dt="2020-10-10T15:29:27.001" v="16" actId="20577"/>
        <pc:sldMkLst>
          <pc:docMk/>
          <pc:sldMk cId="3295407149" sldId="436"/>
        </pc:sldMkLst>
        <pc:spChg chg="mod">
          <ac:chgData name="Martin Wihoda" userId="58322e09a6bf6d7c" providerId="LiveId" clId="{F0BC803C-37BC-4D43-B7F3-EE6D940FA371}" dt="2020-10-10T15:29:27.001" v="16" actId="20577"/>
          <ac:spMkLst>
            <pc:docMk/>
            <pc:sldMk cId="3295407149" sldId="436"/>
            <ac:spMk id="7" creationId="{00000000-0000-0000-0000-000000000000}"/>
          </ac:spMkLst>
        </pc:spChg>
      </pc:sldChg>
      <pc:sldChg chg="del">
        <pc:chgData name="Martin Wihoda" userId="58322e09a6bf6d7c" providerId="LiveId" clId="{F0BC803C-37BC-4D43-B7F3-EE6D940FA371}" dt="2020-10-10T15:30:21.342" v="17" actId="2696"/>
        <pc:sldMkLst>
          <pc:docMk/>
          <pc:sldMk cId="4118038389" sldId="440"/>
        </pc:sldMkLst>
      </pc:sldChg>
      <pc:sldChg chg="modSp mod">
        <pc:chgData name="Martin Wihoda" userId="58322e09a6bf6d7c" providerId="LiveId" clId="{F0BC803C-37BC-4D43-B7F3-EE6D940FA371}" dt="2020-10-10T15:35:52.052" v="50" actId="1076"/>
        <pc:sldMkLst>
          <pc:docMk/>
          <pc:sldMk cId="1661931061" sldId="441"/>
        </pc:sldMkLst>
        <pc:spChg chg="mod">
          <ac:chgData name="Martin Wihoda" userId="58322e09a6bf6d7c" providerId="LiveId" clId="{F0BC803C-37BC-4D43-B7F3-EE6D940FA371}" dt="2020-10-10T15:35:46.552" v="49" actId="1076"/>
          <ac:spMkLst>
            <pc:docMk/>
            <pc:sldMk cId="1661931061" sldId="441"/>
            <ac:spMk id="4" creationId="{00000000-0000-0000-0000-000000000000}"/>
          </ac:spMkLst>
        </pc:spChg>
        <pc:picChg chg="mod">
          <ac:chgData name="Martin Wihoda" userId="58322e09a6bf6d7c" providerId="LiveId" clId="{F0BC803C-37BC-4D43-B7F3-EE6D940FA371}" dt="2020-10-10T15:35:52.052" v="50" actId="1076"/>
          <ac:picMkLst>
            <pc:docMk/>
            <pc:sldMk cId="1661931061" sldId="441"/>
            <ac:picMk id="3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35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2016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 altLang="cs-CZ"/>
          </a:p>
        </p:txBody>
      </p:sp>
      <p:sp>
        <p:nvSpPr>
          <p:cNvPr id="10035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 altLang="cs-CZ"/>
          </a:p>
        </p:txBody>
      </p:sp>
      <p:sp>
        <p:nvSpPr>
          <p:cNvPr id="10035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2016" y="9431814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634D9CB-1186-4E97-85EF-EEFDD3E78B1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8451449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0443" y="0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0488" y="744538"/>
            <a:ext cx="6616700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024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768" y="4715907"/>
            <a:ext cx="5438140" cy="44677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1024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</a:defRPr>
            </a:lvl1pPr>
          </a:lstStyle>
          <a:p>
            <a:endParaRPr lang="cs-CZ" altLang="cs-CZ"/>
          </a:p>
        </p:txBody>
      </p:sp>
      <p:sp>
        <p:nvSpPr>
          <p:cNvPr id="1024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0443" y="9430091"/>
            <a:ext cx="2945659" cy="4964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</a:defRPr>
            </a:lvl1pPr>
          </a:lstStyle>
          <a:p>
            <a:fld id="{061A6D36-8CFB-40FE-8D60-D2050488125D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3881114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/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5D21EF72-3072-4710-A17A-9B68D35C3DD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46942" cy="10568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538414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 userDrawn="1">
          <p15:clr>
            <a:srgbClr val="FBAE40"/>
          </p15:clr>
        </p15:guide>
        <p15:guide id="2" pos="234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rázky text - dva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Zástupný symbol pro obsah 12">
            <a:extLst>
              <a:ext uri="{FF2B5EF4-FFF2-40B4-BE49-F238E27FC236}">
                <a16:creationId xmlns:a16="http://schemas.microsoft.com/office/drawing/2014/main" id="{9622FDD6-5C71-4DE9-BFBE-6443A2855E5C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997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8D903DEB-B441-46DB-8462-2640DC8DB3E8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19999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1" name="Zástupný symbol pro text 13">
            <a:extLst>
              <a:ext uri="{FF2B5EF4-FFF2-40B4-BE49-F238E27FC236}">
                <a16:creationId xmlns:a16="http://schemas.microsoft.com/office/drawing/2014/main" id="{66F1D7B9-D1BE-446E-87CA-6AD81AFA8389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4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Zástupný symbol pro text 5">
            <a:extLst>
              <a:ext uri="{FF2B5EF4-FFF2-40B4-BE49-F238E27FC236}">
                <a16:creationId xmlns:a16="http://schemas.microsoft.com/office/drawing/2014/main" id="{3947EF07-8AF7-4904-8565-F5D81E4282DE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6251278" y="4500000"/>
            <a:ext cx="5220000" cy="1331998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334B9440-7A06-4BF8-9532-C11248171B0C}"/>
              </a:ext>
            </a:extLst>
          </p:cNvPr>
          <p:cNvSpPr>
            <a:spLocks noGrp="1"/>
          </p:cNvSpPr>
          <p:nvPr>
            <p:ph type="body" sz="quarter" idx="22"/>
          </p:nvPr>
        </p:nvSpPr>
        <p:spPr>
          <a:xfrm>
            <a:off x="6252003" y="4068000"/>
            <a:ext cx="5220000" cy="360000"/>
          </a:xfrm>
        </p:spPr>
        <p:txBody>
          <a:bodyPr/>
          <a:lstStyle>
            <a:lvl1pPr>
              <a:lnSpc>
                <a:spcPts val="1100"/>
              </a:lnSpc>
              <a:defRPr sz="900" b="1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7" name="Zástupný symbol pro obsah 12">
            <a:extLst>
              <a:ext uri="{FF2B5EF4-FFF2-40B4-BE49-F238E27FC236}">
                <a16:creationId xmlns:a16="http://schemas.microsoft.com/office/drawing/2014/main" id="{263AA377-982D-4CA3-B9BD-C61AF6524812}"/>
              </a:ext>
            </a:extLst>
          </p:cNvPr>
          <p:cNvSpPr>
            <a:spLocks noGrp="1"/>
          </p:cNvSpPr>
          <p:nvPr>
            <p:ph sz="quarter" idx="25"/>
          </p:nvPr>
        </p:nvSpPr>
        <p:spPr>
          <a:xfrm>
            <a:off x="6251278" y="718712"/>
            <a:ext cx="5220001" cy="320400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4" name="Obrázek 13">
            <a:extLst>
              <a:ext uri="{FF2B5EF4-FFF2-40B4-BE49-F238E27FC236}">
                <a16:creationId xmlns:a16="http://schemas.microsoft.com/office/drawing/2014/main" id="{221CE213-A173-41CF-BA99-7A8C39EDDC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9866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00ECF312-612B-4D8F-9ADA-7B8234D63DDE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3890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verzní snímek s obrázkem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/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8" name="Zástupný symbol pro obrázek 7"/>
          <p:cNvSpPr>
            <a:spLocks noGrp="1"/>
          </p:cNvSpPr>
          <p:nvPr>
            <p:ph type="pic" sz="quarter" idx="12"/>
          </p:nvPr>
        </p:nvSpPr>
        <p:spPr>
          <a:xfrm>
            <a:off x="0" y="1"/>
            <a:ext cx="12192000" cy="5842000"/>
          </a:xfrm>
        </p:spPr>
        <p:txBody>
          <a:bodyPr anchor="ctr"/>
          <a:lstStyle>
            <a:lvl1pPr algn="ctr"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na ikonu přidáte obrázek.</a:t>
            </a:r>
            <a:endParaRPr lang="cs-CZ" dirty="0"/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4921D43C-AA8B-4250-B0E5-825E8D675E4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3731" y="6048047"/>
            <a:ext cx="874748" cy="597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385452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 ARTS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F1B3041E-A881-4F77-88F8-58E63994665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42870" y="2019300"/>
            <a:ext cx="4147317" cy="2833315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62C38F51-21B5-4FCA-8498-6F65C0DB2C3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2">
            <a:extLst>
              <a:ext uri="{FF2B5EF4-FFF2-40B4-BE49-F238E27FC236}">
                <a16:creationId xmlns:a16="http://schemas.microsoft.com/office/drawing/2014/main" id="{1CB56087-1653-4687-91A3-3216416E0183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4BC8FF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30097039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nímek MUN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50208" y="2434288"/>
            <a:ext cx="7673489" cy="1989423"/>
          </a:xfrm>
          <a:prstGeom prst="rect">
            <a:avLst/>
          </a:prstGeom>
        </p:spPr>
      </p:pic>
      <p:sp>
        <p:nvSpPr>
          <p:cNvPr id="3" name="Zástupný symbol pro zápatí 1">
            <a:extLst>
              <a:ext uri="{FF2B5EF4-FFF2-40B4-BE49-F238E27FC236}">
                <a16:creationId xmlns:a16="http://schemas.microsoft.com/office/drawing/2014/main" id="{33B71AC8-4CA1-4239-89AB-D9E452AEC91F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2">
            <a:extLst>
              <a:ext uri="{FF2B5EF4-FFF2-40B4-BE49-F238E27FC236}">
                <a16:creationId xmlns:a16="http://schemas.microsoft.com/office/drawing/2014/main" id="{07684D48-9ECE-47F4-B60D-1F10FA1F06D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414000" y="6228000"/>
            <a:ext cx="252000" cy="252000"/>
          </a:xfrm>
        </p:spPr>
        <p:txBody>
          <a:bodyPr/>
          <a:lstStyle>
            <a:lvl1pPr>
              <a:defRPr>
                <a:solidFill>
                  <a:srgbClr val="0000DC"/>
                </a:solidFill>
              </a:defRPr>
            </a:lvl1pPr>
          </a:lstStyle>
          <a:p>
            <a:fld id="{D6D6C118-631F-4A80-9886-907009361577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79121426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>
          <a:xfrm>
            <a:off x="720000" y="6228000"/>
            <a:ext cx="7920000" cy="252000"/>
          </a:xfrm>
        </p:spPr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7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499F8229-0F91-48F2-B8B9-3D62AB080C7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122957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997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Úvodní snímek – inverzní">
    <p:bg>
      <p:bgPr>
        <a:solidFill>
          <a:srgbClr val="4BC8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D8587455-5AC3-4F6B-BE52-826326AFD383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F3A84368-F699-48A6-8383-4822D7F23BC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7" name="Nadpis 6">
            <a:extLst>
              <a:ext uri="{FF2B5EF4-FFF2-40B4-BE49-F238E27FC236}">
                <a16:creationId xmlns:a16="http://schemas.microsoft.com/office/drawing/2014/main" id="{322FA9F0-97E4-45C3-84A8-592F85A6A3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8502" y="2900365"/>
            <a:ext cx="11361600" cy="1171580"/>
          </a:xfrm>
        </p:spPr>
        <p:txBody>
          <a:bodyPr anchor="t"/>
          <a:lstStyle>
            <a:lvl1pPr algn="l">
              <a:lnSpc>
                <a:spcPts val="4400"/>
              </a:lnSpc>
              <a:defRPr sz="4400">
                <a:solidFill>
                  <a:schemeClr val="bg1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8" name="Podnadpis 2"/>
          <p:cNvSpPr>
            <a:spLocks noGrp="1"/>
          </p:cNvSpPr>
          <p:nvPr>
            <p:ph type="subTitle" idx="1"/>
          </p:nvPr>
        </p:nvSpPr>
        <p:spPr>
          <a:xfrm>
            <a:off x="398502" y="4116402"/>
            <a:ext cx="11361600" cy="698497"/>
          </a:xfrm>
        </p:spPr>
        <p:txBody>
          <a:bodyPr anchor="t"/>
          <a:lstStyle>
            <a:lvl1pPr marL="0" indent="0" algn="l">
              <a:buNone/>
              <a:defRPr lang="cs-CZ" sz="2400" b="0" dirty="0">
                <a:solidFill>
                  <a:schemeClr val="bg1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cs-CZ" dirty="0"/>
          </a:p>
        </p:txBody>
      </p:sp>
      <p:pic>
        <p:nvPicPr>
          <p:cNvPr id="10" name="Obrázek 9">
            <a:extLst>
              <a:ext uri="{FF2B5EF4-FFF2-40B4-BE49-F238E27FC236}">
                <a16:creationId xmlns:a16="http://schemas.microsoft.com/office/drawing/2014/main" id="{66181539-CB28-4249-8656-2F8138AB972C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000" y="414000"/>
            <a:ext cx="1535991" cy="10493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116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432">
          <p15:clr>
            <a:srgbClr val="FBAE40"/>
          </p15:clr>
        </p15:guide>
        <p15:guide id="2" pos="234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2"/>
            <a:ext cx="10753200" cy="4139998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 sz="1200"/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970407D-EE58-4A0B-824B-1D3AE42DD9CF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7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3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0E614447-E10C-4DB8-8B61-754F2BE0FAD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44282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 a 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6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20725" y="1296001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21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6251278" y="1290515"/>
            <a:ext cx="5220000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2" name="Zástupný symbol pro obsah 2"/>
          <p:cNvSpPr>
            <a:spLocks noGrp="1"/>
          </p:cNvSpPr>
          <p:nvPr>
            <p:ph idx="1"/>
          </p:nvPr>
        </p:nvSpPr>
        <p:spPr>
          <a:xfrm>
            <a:off x="720000" y="169200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23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90271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FFACE40E-5B18-41AE-BFE5-D68E8FEAA431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716842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886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obsah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1695074"/>
            <a:ext cx="5218413" cy="3896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4" name="Nadpis 3">
            <a:extLst>
              <a:ext uri="{FF2B5EF4-FFF2-40B4-BE49-F238E27FC236}">
                <a16:creationId xmlns:a16="http://schemas.microsoft.com/office/drawing/2014/main" id="{ABDE9BC5-EE25-44B2-8081-F2B94BAA68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cs-CZ" dirty="0"/>
          </a:p>
        </p:txBody>
      </p:sp>
      <p:sp>
        <p:nvSpPr>
          <p:cNvPr id="9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2" name="Zástupný symbol pro obsah 2"/>
          <p:cNvSpPr>
            <a:spLocks noGrp="1"/>
          </p:cNvSpPr>
          <p:nvPr>
            <p:ph idx="28"/>
          </p:nvPr>
        </p:nvSpPr>
        <p:spPr>
          <a:xfrm>
            <a:off x="6251280" y="1667024"/>
            <a:ext cx="5219998" cy="414000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13" name="Obrázek 12">
            <a:extLst>
              <a:ext uri="{FF2B5EF4-FFF2-40B4-BE49-F238E27FC236}">
                <a16:creationId xmlns:a16="http://schemas.microsoft.com/office/drawing/2014/main" id="{4F2E8CD9-E848-4CA4-A74F-A0CE634CAE78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673959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657" userDrawn="1">
          <p15:clr>
            <a:srgbClr val="FBAE40"/>
          </p15:clr>
        </p15:guide>
        <p15:guide id="2" pos="7242" userDrawn="1">
          <p15:clr>
            <a:srgbClr val="FBAE40"/>
          </p15:clr>
        </p15:guide>
      </p15:sldGuideLst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dpis, podnadpis a tři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Zástupný symbol pro obsah 12">
            <a:extLst>
              <a:ext uri="{FF2B5EF4-FFF2-40B4-BE49-F238E27FC236}">
                <a16:creationId xmlns:a16="http://schemas.microsoft.com/office/drawing/2014/main" id="{548D6DE9-EB16-4D0A-9F96-DD69C3E97213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440000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6" name="Zástupný symbol pro text 5">
            <a:extLst>
              <a:ext uri="{FF2B5EF4-FFF2-40B4-BE49-F238E27FC236}">
                <a16:creationId xmlns:a16="http://schemas.microsoft.com/office/drawing/2014/main" id="{C2D097E9-9E99-4F02-A434-E69D713D0FB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719999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text 5">
            <a:extLst>
              <a:ext uri="{FF2B5EF4-FFF2-40B4-BE49-F238E27FC236}">
                <a16:creationId xmlns:a16="http://schemas.microsoft.com/office/drawing/2014/main" id="{7E169087-A2FD-4849-9AAC-BD41AA07A5EA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4440000" y="4414271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9" name="Zástupný symbol pro text 5">
            <a:extLst>
              <a:ext uri="{FF2B5EF4-FFF2-40B4-BE49-F238E27FC236}">
                <a16:creationId xmlns:a16="http://schemas.microsoft.com/office/drawing/2014/main" id="{E14CE5FF-FB97-4634-9714-4B5C0FDA386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>
          <a:xfrm>
            <a:off x="8161200" y="4414270"/>
            <a:ext cx="3312000" cy="1427730"/>
          </a:xfrm>
        </p:spPr>
        <p:txBody>
          <a:bodyPr lIns="0" tIns="0" rIns="0" bIns="0" numCol="1" spcCol="324000">
            <a:noAutofit/>
          </a:bodyPr>
          <a:lstStyle>
            <a:lvl1pPr algn="l">
              <a:lnSpc>
                <a:spcPts val="1800"/>
              </a:lnSpc>
              <a:defRPr sz="1500" b="0">
                <a:solidFill>
                  <a:schemeClr val="tx1"/>
                </a:solidFill>
              </a:defRPr>
            </a:lvl1pPr>
            <a:lvl2pPr algn="l">
              <a:defRPr u="none"/>
            </a:lvl2pPr>
            <a:lvl3pPr algn="l">
              <a:defRPr>
                <a:latin typeface="+mn-lt"/>
              </a:defRPr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4" name="Zástupný symbol pro text 13">
            <a:extLst>
              <a:ext uri="{FF2B5EF4-FFF2-40B4-BE49-F238E27FC236}">
                <a16:creationId xmlns:a16="http://schemas.microsoft.com/office/drawing/2014/main" id="{DD220DBF-2B26-4E32-826A-79839FF51027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5" name="Zástupný symbol pro text 13">
            <a:extLst>
              <a:ext uri="{FF2B5EF4-FFF2-40B4-BE49-F238E27FC236}">
                <a16:creationId xmlns:a16="http://schemas.microsoft.com/office/drawing/2014/main" id="{AD9E96F9-7F56-4453-A9FC-693AF7E57BB4}"/>
              </a:ext>
            </a:extLst>
          </p:cNvPr>
          <p:cNvSpPr>
            <a:spLocks noGrp="1"/>
          </p:cNvSpPr>
          <p:nvPr>
            <p:ph type="body" sz="quarter" idx="20"/>
          </p:nvPr>
        </p:nvSpPr>
        <p:spPr>
          <a:xfrm>
            <a:off x="4440475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6" name="Zástupný symbol pro text 13">
            <a:extLst>
              <a:ext uri="{FF2B5EF4-FFF2-40B4-BE49-F238E27FC236}">
                <a16:creationId xmlns:a16="http://schemas.microsoft.com/office/drawing/2014/main" id="{88362389-3E8C-4129-819C-75F0F7922D0F}"/>
              </a:ext>
            </a:extLst>
          </p:cNvPr>
          <p:cNvSpPr>
            <a:spLocks noGrp="1"/>
          </p:cNvSpPr>
          <p:nvPr>
            <p:ph type="body" sz="quarter" idx="21"/>
          </p:nvPr>
        </p:nvSpPr>
        <p:spPr>
          <a:xfrm>
            <a:off x="8161436" y="4025136"/>
            <a:ext cx="3311525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8" name="Zástupný symbol pro obsah 12">
            <a:extLst>
              <a:ext uri="{FF2B5EF4-FFF2-40B4-BE49-F238E27FC236}">
                <a16:creationId xmlns:a16="http://schemas.microsoft.com/office/drawing/2014/main" id="{DE897ACA-C285-471C-BF3F-2886D04C7F9F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719999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0" name="Zástupný symbol pro obsah 12">
            <a:extLst>
              <a:ext uri="{FF2B5EF4-FFF2-40B4-BE49-F238E27FC236}">
                <a16:creationId xmlns:a16="http://schemas.microsoft.com/office/drawing/2014/main" id="{9AF93628-9CF3-4CB5-A8C7-735B527D49B2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8160001" y="1692002"/>
            <a:ext cx="3311525" cy="2230711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9" name="Zástupný symbol pro text 7">
            <a:extLst>
              <a:ext uri="{FF2B5EF4-FFF2-40B4-BE49-F238E27FC236}">
                <a16:creationId xmlns:a16="http://schemas.microsoft.com/office/drawing/2014/main" id="{9F610B39-FB78-4767-BA31-C3D4E7D5586C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20725" y="1296001"/>
            <a:ext cx="10752138" cy="271576"/>
          </a:xfrm>
        </p:spPr>
        <p:txBody>
          <a:bodyPr lIns="0" tIns="0" rIns="0" bIns="0">
            <a:noAutofit/>
          </a:bodyPr>
          <a:lstStyle>
            <a:lvl1pPr algn="l">
              <a:lnSpc>
                <a:spcPts val="2300"/>
              </a:lnSpc>
              <a:defRPr sz="2000" b="0">
                <a:solidFill>
                  <a:schemeClr val="tx2"/>
                </a:solidFill>
              </a:defRPr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21" name="Nadpis 12">
            <a:extLst>
              <a:ext uri="{FF2B5EF4-FFF2-40B4-BE49-F238E27FC236}">
                <a16:creationId xmlns:a16="http://schemas.microsoft.com/office/drawing/2014/main" id="{6B0440B8-6781-4DF7-853B-03D5855A8C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pic>
        <p:nvPicPr>
          <p:cNvPr id="17" name="Obrázek 16">
            <a:extLst>
              <a:ext uri="{FF2B5EF4-FFF2-40B4-BE49-F238E27FC236}">
                <a16:creationId xmlns:a16="http://schemas.microsoft.com/office/drawing/2014/main" id="{FE84F8C4-4400-4A78-A6D4-5E5C184CD97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37410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049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a tex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4" name="Zástupný symbol pro obsah 2"/>
          <p:cNvSpPr>
            <a:spLocks noGrp="1"/>
          </p:cNvSpPr>
          <p:nvPr>
            <p:ph idx="1"/>
          </p:nvPr>
        </p:nvSpPr>
        <p:spPr>
          <a:xfrm>
            <a:off x="6272212" y="692150"/>
            <a:ext cx="5200987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sz="2000"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16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sp>
        <p:nvSpPr>
          <p:cNvPr id="9" name="Zástupný symbol pro obsah 12">
            <a:extLst>
              <a:ext uri="{FF2B5EF4-FFF2-40B4-BE49-F238E27FC236}">
                <a16:creationId xmlns:a16="http://schemas.microsoft.com/office/drawing/2014/main" id="{83517C49-9C06-4658-8660-E0D21D83CE29}"/>
              </a:ext>
            </a:extLst>
          </p:cNvPr>
          <p:cNvSpPr>
            <a:spLocks noGrp="1"/>
          </p:cNvSpPr>
          <p:nvPr>
            <p:ph sz="quarter" idx="24"/>
          </p:nvPr>
        </p:nvSpPr>
        <p:spPr>
          <a:xfrm>
            <a:off x="719137" y="692150"/>
            <a:ext cx="5218413" cy="4899635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10" name="Zástupný symbol pro text 13">
            <a:extLst>
              <a:ext uri="{FF2B5EF4-FFF2-40B4-BE49-F238E27FC236}">
                <a16:creationId xmlns:a16="http://schemas.microsoft.com/office/drawing/2014/main" id="{F7FD9E97-5F69-494E-8672-595752783306}"/>
              </a:ext>
            </a:extLst>
          </p:cNvPr>
          <p:cNvSpPr>
            <a:spLocks noGrp="1"/>
          </p:cNvSpPr>
          <p:nvPr>
            <p:ph type="body" sz="quarter" idx="19"/>
          </p:nvPr>
        </p:nvSpPr>
        <p:spPr>
          <a:xfrm>
            <a:off x="720725" y="5599670"/>
            <a:ext cx="5218412" cy="216000"/>
          </a:xfrm>
        </p:spPr>
        <p:txBody>
          <a:bodyPr anchor="ctr"/>
          <a:lstStyle>
            <a:lvl1pPr>
              <a:lnSpc>
                <a:spcPts val="1100"/>
              </a:lnSpc>
              <a:defRPr sz="1000" b="0" i="0"/>
            </a:lvl1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pic>
        <p:nvPicPr>
          <p:cNvPr id="11" name="Obrázek 10">
            <a:extLst>
              <a:ext uri="{FF2B5EF4-FFF2-40B4-BE49-F238E27FC236}">
                <a16:creationId xmlns:a16="http://schemas.microsoft.com/office/drawing/2014/main" id="{EEB07A44-568B-4E49-86CC-C885AAEC3A2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738376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3158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Obsah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Schůzka pracovní skupiny HR Award FF MU 13.1.2020 	</a:t>
            </a:r>
            <a:endParaRPr lang="cs-CZ" altLang="cs-CZ" dirty="0"/>
          </a:p>
        </p:txBody>
      </p:sp>
      <p:sp>
        <p:nvSpPr>
          <p:cNvPr id="3" name="Zástupný symbol pro číslo snímku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D6D6C118-631F-4A80-9886-907009361577}" type="slidenum">
              <a:rPr lang="cs-CZ" altLang="cs-CZ"/>
              <a:pPr/>
              <a:t>‹#›</a:t>
            </a:fld>
            <a:endParaRPr lang="cs-CZ" altLang="cs-CZ" dirty="0"/>
          </a:p>
        </p:txBody>
      </p:sp>
      <p:sp>
        <p:nvSpPr>
          <p:cNvPr id="10" name="Zástupný symbol pro obsah 2"/>
          <p:cNvSpPr>
            <a:spLocks noGrp="1"/>
          </p:cNvSpPr>
          <p:nvPr>
            <p:ph idx="1"/>
          </p:nvPr>
        </p:nvSpPr>
        <p:spPr>
          <a:xfrm>
            <a:off x="720000" y="692150"/>
            <a:ext cx="10753200" cy="5139850"/>
          </a:xfrm>
          <a:prstGeom prst="rect">
            <a:avLst/>
          </a:prstGeom>
        </p:spPr>
        <p:txBody>
          <a:bodyPr/>
          <a:lstStyle>
            <a:lvl1pPr marL="252000" indent="-180000">
              <a:lnSpc>
                <a:spcPct val="150000"/>
              </a:lnSpc>
              <a:buClr>
                <a:schemeClr val="tx2"/>
              </a:buClr>
              <a:buSzPct val="100000"/>
              <a:buFont typeface="Arial" panose="020B0604020202020204" pitchFamily="34" charset="0"/>
              <a:buChar char="̶"/>
              <a:defRPr b="0"/>
            </a:lvl1pPr>
            <a:lvl2pPr marL="504000" indent="-180000">
              <a:lnSpc>
                <a:spcPct val="100000"/>
              </a:lnSpc>
              <a:buClr>
                <a:schemeClr val="tx2"/>
              </a:buClr>
              <a:buFont typeface="Arial" panose="020B0604020202020204" pitchFamily="34" charset="0"/>
              <a:buChar char="̶"/>
              <a:defRPr sz="2000"/>
            </a:lvl2pPr>
            <a:lvl3pPr marL="914400" indent="0">
              <a:buNone/>
              <a:defRPr/>
            </a:lvl3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667EE8C0-D8F0-4FB0-9F14-EA71A89C68A5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81278" y="6050735"/>
            <a:ext cx="867340" cy="5925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9755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436" userDrawn="1">
          <p15:clr>
            <a:srgbClr val="FBAE40"/>
          </p15:clr>
        </p15:guide>
        <p15:guide id="2" pos="438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29" name="Rectangle 17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720000" y="6228000"/>
            <a:ext cx="7920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>
            <a:lvl1pPr>
              <a:defRPr lang="cs-CZ" altLang="cs-CZ" sz="1200" dirty="0" smtClean="0">
                <a:solidFill>
                  <a:schemeClr val="tx2"/>
                </a:solidFill>
                <a:latin typeface="+mj-lt"/>
              </a:defRPr>
            </a:lvl1pPr>
          </a:lstStyle>
          <a:p>
            <a:r>
              <a:rPr lang="cs-CZ"/>
              <a:t>Schůzka pracovní skupiny HR Award FF MU 13.1.2020 	</a:t>
            </a:r>
            <a:endParaRPr lang="cs-CZ" dirty="0"/>
          </a:p>
        </p:txBody>
      </p:sp>
      <p:sp>
        <p:nvSpPr>
          <p:cNvPr id="64530" name="Rectangle 18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4000" y="6228000"/>
            <a:ext cx="252000" cy="25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</a:bodyPr>
          <a:lstStyle>
            <a:lvl1pPr algn="l">
              <a:defRPr sz="1200" b="0">
                <a:solidFill>
                  <a:schemeClr val="tx2"/>
                </a:solidFill>
                <a:latin typeface="+mj-lt"/>
              </a:defRPr>
            </a:lvl1pPr>
          </a:lstStyle>
          <a:p>
            <a:fld id="{0DE708CC-0C3F-4567-9698-B54C0F35BD31}" type="slidenum">
              <a:rPr lang="cs-CZ" altLang="cs-CZ" smtClean="0"/>
              <a:pPr/>
              <a:t>‹#›</a:t>
            </a:fld>
            <a:endParaRPr lang="cs-CZ" altLang="cs-CZ" dirty="0"/>
          </a:p>
        </p:txBody>
      </p:sp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E73EFD05-44F7-4406-AC4D-1167FBFF80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0000" y="720000"/>
            <a:ext cx="10753200" cy="451576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cs-CZ" dirty="0"/>
              <a:t>Kliknutím lze upravit styl.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A4DA628E-D8CA-41EE-AA1A-D14D1A53A2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18800" y="1872000"/>
            <a:ext cx="10753200" cy="39600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cs-CZ" dirty="0"/>
              <a:t>Upravte styly předlohy textu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84" r:id="rId2"/>
    <p:sldLayoutId id="2147483690" r:id="rId3"/>
    <p:sldLayoutId id="2147483685" r:id="rId4"/>
    <p:sldLayoutId id="2147483688" r:id="rId5"/>
    <p:sldLayoutId id="2147483674" r:id="rId6"/>
    <p:sldLayoutId id="2147483673" r:id="rId7"/>
    <p:sldLayoutId id="2147483676" r:id="rId8"/>
    <p:sldLayoutId id="2147483675" r:id="rId9"/>
    <p:sldLayoutId id="2147483677" r:id="rId10"/>
    <p:sldLayoutId id="2147483686" r:id="rId11"/>
    <p:sldLayoutId id="2147483691" r:id="rId12"/>
    <p:sldLayoutId id="2147483692" r:id="rId13"/>
    <p:sldLayoutId id="2147483693" r:id="rId14"/>
  </p:sldLayoutIdLst>
  <p:hf sldNum="0" hdr="0" dt="0"/>
  <p:txStyles>
    <p:titleStyle>
      <a:lvl1pPr algn="l" rtl="0" eaLnBrk="1" fontAlgn="base" hangingPunct="1">
        <a:lnSpc>
          <a:spcPts val="4000"/>
        </a:lnSpc>
        <a:spcBef>
          <a:spcPct val="0"/>
        </a:spcBef>
        <a:spcAft>
          <a:spcPct val="0"/>
        </a:spcAft>
        <a:defRPr sz="40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2400" b="1">
          <a:solidFill>
            <a:srgbClr val="00287D"/>
          </a:solidFill>
          <a:latin typeface="Tahoma" pitchFamily="34" charset="0"/>
        </a:defRPr>
      </a:lvl9pPr>
    </p:titleStyle>
    <p:bodyStyle>
      <a:lvl1pPr marL="0" indent="0" algn="l" rtl="0" eaLnBrk="1" fontAlgn="base" hangingPunct="1">
        <a:lnSpc>
          <a:spcPct val="1000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2800" b="0">
          <a:solidFill>
            <a:schemeClr val="tx1"/>
          </a:solidFill>
          <a:latin typeface="+mn-lt"/>
          <a:ea typeface="+mn-ea"/>
          <a:cs typeface="+mn-cs"/>
        </a:defRPr>
      </a:lvl1pPr>
      <a:lvl2pPr marL="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tx2"/>
        </a:buClr>
        <a:buSzPct val="100000"/>
        <a:buFontTx/>
        <a:buNone/>
        <a:defRPr sz="1500" b="0">
          <a:solidFill>
            <a:schemeClr val="tx1"/>
          </a:solidFill>
          <a:latin typeface="+mn-lt"/>
        </a:defRPr>
      </a:lvl2pPr>
      <a:lvl3pPr marL="914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folHlink"/>
        </a:buClr>
        <a:buSzPct val="80000"/>
        <a:buFontTx/>
        <a:buNone/>
        <a:defRPr sz="1500" b="0">
          <a:solidFill>
            <a:schemeClr val="tx1"/>
          </a:solidFill>
          <a:latin typeface="+mn-lt"/>
        </a:defRPr>
      </a:lvl3pPr>
      <a:lvl4pPr marL="1371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2"/>
        </a:buClr>
        <a:buSzPct val="90000"/>
        <a:buFontTx/>
        <a:buNone/>
        <a:defRPr sz="1500" b="0">
          <a:solidFill>
            <a:schemeClr val="tx1"/>
          </a:solidFill>
          <a:latin typeface="+mn-lt"/>
        </a:defRPr>
      </a:lvl4pPr>
      <a:lvl5pPr marL="18288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Tx/>
        <a:buNone/>
        <a:defRPr sz="1500" b="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Blip>
          <a:blip r:embed="rId16"/>
        </a:buBlip>
        <a:defRPr>
          <a:solidFill>
            <a:schemeClr val="tx1"/>
          </a:solidFill>
          <a:latin typeface="+mn-lt"/>
        </a:defRPr>
      </a:lvl6pPr>
      <a:lvl7pPr marL="27432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 baseline="0">
          <a:solidFill>
            <a:schemeClr val="tx1"/>
          </a:solidFill>
          <a:latin typeface="+mn-lt"/>
        </a:defRPr>
      </a:lvl7pPr>
      <a:lvl8pPr marL="32004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8pPr>
      <a:lvl9pPr marL="3657600" indent="0" algn="l" rtl="0" eaLnBrk="1" fontAlgn="base" hangingPunct="1">
        <a:lnSpc>
          <a:spcPts val="1800"/>
        </a:lnSpc>
        <a:spcBef>
          <a:spcPts val="0"/>
        </a:spcBef>
        <a:spcAft>
          <a:spcPct val="0"/>
        </a:spcAft>
        <a:buClr>
          <a:schemeClr val="accent1"/>
        </a:buClr>
        <a:buFont typeface="Arial" panose="020B0604020202020204" pitchFamily="34" charset="0"/>
        <a:buNone/>
        <a:defRPr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049" userDrawn="1">
          <p15:clr>
            <a:srgbClr val="F26B43"/>
          </p15:clr>
        </p15:guide>
        <p15:guide id="2" pos="43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patí 1"/>
          <p:cNvSpPr>
            <a:spLocks noGrp="1"/>
          </p:cNvSpPr>
          <p:nvPr>
            <p:ph type="ftr" sz="quarter" idx="10"/>
          </p:nvPr>
        </p:nvSpPr>
        <p:spPr>
          <a:xfrm>
            <a:off x="386367" y="5692462"/>
            <a:ext cx="2382592" cy="901521"/>
          </a:xfrm>
        </p:spPr>
        <p:txBody>
          <a:bodyPr/>
          <a:lstStyle/>
          <a:p>
            <a:r>
              <a:rPr lang="cs-CZ" dirty="0"/>
              <a:t>Prof. PhDr. Martin </a:t>
            </a:r>
            <a:r>
              <a:rPr lang="cs-CZ" dirty="0" err="1"/>
              <a:t>Wihoda</a:t>
            </a:r>
            <a:r>
              <a:rPr lang="cs-CZ" dirty="0"/>
              <a:t>, PhD. </a:t>
            </a:r>
          </a:p>
          <a:p>
            <a:r>
              <a:rPr lang="cs-CZ" dirty="0" err="1"/>
              <a:t>Faculty</a:t>
            </a:r>
            <a:r>
              <a:rPr lang="cs-CZ" dirty="0"/>
              <a:t> </a:t>
            </a:r>
            <a:r>
              <a:rPr lang="cs-CZ" dirty="0" err="1"/>
              <a:t>of</a:t>
            </a:r>
            <a:r>
              <a:rPr lang="cs-CZ" dirty="0"/>
              <a:t> </a:t>
            </a:r>
            <a:r>
              <a:rPr lang="cs-CZ" dirty="0" err="1"/>
              <a:t>Arts</a:t>
            </a:r>
            <a:r>
              <a:rPr lang="cs-CZ" dirty="0"/>
              <a:t> </a:t>
            </a:r>
          </a:p>
          <a:p>
            <a:r>
              <a:rPr lang="cs-CZ" dirty="0"/>
              <a:t>Masaryk University </a:t>
            </a:r>
          </a:p>
          <a:p>
            <a:r>
              <a:rPr lang="cs-CZ" dirty="0"/>
              <a:t>Czech Republic 	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9EBBA03B-549D-A763-4217-CFBB7AF24AC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0431" y="1158949"/>
            <a:ext cx="7045701" cy="51081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54071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A629A8D9-FDCF-5AE6-2BCF-BCDD38F90EB5}"/>
              </a:ext>
            </a:extLst>
          </p:cNvPr>
          <p:cNvSpPr/>
          <p:nvPr/>
        </p:nvSpPr>
        <p:spPr>
          <a:xfrm>
            <a:off x="3803129" y="2024606"/>
            <a:ext cx="4283612" cy="35394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cap="small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Graus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František: 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Naše živá i mrtvá minulost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In: Naše živá i mrtvá minulost. 8 esejí o českých dějinách. Praha 1968, s. 7–25, zde s. 8: </a:t>
            </a:r>
          </a:p>
          <a:p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„</a:t>
            </a: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Minulost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možno milovat nebo nenávidět, vidět v ní hrdý vzor nebo snůšku překonaných nesmyslů, zbytečný balast. Lze napsat </a:t>
            </a: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dějiny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, v nichž jeden národ se stane inkarnací dobra a jiný inkarnací zla. Lze hromadit tisíce monografií, hádat se o nejrůznější drobnosti i o celkové pojetí, ba vyvstává před námi i možnost, že nám někdo minulost sestaví do složitých rovnic a narýsuje v spletitých křivkách. S </a:t>
            </a:r>
            <a:r>
              <a:rPr lang="cs-CZ" sz="1600" b="1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historií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 lze učin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it takřka cokoliv – jen uniknout jí nelze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“.</a:t>
            </a:r>
          </a:p>
        </p:txBody>
      </p:sp>
      <p:sp>
        <p:nvSpPr>
          <p:cNvPr id="5" name="Obdélník 4">
            <a:extLst>
              <a:ext uri="{FF2B5EF4-FFF2-40B4-BE49-F238E27FC236}">
                <a16:creationId xmlns:a16="http://schemas.microsoft.com/office/drawing/2014/main" id="{FEC03C96-94F7-D100-DF72-215A4483B58A}"/>
              </a:ext>
            </a:extLst>
          </p:cNvPr>
          <p:cNvSpPr/>
          <p:nvPr/>
        </p:nvSpPr>
        <p:spPr>
          <a:xfrm>
            <a:off x="744471" y="3671210"/>
            <a:ext cx="2741456" cy="338554"/>
          </a:xfrm>
          <a:prstGeom prst="rect">
            <a:avLst/>
          </a:prstGeom>
          <a:solidFill>
            <a:schemeClr val="bg1"/>
          </a:solidFill>
        </p:spPr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</a:rPr>
              <a:t>František </a:t>
            </a:r>
            <a:r>
              <a:rPr lang="cs-CZ" sz="1600" b="1" dirty="0" err="1">
                <a:latin typeface="Times New Roman" panose="02020603050405020304" pitchFamily="18" charset="0"/>
              </a:rPr>
              <a:t>Graus</a:t>
            </a:r>
            <a:r>
              <a:rPr lang="cs-CZ" sz="1600" b="1" dirty="0">
                <a:latin typeface="Times New Roman" panose="02020603050405020304" pitchFamily="18" charset="0"/>
              </a:rPr>
              <a:t> (1921–1989)</a:t>
            </a:r>
            <a:endParaRPr lang="cs-CZ" sz="1600" b="1" dirty="0"/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540E364D-6BE2-5FFD-2A9D-84522280B019}"/>
              </a:ext>
            </a:extLst>
          </p:cNvPr>
          <p:cNvSpPr txBox="1"/>
          <p:nvPr/>
        </p:nvSpPr>
        <p:spPr>
          <a:xfrm>
            <a:off x="8510954" y="1061582"/>
            <a:ext cx="3311769" cy="83099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Minulost – Dějiny – Historie: </a:t>
            </a:r>
          </a:p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Synonyma nebo pokus o definici poznatelného?</a:t>
            </a:r>
          </a:p>
        </p:txBody>
      </p:sp>
      <p:cxnSp>
        <p:nvCxnSpPr>
          <p:cNvPr id="9" name="Přímá spojnice se šipkou 8">
            <a:extLst>
              <a:ext uri="{FF2B5EF4-FFF2-40B4-BE49-F238E27FC236}">
                <a16:creationId xmlns:a16="http://schemas.microsoft.com/office/drawing/2014/main" id="{EA2C6756-74CA-39A5-3E28-D9053F800C8A}"/>
              </a:ext>
            </a:extLst>
          </p:cNvPr>
          <p:cNvCxnSpPr/>
          <p:nvPr/>
        </p:nvCxnSpPr>
        <p:spPr bwMode="auto">
          <a:xfrm flipV="1">
            <a:off x="8510954" y="2024606"/>
            <a:ext cx="1600200" cy="1336232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855001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délník 2">
            <a:extLst>
              <a:ext uri="{FF2B5EF4-FFF2-40B4-BE49-F238E27FC236}">
                <a16:creationId xmlns:a16="http://schemas.microsoft.com/office/drawing/2014/main" id="{ED48BE46-6BB5-B455-BE7A-318E10D7C84B}"/>
              </a:ext>
            </a:extLst>
          </p:cNvPr>
          <p:cNvSpPr/>
          <p:nvPr/>
        </p:nvSpPr>
        <p:spPr>
          <a:xfrm>
            <a:off x="389793" y="315190"/>
            <a:ext cx="3153508" cy="5262979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Minulost – dějiny – historie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František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Graus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rozlišoval mezi „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minulosti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“, které přiznával nejširší obsah zahrnující vše, co se kdy stalo.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Pod pojmem „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dějiny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rozuměl poznatelnou část minulosti, v „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dějepisectví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pak viděl jakýkoliv popis historických událostí nebo vzpomínku na ně.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„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Historiografii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 (nebo také 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historii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chápal jako výsledek historiografické operace, která směřuje k výkladu dějin.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>
              <a:spcAft>
                <a:spcPts val="0"/>
              </a:spcAft>
            </a:pPr>
            <a:endParaRPr lang="cs-CZ" sz="1600" cap="small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cap="small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cs-CZ" sz="1600" cap="small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Graus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František: </a:t>
            </a:r>
            <a:r>
              <a:rPr lang="cs-CZ" sz="1600" i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Současná krize našeho historického vědomí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cs-CZ" sz="1600" dirty="0" err="1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ČsČH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16, 1968, s. </a:t>
            </a:r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485–502, zde 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s. 485.)</a:t>
            </a: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87DE3297-9DA3-AE7C-8DA2-C146F98BE7E7}"/>
              </a:ext>
            </a:extLst>
          </p:cNvPr>
          <p:cNvSpPr txBox="1"/>
          <p:nvPr/>
        </p:nvSpPr>
        <p:spPr>
          <a:xfrm>
            <a:off x="4176347" y="315190"/>
            <a:ext cx="3839308" cy="575542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cs-CZ" sz="1600" b="1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Možnosti a meze historické práce: </a:t>
            </a:r>
            <a:endParaRPr lang="cs-CZ" sz="1600" b="1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Minulost jako taková nám 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není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ve své komplexnosti přístupná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Historik je odkázán na výpověď pramenů, které však zachycují pouze dílčí a subjektivní výseky z reality, fragmenty, které mohou, někdy více, někdy méně, udávat směr a smysl výkladu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Prameny se mohou popírat, být k sobě mimoběžné, což historikům nedovoluje vyprávět jeden příběh s obecnou platností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Protože nelze předložit jediný a definitivní 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výklad dějin, nelze ani</a:t>
            </a:r>
            <a:r>
              <a:rPr lang="cs-CZ" sz="16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prohlásit, že </a:t>
            </a: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 dějinách jednou bude vše prozkoumané </a:t>
            </a:r>
          </a:p>
          <a:p>
            <a:pPr>
              <a:spcAft>
                <a:spcPts val="0"/>
              </a:spcAft>
            </a:pPr>
            <a:endParaRPr lang="cs-CZ" sz="1600" dirty="0"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cs-CZ" sz="1600" dirty="0"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- V dialogu s jinými, zejména přírodními vědami, které kladou důraz na exaktnost a experiment, se proto pravidelně objevují pochybnosti, zda je historie vědou</a:t>
            </a:r>
            <a:endParaRPr lang="cs-CZ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Přímá spojnice se šipkou 3">
            <a:extLst>
              <a:ext uri="{FF2B5EF4-FFF2-40B4-BE49-F238E27FC236}">
                <a16:creationId xmlns:a16="http://schemas.microsoft.com/office/drawing/2014/main" id="{D7B421AC-931A-374B-38F3-F1D623E0C5D7}"/>
              </a:ext>
            </a:extLst>
          </p:cNvPr>
          <p:cNvCxnSpPr/>
          <p:nvPr/>
        </p:nvCxnSpPr>
        <p:spPr bwMode="auto">
          <a:xfrm>
            <a:off x="1890347" y="6070612"/>
            <a:ext cx="2154116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7169367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6965C6C5-5CD6-7FEC-742B-B75B5E24A487}"/>
              </a:ext>
            </a:extLst>
          </p:cNvPr>
          <p:cNvSpPr/>
          <p:nvPr/>
        </p:nvSpPr>
        <p:spPr>
          <a:xfrm>
            <a:off x="516766" y="513378"/>
            <a:ext cx="3785616" cy="378565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Historie v 21. století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katastrofách 20. století historie přestala být součástí legitimizačního étosu evropských národů: </a:t>
            </a:r>
          </a:p>
          <a:p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 Osvětimi, Treblince nebo </a:t>
            </a:r>
            <a:r>
              <a:rPr lang="cs-CZ" sz="16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Majdanku</a:t>
            </a:r>
            <a:r>
              <a:rPr lang="cs-CZ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se již nikdo nemůže tvářit, že se nic nestalo…</a:t>
            </a:r>
          </a:p>
          <a:p>
            <a:endParaRPr lang="cs-CZ"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Vědám obecně dnes vládne „diktát užitečnosti“. Financování je vázáno na aplikovatelnost: </a:t>
            </a:r>
          </a:p>
          <a:p>
            <a:endParaRPr lang="cs-CZ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cs-CZ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však oddělit aplikaci od základního výzkumu?</a:t>
            </a:r>
          </a:p>
        </p:txBody>
      </p:sp>
      <p:sp>
        <p:nvSpPr>
          <p:cNvPr id="6" name="TextovéPole 5">
            <a:extLst>
              <a:ext uri="{FF2B5EF4-FFF2-40B4-BE49-F238E27FC236}">
                <a16:creationId xmlns:a16="http://schemas.microsoft.com/office/drawing/2014/main" id="{8152495B-D813-CA70-0078-4B3705E708BE}"/>
              </a:ext>
            </a:extLst>
          </p:cNvPr>
          <p:cNvSpPr txBox="1"/>
          <p:nvPr/>
        </p:nvSpPr>
        <p:spPr>
          <a:xfrm>
            <a:off x="7491047" y="1184161"/>
            <a:ext cx="4052303" cy="584775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Má ještě společnost zájem o dialog s vlastními dějinami?</a:t>
            </a:r>
          </a:p>
        </p:txBody>
      </p:sp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C2132EFF-D42C-6B2B-2F9E-7DE1802E8CE5}"/>
              </a:ext>
            </a:extLst>
          </p:cNvPr>
          <p:cNvCxnSpPr/>
          <p:nvPr/>
        </p:nvCxnSpPr>
        <p:spPr bwMode="auto">
          <a:xfrm>
            <a:off x="4651131" y="2083777"/>
            <a:ext cx="4765431" cy="0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miter lim="800000"/>
            <a:headEnd type="none" w="med" len="med"/>
            <a:tailEnd type="triangle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26888162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délník 3">
            <a:extLst>
              <a:ext uri="{FF2B5EF4-FFF2-40B4-BE49-F238E27FC236}">
                <a16:creationId xmlns:a16="http://schemas.microsoft.com/office/drawing/2014/main" id="{2A11D3CD-E84D-37AF-665E-CC96A070B6DD}"/>
              </a:ext>
            </a:extLst>
          </p:cNvPr>
          <p:cNvSpPr/>
          <p:nvPr/>
        </p:nvSpPr>
        <p:spPr>
          <a:xfrm>
            <a:off x="800100" y="896693"/>
            <a:ext cx="8131842" cy="338554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cs-CZ" sz="1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společnost již dějiny nejsou předmětem zkoumání, nýbrž kulisou představ o sobě samé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3731278551"/>
      </p:ext>
    </p:extLst>
  </p:cSld>
  <p:clrMapOvr>
    <a:masterClrMapping/>
  </p:clrMapOvr>
</p:sld>
</file>

<file path=ppt/theme/theme1.xml><?xml version="1.0" encoding="utf-8"?>
<a:theme xmlns:a="http://schemas.openxmlformats.org/drawingml/2006/main" name="Prezentace_MU_CZ">
  <a:themeElements>
    <a:clrScheme name="MUNI MED">
      <a:dk1>
        <a:srgbClr val="000000"/>
      </a:dk1>
      <a:lt1>
        <a:srgbClr val="FFFFFF"/>
      </a:lt1>
      <a:dk2>
        <a:srgbClr val="0000DC"/>
      </a:dk2>
      <a:lt2>
        <a:srgbClr val="FFC000"/>
      </a:lt2>
      <a:accent1>
        <a:srgbClr val="0000DC"/>
      </a:accent1>
      <a:accent2>
        <a:srgbClr val="F01928"/>
      </a:accent2>
      <a:accent3>
        <a:srgbClr val="00AF3F"/>
      </a:accent3>
      <a:accent4>
        <a:srgbClr val="4BC8FF"/>
      </a:accent4>
      <a:accent5>
        <a:srgbClr val="FF7300"/>
      </a:accent5>
      <a:accent6>
        <a:srgbClr val="B9006E"/>
      </a:accent6>
      <a:hlink>
        <a:srgbClr val="0000DC"/>
      </a:hlink>
      <a:folHlink>
        <a:srgbClr val="5AC8AF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cs-CZ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ahoma" pitchFamily="34" charset="0"/>
          </a:defRPr>
        </a:defPPr>
      </a:lstStyle>
    </a:lnDef>
  </a:objectDefaults>
  <a:extraClrSchemeLst>
    <a:extraClrScheme>
      <a:clrScheme name="Směsi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2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3">
        <a:dk1>
          <a:srgbClr val="000000"/>
        </a:dk1>
        <a:lt1>
          <a:srgbClr val="FFFFFF"/>
        </a:lt1>
        <a:dk2>
          <a:srgbClr val="000000"/>
        </a:dk2>
        <a:lt2>
          <a:srgbClr val="5F5F5F"/>
        </a:lt2>
        <a:accent1>
          <a:srgbClr val="EAEAEA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737373"/>
        </a:accent6>
        <a:hlink>
          <a:srgbClr val="4D4D4D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4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měsi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měsi 7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zentace-ARTS-CZ.potx" id="{7F92F868-9C57-4639-98F4-0808D6A0A63C}" vid="{8AFB0011-5B6D-4F7A-BE5C-0EE76BB56A65}"/>
    </a:ext>
  </a:extLst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09E71FA4281C7049BA8C4C0558981252" ma:contentTypeVersion="2" ma:contentTypeDescription="Vytvoří nový dokument" ma:contentTypeScope="" ma:versionID="6287bf9a8a7b409c9da84f45f4a855ed">
  <xsd:schema xmlns:xsd="http://www.w3.org/2001/XMLSchema" xmlns:xs="http://www.w3.org/2001/XMLSchema" xmlns:p="http://schemas.microsoft.com/office/2006/metadata/properties" xmlns:ns2="6e1710c4-4631-4bfb-b806-662380d4244a" targetNamespace="http://schemas.microsoft.com/office/2006/metadata/properties" ma:root="true" ma:fieldsID="d9672b51fd534686e53a3f0fcdc9701d" ns2:_="">
    <xsd:import namespace="6e1710c4-4631-4bfb-b806-662380d4244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1710c4-4631-4bfb-b806-662380d4244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3F7FCB-6B9E-45EE-A72C-18D14627973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DA85486A-6085-4937-9783-D49598942D5F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6B9DA5D1-B5F9-4E7F-B59A-2E88A2D49483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e1710c4-4631-4bfb-b806-662380d4244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prezentace-arts-cz</Template>
  <TotalTime>0</TotalTime>
  <Words>452</Words>
  <Application>Microsoft Office PowerPoint</Application>
  <PresentationFormat>Širokoúhlá obrazovka</PresentationFormat>
  <Paragraphs>41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10" baseType="lpstr">
      <vt:lpstr>Arial</vt:lpstr>
      <vt:lpstr>Tahoma</vt:lpstr>
      <vt:lpstr>Times New Roman</vt:lpstr>
      <vt:lpstr>Wingdings</vt:lpstr>
      <vt:lpstr>Prezentace_MU_CZ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Dáša Ayadi</dc:creator>
  <cp:lastModifiedBy>Martin Wihoda</cp:lastModifiedBy>
  <cp:revision>266</cp:revision>
  <cp:lastPrinted>2019-10-16T06:26:31Z</cp:lastPrinted>
  <dcterms:created xsi:type="dcterms:W3CDTF">2019-09-26T11:11:15Z</dcterms:created>
  <dcterms:modified xsi:type="dcterms:W3CDTF">2024-10-07T10:38:35Z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0x01010009E71FA4281C7049BA8C4C0558981252</vt:lpwstr>
  </property>
</Properties>
</file>