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C9BD1C-301F-49BF-89A4-5079258F5BD9}" v="18" dt="2024-09-22T13:03:34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Šúth" userId="6631313c0c5eb2c7" providerId="LiveId" clId="{DFC9BD1C-301F-49BF-89A4-5079258F5BD9}"/>
    <pc:docChg chg="undo custSel addSld delSld modSld modShowInfo">
      <pc:chgData name="Petr Šúth" userId="6631313c0c5eb2c7" providerId="LiveId" clId="{DFC9BD1C-301F-49BF-89A4-5079258F5BD9}" dt="2024-09-24T14:20:47.101" v="2099" actId="20577"/>
      <pc:docMkLst>
        <pc:docMk/>
      </pc:docMkLst>
      <pc:sldChg chg="addSp delSp modSp new mod">
        <pc:chgData name="Petr Šúth" userId="6631313c0c5eb2c7" providerId="LiveId" clId="{DFC9BD1C-301F-49BF-89A4-5079258F5BD9}" dt="2024-09-24T14:20:36.229" v="2096" actId="20577"/>
        <pc:sldMkLst>
          <pc:docMk/>
          <pc:sldMk cId="2930995406" sldId="256"/>
        </pc:sldMkLst>
        <pc:spChg chg="mod">
          <ac:chgData name="Petr Šúth" userId="6631313c0c5eb2c7" providerId="LiveId" clId="{DFC9BD1C-301F-49BF-89A4-5079258F5BD9}" dt="2024-09-24T10:10:54.491" v="2094" actId="20577"/>
          <ac:spMkLst>
            <pc:docMk/>
            <pc:sldMk cId="2930995406" sldId="256"/>
            <ac:spMk id="2" creationId="{5CCDFE52-BCE8-0EA7-0CFF-0B1AC482AA49}"/>
          </ac:spMkLst>
        </pc:spChg>
        <pc:spChg chg="mod">
          <ac:chgData name="Petr Šúth" userId="6631313c0c5eb2c7" providerId="LiveId" clId="{DFC9BD1C-301F-49BF-89A4-5079258F5BD9}" dt="2024-09-24T14:20:36.229" v="2096" actId="20577"/>
          <ac:spMkLst>
            <pc:docMk/>
            <pc:sldMk cId="2930995406" sldId="256"/>
            <ac:spMk id="3" creationId="{BC7CAED8-1C62-E367-D44E-8812D1E9E02A}"/>
          </ac:spMkLst>
        </pc:spChg>
        <pc:spChg chg="add del">
          <ac:chgData name="Petr Šúth" userId="6631313c0c5eb2c7" providerId="LiveId" clId="{DFC9BD1C-301F-49BF-89A4-5079258F5BD9}" dt="2024-09-22T12:41:50.803" v="152" actId="22"/>
          <ac:spMkLst>
            <pc:docMk/>
            <pc:sldMk cId="2930995406" sldId="256"/>
            <ac:spMk id="5" creationId="{FBA1695D-C5FC-AECF-1DB0-E76D5CC92D37}"/>
          </ac:spMkLst>
        </pc:spChg>
        <pc:spChg chg="add del">
          <ac:chgData name="Petr Šúth" userId="6631313c0c5eb2c7" providerId="LiveId" clId="{DFC9BD1C-301F-49BF-89A4-5079258F5BD9}" dt="2024-09-22T12:41:49.618" v="151" actId="22"/>
          <ac:spMkLst>
            <pc:docMk/>
            <pc:sldMk cId="2930995406" sldId="256"/>
            <ac:spMk id="7" creationId="{ED3051C3-09D2-8E7B-50BC-35E1F3E68219}"/>
          </ac:spMkLst>
        </pc:spChg>
        <pc:picChg chg="add mod">
          <ac:chgData name="Petr Šúth" userId="6631313c0c5eb2c7" providerId="LiveId" clId="{DFC9BD1C-301F-49BF-89A4-5079258F5BD9}" dt="2024-09-22T12:42:36.766" v="161" actId="14100"/>
          <ac:picMkLst>
            <pc:docMk/>
            <pc:sldMk cId="2930995406" sldId="256"/>
            <ac:picMk id="1026" creationId="{C0415F43-CDE9-E2C8-83BC-1C058371DADE}"/>
          </ac:picMkLst>
        </pc:picChg>
      </pc:sldChg>
      <pc:sldChg chg="modSp new mod">
        <pc:chgData name="Petr Šúth" userId="6631313c0c5eb2c7" providerId="LiveId" clId="{DFC9BD1C-301F-49BF-89A4-5079258F5BD9}" dt="2024-09-22T12:51:38.054" v="831" actId="20577"/>
        <pc:sldMkLst>
          <pc:docMk/>
          <pc:sldMk cId="809778807" sldId="257"/>
        </pc:sldMkLst>
        <pc:spChg chg="mod">
          <ac:chgData name="Petr Šúth" userId="6631313c0c5eb2c7" providerId="LiveId" clId="{DFC9BD1C-301F-49BF-89A4-5079258F5BD9}" dt="2024-09-22T12:45:50.800" v="208" actId="255"/>
          <ac:spMkLst>
            <pc:docMk/>
            <pc:sldMk cId="809778807" sldId="257"/>
            <ac:spMk id="2" creationId="{AEF83401-620B-E994-FECE-2708A2066EE3}"/>
          </ac:spMkLst>
        </pc:spChg>
        <pc:spChg chg="mod">
          <ac:chgData name="Petr Šúth" userId="6631313c0c5eb2c7" providerId="LiveId" clId="{DFC9BD1C-301F-49BF-89A4-5079258F5BD9}" dt="2024-09-22T12:51:38.054" v="831" actId="20577"/>
          <ac:spMkLst>
            <pc:docMk/>
            <pc:sldMk cId="809778807" sldId="257"/>
            <ac:spMk id="3" creationId="{AC6803E2-CCA6-0B44-6F7E-53ACED20B3DF}"/>
          </ac:spMkLst>
        </pc:spChg>
      </pc:sldChg>
      <pc:sldChg chg="modSp new mod">
        <pc:chgData name="Petr Šúth" userId="6631313c0c5eb2c7" providerId="LiveId" clId="{DFC9BD1C-301F-49BF-89A4-5079258F5BD9}" dt="2024-09-22T13:14:34.741" v="2058" actId="20577"/>
        <pc:sldMkLst>
          <pc:docMk/>
          <pc:sldMk cId="2944876017" sldId="258"/>
        </pc:sldMkLst>
        <pc:spChg chg="mod">
          <ac:chgData name="Petr Šúth" userId="6631313c0c5eb2c7" providerId="LiveId" clId="{DFC9BD1C-301F-49BF-89A4-5079258F5BD9}" dt="2024-09-22T12:52:11.366" v="850" actId="255"/>
          <ac:spMkLst>
            <pc:docMk/>
            <pc:sldMk cId="2944876017" sldId="258"/>
            <ac:spMk id="2" creationId="{B7E5A101-4264-DF8D-E89F-F012A9A344E2}"/>
          </ac:spMkLst>
        </pc:spChg>
        <pc:spChg chg="mod">
          <ac:chgData name="Petr Šúth" userId="6631313c0c5eb2c7" providerId="LiveId" clId="{DFC9BD1C-301F-49BF-89A4-5079258F5BD9}" dt="2024-09-22T13:14:34.741" v="2058" actId="20577"/>
          <ac:spMkLst>
            <pc:docMk/>
            <pc:sldMk cId="2944876017" sldId="258"/>
            <ac:spMk id="3" creationId="{BE404A97-C98E-BC86-8DEF-F047C5796415}"/>
          </ac:spMkLst>
        </pc:spChg>
      </pc:sldChg>
      <pc:sldChg chg="modSp new mod">
        <pc:chgData name="Petr Šúth" userId="6631313c0c5eb2c7" providerId="LiveId" clId="{DFC9BD1C-301F-49BF-89A4-5079258F5BD9}" dt="2024-09-24T14:20:47.101" v="2099" actId="20577"/>
        <pc:sldMkLst>
          <pc:docMk/>
          <pc:sldMk cId="748424004" sldId="259"/>
        </pc:sldMkLst>
        <pc:spChg chg="mod">
          <ac:chgData name="Petr Šúth" userId="6631313c0c5eb2c7" providerId="LiveId" clId="{DFC9BD1C-301F-49BF-89A4-5079258F5BD9}" dt="2024-09-22T12:55:54.347" v="1472" actId="255"/>
          <ac:spMkLst>
            <pc:docMk/>
            <pc:sldMk cId="748424004" sldId="259"/>
            <ac:spMk id="2" creationId="{C7086545-4653-A359-C176-C65E0185875D}"/>
          </ac:spMkLst>
        </pc:spChg>
        <pc:spChg chg="mod">
          <ac:chgData name="Petr Šúth" userId="6631313c0c5eb2c7" providerId="LiveId" clId="{DFC9BD1C-301F-49BF-89A4-5079258F5BD9}" dt="2024-09-24T14:20:47.101" v="2099" actId="20577"/>
          <ac:spMkLst>
            <pc:docMk/>
            <pc:sldMk cId="748424004" sldId="259"/>
            <ac:spMk id="3" creationId="{235A6686-0C60-53BC-3D45-1640A0F0F406}"/>
          </ac:spMkLst>
        </pc:spChg>
      </pc:sldChg>
      <pc:sldChg chg="modSp new mod">
        <pc:chgData name="Petr Šúth" userId="6631313c0c5eb2c7" providerId="LiveId" clId="{DFC9BD1C-301F-49BF-89A4-5079258F5BD9}" dt="2024-09-22T12:58:53.305" v="1866" actId="20577"/>
        <pc:sldMkLst>
          <pc:docMk/>
          <pc:sldMk cId="2078056831" sldId="260"/>
        </pc:sldMkLst>
        <pc:spChg chg="mod">
          <ac:chgData name="Petr Šúth" userId="6631313c0c5eb2c7" providerId="LiveId" clId="{DFC9BD1C-301F-49BF-89A4-5079258F5BD9}" dt="2024-09-22T12:57:12.325" v="1668" actId="255"/>
          <ac:spMkLst>
            <pc:docMk/>
            <pc:sldMk cId="2078056831" sldId="260"/>
            <ac:spMk id="2" creationId="{FC8479B0-CDD4-746B-4EBB-7D75E2B230E4}"/>
          </ac:spMkLst>
        </pc:spChg>
        <pc:spChg chg="mod">
          <ac:chgData name="Petr Šúth" userId="6631313c0c5eb2c7" providerId="LiveId" clId="{DFC9BD1C-301F-49BF-89A4-5079258F5BD9}" dt="2024-09-22T12:58:53.305" v="1866" actId="20577"/>
          <ac:spMkLst>
            <pc:docMk/>
            <pc:sldMk cId="2078056831" sldId="260"/>
            <ac:spMk id="3" creationId="{64E830DB-0524-4FEE-BFC1-EFF05BD8D99D}"/>
          </ac:spMkLst>
        </pc:spChg>
      </pc:sldChg>
      <pc:sldChg chg="modSp new del mod">
        <pc:chgData name="Petr Šúth" userId="6631313c0c5eb2c7" providerId="LiveId" clId="{DFC9BD1C-301F-49BF-89A4-5079258F5BD9}" dt="2024-09-22T12:59:32.687" v="1881" actId="47"/>
        <pc:sldMkLst>
          <pc:docMk/>
          <pc:sldMk cId="293366681" sldId="261"/>
        </pc:sldMkLst>
        <pc:spChg chg="mod">
          <ac:chgData name="Petr Šúth" userId="6631313c0c5eb2c7" providerId="LiveId" clId="{DFC9BD1C-301F-49BF-89A4-5079258F5BD9}" dt="2024-09-22T12:59:29.954" v="1880" actId="20577"/>
          <ac:spMkLst>
            <pc:docMk/>
            <pc:sldMk cId="293366681" sldId="261"/>
            <ac:spMk id="2" creationId="{519DA8A5-6BF0-FAD5-27E8-DC4DAC10FDE0}"/>
          </ac:spMkLst>
        </pc:spChg>
      </pc:sldChg>
      <pc:sldChg chg="addSp delSp modSp new mod setBg addAnim delAnim">
        <pc:chgData name="Petr Šúth" userId="6631313c0c5eb2c7" providerId="LiveId" clId="{DFC9BD1C-301F-49BF-89A4-5079258F5BD9}" dt="2024-09-22T13:03:56.982" v="1906" actId="26606"/>
        <pc:sldMkLst>
          <pc:docMk/>
          <pc:sldMk cId="862395187" sldId="261"/>
        </pc:sldMkLst>
        <pc:spChg chg="add del mod ord">
          <ac:chgData name="Petr Šúth" userId="6631313c0c5eb2c7" providerId="LiveId" clId="{DFC9BD1C-301F-49BF-89A4-5079258F5BD9}" dt="2024-09-22T13:03:56.982" v="1906" actId="26606"/>
          <ac:spMkLst>
            <pc:docMk/>
            <pc:sldMk cId="862395187" sldId="261"/>
            <ac:spMk id="2" creationId="{A6C23582-8610-2B08-D5F9-B30E4DADC9AF}"/>
          </ac:spMkLst>
        </pc:spChg>
        <pc:spChg chg="add del mod">
          <ac:chgData name="Petr Šúth" userId="6631313c0c5eb2c7" providerId="LiveId" clId="{DFC9BD1C-301F-49BF-89A4-5079258F5BD9}" dt="2024-09-22T13:03:45.545" v="1902" actId="478"/>
          <ac:spMkLst>
            <pc:docMk/>
            <pc:sldMk cId="862395187" sldId="261"/>
            <ac:spMk id="4" creationId="{962D9887-9AC6-2D50-E5F1-6F5A5717C1E1}"/>
          </ac:spMkLst>
        </pc:spChg>
        <pc:spChg chg="add">
          <ac:chgData name="Petr Šúth" userId="6631313c0c5eb2c7" providerId="LiveId" clId="{DFC9BD1C-301F-49BF-89A4-5079258F5BD9}" dt="2024-09-22T13:03:56.982" v="1906" actId="26606"/>
          <ac:spMkLst>
            <pc:docMk/>
            <pc:sldMk cId="862395187" sldId="261"/>
            <ac:spMk id="2067" creationId="{AA330523-F25B-4007-B3E5-ABB5637D160A}"/>
          </ac:spMkLst>
        </pc:spChg>
        <pc:grpChg chg="add del">
          <ac:chgData name="Petr Šúth" userId="6631313c0c5eb2c7" providerId="LiveId" clId="{DFC9BD1C-301F-49BF-89A4-5079258F5BD9}" dt="2024-09-22T13:03:56.976" v="1905" actId="26606"/>
          <ac:grpSpMkLst>
            <pc:docMk/>
            <pc:sldMk cId="862395187" sldId="261"/>
            <ac:grpSpMk id="2055" creationId="{88C9B83F-64CD-41C1-925F-A08801FFD0BD}"/>
          </ac:grpSpMkLst>
        </pc:grpChg>
        <pc:grpChg chg="add">
          <ac:chgData name="Petr Šúth" userId="6631313c0c5eb2c7" providerId="LiveId" clId="{DFC9BD1C-301F-49BF-89A4-5079258F5BD9}" dt="2024-09-22T13:03:56.982" v="1906" actId="26606"/>
          <ac:grpSpMkLst>
            <pc:docMk/>
            <pc:sldMk cId="862395187" sldId="261"/>
            <ac:grpSpMk id="2068" creationId="{B4DE830A-B531-4A3B-96F6-0ECE88B08555}"/>
          </ac:grpSpMkLst>
        </pc:grpChg>
        <pc:picChg chg="add mod">
          <ac:chgData name="Petr Šúth" userId="6631313c0c5eb2c7" providerId="LiveId" clId="{DFC9BD1C-301F-49BF-89A4-5079258F5BD9}" dt="2024-09-22T13:03:56.982" v="1906" actId="26606"/>
          <ac:picMkLst>
            <pc:docMk/>
            <pc:sldMk cId="862395187" sldId="261"/>
            <ac:picMk id="2050" creationId="{E83B6C4F-E4FC-84AF-6B5D-2BEFCC405C7D}"/>
          </ac:picMkLst>
        </pc:picChg>
      </pc:sldChg>
      <pc:sldChg chg="new del">
        <pc:chgData name="Petr Šúth" userId="6631313c0c5eb2c7" providerId="LiveId" clId="{DFC9BD1C-301F-49BF-89A4-5079258F5BD9}" dt="2024-09-22T12:58:59.006" v="1868" actId="47"/>
        <pc:sldMkLst>
          <pc:docMk/>
          <pc:sldMk cId="2638382357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36E1-5A73-485B-8A8F-5D47462EE0C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CDC84-4233-4550-8F5A-3E666ECF1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12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CDC84-4233-4550-8F5A-3E666ECF198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79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2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69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5423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550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4402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901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96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41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31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3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07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42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12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88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42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51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41EE3-1340-4AC2-8685-02ECA1A26184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F20A70-269B-430E-83CF-D3243562D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88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4137217@muni.cz" TargetMode="External"/><Relationship Id="rId2" Type="http://schemas.openxmlformats.org/officeDocument/2006/relationships/hyperlink" Target="mailto:463560@mail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DFE52-BCE8-0EA7-0CFF-0B1AC482A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 revoluce k republice</a:t>
            </a:r>
            <a:r>
              <a:rPr lang="cs-CZ"/>
              <a:t>: </a:t>
            </a:r>
            <a:r>
              <a:rPr lang="cs-CZ" dirty="0"/>
              <a:t>Č</a:t>
            </a:r>
            <a:r>
              <a:rPr lang="cs-CZ"/>
              <a:t>eská </a:t>
            </a:r>
            <a:r>
              <a:rPr lang="cs-CZ" dirty="0"/>
              <a:t>šlechta v letech 1848–1918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7CAED8-1C62-E367-D44E-8812D1E9E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186" y="4162460"/>
            <a:ext cx="9144000" cy="1655762"/>
          </a:xfrm>
        </p:spPr>
        <p:txBody>
          <a:bodyPr/>
          <a:lstStyle/>
          <a:p>
            <a:pPr algn="l"/>
            <a:r>
              <a:rPr lang="cs-CZ" dirty="0"/>
              <a:t>Výuka: úterý, 14.00 – 15.40 (učebna B1.41)</a:t>
            </a:r>
          </a:p>
          <a:p>
            <a:pPr algn="l"/>
            <a:r>
              <a:rPr lang="cs-CZ" dirty="0"/>
              <a:t>Přednášející: Petr Steiner, Petr Šúth</a:t>
            </a:r>
          </a:p>
        </p:txBody>
      </p:sp>
      <p:pic>
        <p:nvPicPr>
          <p:cNvPr id="1026" name="Picture 2" descr="Aristocratic Government">
            <a:extLst>
              <a:ext uri="{FF2B5EF4-FFF2-40B4-BE49-F238E27FC236}">
                <a16:creationId xmlns:a16="http://schemas.microsoft.com/office/drawing/2014/main" id="{C0415F43-CDE9-E2C8-83BC-1C058371D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94" y="4990341"/>
            <a:ext cx="3452352" cy="175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99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F83401-620B-E994-FECE-2708A206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9920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Témata, která nás čekají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803E2-CCA6-0B44-6F7E-53ACED20B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Úvodní hodina (24. 9.)</a:t>
            </a:r>
          </a:p>
          <a:p>
            <a:r>
              <a:rPr lang="cs-CZ" dirty="0"/>
              <a:t>2. Struktura šlechtické společnosti (1. 10.)</a:t>
            </a:r>
          </a:p>
          <a:p>
            <a:r>
              <a:rPr lang="cs-CZ" dirty="0"/>
              <a:t>3. Prameny a literatura k dějinám šlechty (15. 10.)</a:t>
            </a:r>
          </a:p>
          <a:p>
            <a:r>
              <a:rPr lang="cs-CZ" dirty="0"/>
              <a:t>4. Dějiny šlechty v 19. a ve 20. stol. (22. 10.)</a:t>
            </a:r>
          </a:p>
          <a:p>
            <a:r>
              <a:rPr lang="cs-CZ" dirty="0"/>
              <a:t>5. Šlechtická každodennost (29. 10.)</a:t>
            </a:r>
          </a:p>
          <a:p>
            <a:r>
              <a:rPr lang="cs-CZ" dirty="0"/>
              <a:t>6. Šlechta a politika (5. 11.)</a:t>
            </a:r>
          </a:p>
          <a:p>
            <a:r>
              <a:rPr lang="cs-CZ" dirty="0"/>
              <a:t>7. Šlechta a podnikání (12. / 19. listopadu)</a:t>
            </a:r>
          </a:p>
          <a:p>
            <a:r>
              <a:rPr lang="cs-CZ" dirty="0"/>
              <a:t>8. Dějiny šlechty na příkladu </a:t>
            </a:r>
            <a:r>
              <a:rPr lang="cs-CZ" dirty="0" err="1"/>
              <a:t>konkr</a:t>
            </a:r>
            <a:r>
              <a:rPr lang="cs-CZ" dirty="0"/>
              <a:t>. rodin (26. 11. a 3. 12.)</a:t>
            </a:r>
          </a:p>
          <a:p>
            <a:r>
              <a:rPr lang="cs-CZ" dirty="0"/>
              <a:t>9. Hostovská přednáška + Workshop</a:t>
            </a:r>
          </a:p>
          <a:p>
            <a:r>
              <a:rPr lang="cs-CZ" dirty="0"/>
              <a:t>HODINA ODPADÁ: 8. 10.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77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5A101-4264-DF8D-E89F-F012A9A3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Udělení zápočtu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404A97-C98E-BC86-8DEF-F047C5796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možnosti:</a:t>
            </a:r>
          </a:p>
          <a:p>
            <a:r>
              <a:rPr lang="cs-CZ" dirty="0"/>
              <a:t>A) docházka + ústní referát o vybrané publikaci (ve třídě, 10–15 min.)</a:t>
            </a:r>
          </a:p>
          <a:p>
            <a:r>
              <a:rPr lang="cs-CZ" dirty="0"/>
              <a:t>B) docházka + písemný referát (biografický medailonek vybraného šlechtice, rozsah</a:t>
            </a:r>
            <a:r>
              <a:rPr lang="cs-CZ"/>
              <a:t>: 2 </a:t>
            </a:r>
            <a:r>
              <a:rPr lang="cs-CZ" dirty="0"/>
              <a:t>NS textu, poslat na e-mail do začátku zápočtového týdne)</a:t>
            </a:r>
          </a:p>
          <a:p>
            <a:r>
              <a:rPr lang="cs-CZ" dirty="0"/>
              <a:t>Absence: max. 3 hodiny</a:t>
            </a:r>
          </a:p>
        </p:txBody>
      </p:sp>
    </p:spTree>
    <p:extLst>
      <p:ext uri="{BB962C8B-B14F-4D97-AF65-F5344CB8AC3E}">
        <p14:creationId xmlns:p14="http://schemas.microsoft.com/office/powerpoint/2010/main" val="294487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86545-4653-A359-C176-C65E01858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Proč jste si vybrali tento předmět?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5A6686-0C60-53BC-3D45-1640A0F0F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Setkali jste se při studiu s tématem šlechty? V jakém kontextu?</a:t>
            </a:r>
          </a:p>
          <a:p>
            <a:r>
              <a:rPr lang="cs-CZ" dirty="0"/>
              <a:t>2. Proč jste si předmět vybrali?</a:t>
            </a:r>
          </a:p>
          <a:p>
            <a:r>
              <a:rPr lang="cs-CZ"/>
              <a:t>3. Co </a:t>
            </a:r>
            <a:r>
              <a:rPr lang="cs-CZ" dirty="0"/>
              <a:t>od předmětu očekáváte?</a:t>
            </a:r>
          </a:p>
        </p:txBody>
      </p:sp>
    </p:spTree>
    <p:extLst>
      <p:ext uri="{BB962C8B-B14F-4D97-AF65-F5344CB8AC3E}">
        <p14:creationId xmlns:p14="http://schemas.microsoft.com/office/powerpoint/2010/main" val="74842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479B0-CDD4-746B-4EBB-7D75E2B2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Závěrečné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830DB-0524-4FEE-BFC1-EFF05BD8D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o udělení zápočtu budou vloženy do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V případě dotazů nás neváhejte kontaktovat na e-mailech:</a:t>
            </a:r>
          </a:p>
          <a:p>
            <a:r>
              <a:rPr lang="cs-CZ" dirty="0"/>
              <a:t>– </a:t>
            </a:r>
            <a:r>
              <a:rPr lang="cs-CZ" dirty="0">
                <a:hlinkClick r:id="rId2"/>
              </a:rPr>
              <a:t>463560@mail.muni.cz</a:t>
            </a:r>
            <a:r>
              <a:rPr lang="cs-CZ" dirty="0"/>
              <a:t> (Petr Steiner)</a:t>
            </a:r>
          </a:p>
          <a:p>
            <a:r>
              <a:rPr lang="cs-CZ" dirty="0"/>
              <a:t>– </a:t>
            </a:r>
            <a:r>
              <a:rPr lang="cs-CZ" dirty="0">
                <a:hlinkClick r:id="rId3"/>
              </a:rPr>
              <a:t>4137217@muni.cz</a:t>
            </a:r>
            <a:r>
              <a:rPr lang="cs-CZ" dirty="0"/>
              <a:t> (Petr Šúth)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056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" name="Group 2054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56" name="Straight Connector 2055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7" name="Straight Connector 2056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69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70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71" name="Isosceles Triangle 2059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72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73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74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75" name="Isosceles Triangle 2063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76" name="Isosceles Triangle 2064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6C23582-8610-2B08-D5F9-B30E4DADC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55" y="1261331"/>
            <a:ext cx="3497565" cy="30026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DOTAZY?</a:t>
            </a:r>
          </a:p>
        </p:txBody>
      </p:sp>
      <p:sp>
        <p:nvSpPr>
          <p:cNvPr id="2067" name="Isosceles Triangle 2066">
            <a:extLst>
              <a:ext uri="{FF2B5EF4-FFF2-40B4-BE49-F238E27FC236}">
                <a16:creationId xmlns:a16="http://schemas.microsoft.com/office/drawing/2014/main" id="{AA330523-F25B-4007-B3E5-ABB5637D1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2050" name="Picture 2" descr="Tento obrázek nemá žádný popisek">
            <a:extLst>
              <a:ext uri="{FF2B5EF4-FFF2-40B4-BE49-F238E27FC236}">
                <a16:creationId xmlns:a16="http://schemas.microsoft.com/office/drawing/2014/main" id="{E83B6C4F-E4FC-84AF-6B5D-2BEFCC405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8603" y="1669553"/>
            <a:ext cx="4887354" cy="351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39518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282</Words>
  <Application>Microsoft Office PowerPoint</Application>
  <PresentationFormat>Širokoúhlá obrazovka</PresentationFormat>
  <Paragraphs>30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Aptos</vt:lpstr>
      <vt:lpstr>Arial</vt:lpstr>
      <vt:lpstr>Trebuchet MS</vt:lpstr>
      <vt:lpstr>Wingdings 3</vt:lpstr>
      <vt:lpstr>Fazeta</vt:lpstr>
      <vt:lpstr>Od revoluce k republice: Česká šlechta v letech 1848–1918</vt:lpstr>
      <vt:lpstr>Témata, která nás čekají</vt:lpstr>
      <vt:lpstr>Udělení zápočtu</vt:lpstr>
      <vt:lpstr>Proč jste si vybrali tento předmět?</vt:lpstr>
      <vt:lpstr>Závěrečné informace</vt:lpstr>
      <vt:lpstr>DOTAZY?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Šúth</dc:creator>
  <cp:lastModifiedBy>Petr Šúth</cp:lastModifiedBy>
  <cp:revision>1</cp:revision>
  <dcterms:created xsi:type="dcterms:W3CDTF">2024-09-22T12:38:28Z</dcterms:created>
  <dcterms:modified xsi:type="dcterms:W3CDTF">2024-09-24T14:20:48Z</dcterms:modified>
</cp:coreProperties>
</file>