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1" r:id="rId3"/>
    <p:sldId id="332" r:id="rId4"/>
    <p:sldId id="352" r:id="rId5"/>
    <p:sldId id="353" r:id="rId6"/>
    <p:sldId id="354" r:id="rId7"/>
    <p:sldId id="355" r:id="rId8"/>
    <p:sldId id="357" r:id="rId9"/>
    <p:sldId id="358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1AF9"/>
    <a:srgbClr val="5017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5C5670-9846-4EB3-A505-C11A0A66868E}" v="45" dt="2023-10-19T16:17:09.8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7F6EF"/>
          </a:solidFill>
        </a:fill>
      </a:tcStyle>
    </a:wholeTbl>
    <a:band1H>
      <a:tcStyle>
        <a:tcBdr/>
        <a:fill>
          <a:solidFill>
            <a:srgbClr val="CBECDE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BECDE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CC99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CC99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00CC99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00CC99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4" autoAdjust="0"/>
    <p:restoredTop sz="94651"/>
  </p:normalViewPr>
  <p:slideViewPr>
    <p:cSldViewPr snapToGrid="0">
      <p:cViewPr>
        <p:scale>
          <a:sx n="96" d="100"/>
          <a:sy n="96" d="100"/>
        </p:scale>
        <p:origin x="726" y="54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gle Mocciaro" userId="c18a4341-9958-45cc-bf29-a9daa759a3d6" providerId="ADAL" clId="{618D64E6-DD2E-42A3-9287-00CED21418B1}"/>
    <pc:docChg chg="undo custSel addSld delSld modSld sldOrd">
      <pc:chgData name="Egle Mocciaro" userId="c18a4341-9958-45cc-bf29-a9daa759a3d6" providerId="ADAL" clId="{618D64E6-DD2E-42A3-9287-00CED21418B1}" dt="2023-09-21T17:33:57.480" v="2967" actId="20577"/>
      <pc:docMkLst>
        <pc:docMk/>
      </pc:docMkLst>
      <pc:sldChg chg="delSp modSp mod">
        <pc:chgData name="Egle Mocciaro" userId="c18a4341-9958-45cc-bf29-a9daa759a3d6" providerId="ADAL" clId="{618D64E6-DD2E-42A3-9287-00CED21418B1}" dt="2023-09-21T15:48:49.778" v="222" actId="478"/>
        <pc:sldMkLst>
          <pc:docMk/>
          <pc:sldMk cId="0" sldId="256"/>
        </pc:sldMkLst>
        <pc:spChg chg="del mod">
          <ac:chgData name="Egle Mocciaro" userId="c18a4341-9958-45cc-bf29-a9daa759a3d6" providerId="ADAL" clId="{618D64E6-DD2E-42A3-9287-00CED21418B1}" dt="2023-09-21T15:48:49.778" v="222" actId="478"/>
          <ac:spMkLst>
            <pc:docMk/>
            <pc:sldMk cId="0" sldId="256"/>
            <ac:spMk id="2" creationId="{E17A9AC0-AA53-F691-76E4-B087AF750983}"/>
          </ac:spMkLst>
        </pc:spChg>
        <pc:spChg chg="mod">
          <ac:chgData name="Egle Mocciaro" userId="c18a4341-9958-45cc-bf29-a9daa759a3d6" providerId="ADAL" clId="{618D64E6-DD2E-42A3-9287-00CED21418B1}" dt="2023-09-21T15:41:30.042" v="43" actId="20577"/>
          <ac:spMkLst>
            <pc:docMk/>
            <pc:sldMk cId="0" sldId="256"/>
            <ac:spMk id="3" creationId="{91E066B1-3A80-1436-6435-3C7BB1BB9443}"/>
          </ac:spMkLst>
        </pc:spChg>
      </pc:sldChg>
      <pc:sldChg chg="addSp delSp modSp mod modAnim">
        <pc:chgData name="Egle Mocciaro" userId="c18a4341-9958-45cc-bf29-a9daa759a3d6" providerId="ADAL" clId="{618D64E6-DD2E-42A3-9287-00CED21418B1}" dt="2023-09-21T16:32:14.047" v="799" actId="1035"/>
        <pc:sldMkLst>
          <pc:docMk/>
          <pc:sldMk cId="0" sldId="331"/>
        </pc:sldMkLst>
        <pc:spChg chg="mod">
          <ac:chgData name="Egle Mocciaro" userId="c18a4341-9958-45cc-bf29-a9daa759a3d6" providerId="ADAL" clId="{618D64E6-DD2E-42A3-9287-00CED21418B1}" dt="2023-09-21T15:41:49.967" v="54" actId="20577"/>
          <ac:spMkLst>
            <pc:docMk/>
            <pc:sldMk cId="0" sldId="331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26:53.780" v="779" actId="20577"/>
          <ac:spMkLst>
            <pc:docMk/>
            <pc:sldMk cId="0" sldId="331"/>
            <ac:spMk id="4" creationId="{DFD9F767-264C-813D-7C5D-61886AB41785}"/>
          </ac:spMkLst>
        </pc:spChg>
        <pc:spChg chg="add mod">
          <ac:chgData name="Egle Mocciaro" userId="c18a4341-9958-45cc-bf29-a9daa759a3d6" providerId="ADAL" clId="{618D64E6-DD2E-42A3-9287-00CED21418B1}" dt="2023-09-21T16:32:14.047" v="799" actId="1035"/>
          <ac:spMkLst>
            <pc:docMk/>
            <pc:sldMk cId="0" sldId="331"/>
            <ac:spMk id="6" creationId="{B2E5EA46-DF8B-7630-1352-FF45E85ABD64}"/>
          </ac:spMkLst>
        </pc:spChg>
        <pc:spChg chg="add del mod">
          <ac:chgData name="Egle Mocciaro" userId="c18a4341-9958-45cc-bf29-a9daa759a3d6" providerId="ADAL" clId="{618D64E6-DD2E-42A3-9287-00CED21418B1}" dt="2023-09-21T15:44:48.747" v="116" actId="478"/>
          <ac:spMkLst>
            <pc:docMk/>
            <pc:sldMk cId="0" sldId="331"/>
            <ac:spMk id="8" creationId="{C406F55B-554A-B155-F6C4-09E1C0D8E2C2}"/>
          </ac:spMkLst>
        </pc:spChg>
        <pc:spChg chg="add del">
          <ac:chgData name="Egle Mocciaro" userId="c18a4341-9958-45cc-bf29-a9daa759a3d6" providerId="ADAL" clId="{618D64E6-DD2E-42A3-9287-00CED21418B1}" dt="2023-09-21T15:44:56.974" v="118" actId="478"/>
          <ac:spMkLst>
            <pc:docMk/>
            <pc:sldMk cId="0" sldId="331"/>
            <ac:spMk id="9" creationId="{9D0835AA-B81B-A8B4-79D4-46E4BC807B09}"/>
          </ac:spMkLst>
        </pc:spChg>
        <pc:spChg chg="add mod">
          <ac:chgData name="Egle Mocciaro" userId="c18a4341-9958-45cc-bf29-a9daa759a3d6" providerId="ADAL" clId="{618D64E6-DD2E-42A3-9287-00CED21418B1}" dt="2023-09-21T16:32:14.047" v="799" actId="1035"/>
          <ac:spMkLst>
            <pc:docMk/>
            <pc:sldMk cId="0" sldId="331"/>
            <ac:spMk id="10" creationId="{A3EF4D88-0E1A-475B-782A-C5A07FF105F6}"/>
          </ac:spMkLst>
        </pc:spChg>
        <pc:spChg chg="add mod">
          <ac:chgData name="Egle Mocciaro" userId="c18a4341-9958-45cc-bf29-a9daa759a3d6" providerId="ADAL" clId="{618D64E6-DD2E-42A3-9287-00CED21418B1}" dt="2023-09-21T16:32:14.047" v="799" actId="1035"/>
          <ac:spMkLst>
            <pc:docMk/>
            <pc:sldMk cId="0" sldId="331"/>
            <ac:spMk id="11" creationId="{F060364F-E068-4827-E8B2-AFEC6BC17FBA}"/>
          </ac:spMkLst>
        </pc:spChg>
        <pc:spChg chg="add mod">
          <ac:chgData name="Egle Mocciaro" userId="c18a4341-9958-45cc-bf29-a9daa759a3d6" providerId="ADAL" clId="{618D64E6-DD2E-42A3-9287-00CED21418B1}" dt="2023-09-21T16:32:14.047" v="799" actId="1035"/>
          <ac:spMkLst>
            <pc:docMk/>
            <pc:sldMk cId="0" sldId="331"/>
            <ac:spMk id="12" creationId="{405C9ED2-C26C-7626-47AB-EED061FABC70}"/>
          </ac:spMkLst>
        </pc:spChg>
        <pc:spChg chg="add mod">
          <ac:chgData name="Egle Mocciaro" userId="c18a4341-9958-45cc-bf29-a9daa759a3d6" providerId="ADAL" clId="{618D64E6-DD2E-42A3-9287-00CED21418B1}" dt="2023-09-21T16:32:14.047" v="799" actId="1035"/>
          <ac:spMkLst>
            <pc:docMk/>
            <pc:sldMk cId="0" sldId="331"/>
            <ac:spMk id="13" creationId="{A1A48C93-8CC5-C189-7DD6-697A7AD96255}"/>
          </ac:spMkLst>
        </pc:spChg>
        <pc:picChg chg="del">
          <ac:chgData name="Egle Mocciaro" userId="c18a4341-9958-45cc-bf29-a9daa759a3d6" providerId="ADAL" clId="{618D64E6-DD2E-42A3-9287-00CED21418B1}" dt="2023-09-21T15:41:43.526" v="44" actId="478"/>
          <ac:picMkLst>
            <pc:docMk/>
            <pc:sldMk cId="0" sldId="331"/>
            <ac:picMk id="5" creationId="{F8C78890-61AE-95CC-C801-FB9BF611809C}"/>
          </ac:picMkLst>
        </pc:picChg>
      </pc:sldChg>
      <pc:sldChg chg="addSp delSp modSp mod">
        <pc:chgData name="Egle Mocciaro" userId="c18a4341-9958-45cc-bf29-a9daa759a3d6" providerId="ADAL" clId="{618D64E6-DD2E-42A3-9287-00CED21418B1}" dt="2023-09-21T16:37:56.025" v="959" actId="947"/>
        <pc:sldMkLst>
          <pc:docMk/>
          <pc:sldMk cId="45791412" sldId="332"/>
        </pc:sldMkLst>
        <pc:spChg chg="mod">
          <ac:chgData name="Egle Mocciaro" userId="c18a4341-9958-45cc-bf29-a9daa759a3d6" providerId="ADAL" clId="{618D64E6-DD2E-42A3-9287-00CED21418B1}" dt="2023-09-21T16:32:28.490" v="807" actId="20577"/>
          <ac:spMkLst>
            <pc:docMk/>
            <pc:sldMk cId="45791412" sldId="332"/>
            <ac:spMk id="2" creationId="{0BDED920-ED15-D414-BCB4-88CBC106F47D}"/>
          </ac:spMkLst>
        </pc:spChg>
        <pc:spChg chg="add del">
          <ac:chgData name="Egle Mocciaro" userId="c18a4341-9958-45cc-bf29-a9daa759a3d6" providerId="ADAL" clId="{618D64E6-DD2E-42A3-9287-00CED21418B1}" dt="2023-09-21T15:55:58.320" v="249" actId="478"/>
          <ac:spMkLst>
            <pc:docMk/>
            <pc:sldMk cId="45791412" sldId="332"/>
            <ac:spMk id="5" creationId="{AB14AE64-1FA2-09B4-A021-EF0DD3B8E938}"/>
          </ac:spMkLst>
        </pc:spChg>
        <pc:spChg chg="add mod">
          <ac:chgData name="Egle Mocciaro" userId="c18a4341-9958-45cc-bf29-a9daa759a3d6" providerId="ADAL" clId="{618D64E6-DD2E-42A3-9287-00CED21418B1}" dt="2023-09-21T16:37:56.025" v="959" actId="947"/>
          <ac:spMkLst>
            <pc:docMk/>
            <pc:sldMk cId="45791412" sldId="332"/>
            <ac:spMk id="6" creationId="{EDCABF98-820A-36AE-15F8-460997BE0FA6}"/>
          </ac:spMkLst>
        </pc:spChg>
        <pc:picChg chg="del">
          <ac:chgData name="Egle Mocciaro" userId="c18a4341-9958-45cc-bf29-a9daa759a3d6" providerId="ADAL" clId="{618D64E6-DD2E-42A3-9287-00CED21418B1}" dt="2023-09-21T15:55:38.590" v="247" actId="478"/>
          <ac:picMkLst>
            <pc:docMk/>
            <pc:sldMk cId="45791412" sldId="332"/>
            <ac:picMk id="7" creationId="{457A3A0A-A82D-747A-BEF1-0FC7D92CBA93}"/>
          </ac:picMkLst>
        </pc:picChg>
      </pc:sldChg>
      <pc:sldChg chg="del">
        <pc:chgData name="Egle Mocciaro" userId="c18a4341-9958-45cc-bf29-a9daa759a3d6" providerId="ADAL" clId="{618D64E6-DD2E-42A3-9287-00CED21418B1}" dt="2023-09-21T16:08:52.830" v="428" actId="2696"/>
        <pc:sldMkLst>
          <pc:docMk/>
          <pc:sldMk cId="56420735" sldId="333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3234732452" sldId="334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3073085292" sldId="335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2968798421" sldId="337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481989538" sldId="338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2311852427" sldId="339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174049056" sldId="340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905998414" sldId="341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3960188785" sldId="342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3010850757" sldId="343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509203762" sldId="344"/>
        </pc:sldMkLst>
      </pc:sldChg>
      <pc:sldChg chg="modSp add mod">
        <pc:chgData name="Egle Mocciaro" userId="c18a4341-9958-45cc-bf29-a9daa759a3d6" providerId="ADAL" clId="{618D64E6-DD2E-42A3-9287-00CED21418B1}" dt="2023-09-21T16:09:10.942" v="454" actId="113"/>
        <pc:sldMkLst>
          <pc:docMk/>
          <pc:sldMk cId="960845520" sldId="345"/>
        </pc:sldMkLst>
        <pc:spChg chg="mod">
          <ac:chgData name="Egle Mocciaro" userId="c18a4341-9958-45cc-bf29-a9daa759a3d6" providerId="ADAL" clId="{618D64E6-DD2E-42A3-9287-00CED21418B1}" dt="2023-09-21T16:09:01.027" v="452" actId="20577"/>
          <ac:spMkLst>
            <pc:docMk/>
            <pc:sldMk cId="960845520" sldId="345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09:10.942" v="454" actId="113"/>
          <ac:spMkLst>
            <pc:docMk/>
            <pc:sldMk cId="960845520" sldId="345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10:14.162" v="458" actId="20577"/>
        <pc:sldMkLst>
          <pc:docMk/>
          <pc:sldMk cId="4173196005" sldId="346"/>
        </pc:sldMkLst>
        <pc:spChg chg="mod">
          <ac:chgData name="Egle Mocciaro" userId="c18a4341-9958-45cc-bf29-a9daa759a3d6" providerId="ADAL" clId="{618D64E6-DD2E-42A3-9287-00CED21418B1}" dt="2023-09-21T16:10:14.162" v="458" actId="20577"/>
          <ac:spMkLst>
            <pc:docMk/>
            <pc:sldMk cId="4173196005" sldId="346"/>
            <ac:spMk id="6" creationId="{EDCABF98-820A-36AE-15F8-460997BE0FA6}"/>
          </ac:spMkLst>
        </pc:spChg>
      </pc:sldChg>
      <pc:sldChg chg="add del">
        <pc:chgData name="Egle Mocciaro" userId="c18a4341-9958-45cc-bf29-a9daa759a3d6" providerId="ADAL" clId="{618D64E6-DD2E-42A3-9287-00CED21418B1}" dt="2023-09-21T16:10:56.734" v="460" actId="2696"/>
        <pc:sldMkLst>
          <pc:docMk/>
          <pc:sldMk cId="1448634082" sldId="347"/>
        </pc:sldMkLst>
      </pc:sldChg>
      <pc:sldChg chg="modSp add mod ord">
        <pc:chgData name="Egle Mocciaro" userId="c18a4341-9958-45cc-bf29-a9daa759a3d6" providerId="ADAL" clId="{618D64E6-DD2E-42A3-9287-00CED21418B1}" dt="2023-09-21T16:22:31.519" v="662" actId="948"/>
        <pc:sldMkLst>
          <pc:docMk/>
          <pc:sldMk cId="2894268645" sldId="347"/>
        </pc:sldMkLst>
        <pc:spChg chg="mod">
          <ac:chgData name="Egle Mocciaro" userId="c18a4341-9958-45cc-bf29-a9daa759a3d6" providerId="ADAL" clId="{618D64E6-DD2E-42A3-9287-00CED21418B1}" dt="2023-09-21T16:11:08.221" v="485" actId="20577"/>
          <ac:spMkLst>
            <pc:docMk/>
            <pc:sldMk cId="2894268645" sldId="347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22:31.519" v="662" actId="948"/>
          <ac:spMkLst>
            <pc:docMk/>
            <pc:sldMk cId="2894268645" sldId="347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22:11.911" v="661" actId="255"/>
        <pc:sldMkLst>
          <pc:docMk/>
          <pc:sldMk cId="2001636206" sldId="348"/>
        </pc:sldMkLst>
        <pc:spChg chg="mod">
          <ac:chgData name="Egle Mocciaro" userId="c18a4341-9958-45cc-bf29-a9daa759a3d6" providerId="ADAL" clId="{618D64E6-DD2E-42A3-9287-00CED21418B1}" dt="2023-09-21T16:22:11.911" v="661" actId="255"/>
          <ac:spMkLst>
            <pc:docMk/>
            <pc:sldMk cId="2001636206" sldId="348"/>
            <ac:spMk id="6" creationId="{EDCABF98-820A-36AE-15F8-460997BE0FA6}"/>
          </ac:spMkLst>
        </pc:spChg>
      </pc:sldChg>
      <pc:sldChg chg="add del">
        <pc:chgData name="Egle Mocciaro" userId="c18a4341-9958-45cc-bf29-a9daa759a3d6" providerId="ADAL" clId="{618D64E6-DD2E-42A3-9287-00CED21418B1}" dt="2023-09-21T16:22:58.323" v="665" actId="2696"/>
        <pc:sldMkLst>
          <pc:docMk/>
          <pc:sldMk cId="1705683987" sldId="349"/>
        </pc:sldMkLst>
      </pc:sldChg>
      <pc:sldChg chg="modSp add mod ord">
        <pc:chgData name="Egle Mocciaro" userId="c18a4341-9958-45cc-bf29-a9daa759a3d6" providerId="ADAL" clId="{618D64E6-DD2E-42A3-9287-00CED21418B1}" dt="2023-09-21T16:23:50.058" v="701" actId="14100"/>
        <pc:sldMkLst>
          <pc:docMk/>
          <pc:sldMk cId="2656042672" sldId="349"/>
        </pc:sldMkLst>
        <pc:spChg chg="mod">
          <ac:chgData name="Egle Mocciaro" userId="c18a4341-9958-45cc-bf29-a9daa759a3d6" providerId="ADAL" clId="{618D64E6-DD2E-42A3-9287-00CED21418B1}" dt="2023-09-21T16:23:50.058" v="701" actId="14100"/>
          <ac:spMkLst>
            <pc:docMk/>
            <pc:sldMk cId="2656042672" sldId="349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25:24.666" v="745" actId="114"/>
        <pc:sldMkLst>
          <pc:docMk/>
          <pc:sldMk cId="1213639488" sldId="350"/>
        </pc:sldMkLst>
        <pc:spChg chg="mod">
          <ac:chgData name="Egle Mocciaro" userId="c18a4341-9958-45cc-bf29-a9daa759a3d6" providerId="ADAL" clId="{618D64E6-DD2E-42A3-9287-00CED21418B1}" dt="2023-09-21T16:24:32.826" v="727" actId="20577"/>
          <ac:spMkLst>
            <pc:docMk/>
            <pc:sldMk cId="1213639488" sldId="350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25:24.666" v="745" actId="114"/>
          <ac:spMkLst>
            <pc:docMk/>
            <pc:sldMk cId="1213639488" sldId="350"/>
            <ac:spMk id="6" creationId="{EDCABF98-820A-36AE-15F8-460997BE0FA6}"/>
          </ac:spMkLst>
        </pc:spChg>
      </pc:sldChg>
      <pc:sldChg chg="add">
        <pc:chgData name="Egle Mocciaro" userId="c18a4341-9958-45cc-bf29-a9daa759a3d6" providerId="ADAL" clId="{618D64E6-DD2E-42A3-9287-00CED21418B1}" dt="2023-09-21T16:32:22.093" v="800" actId="2890"/>
        <pc:sldMkLst>
          <pc:docMk/>
          <pc:sldMk cId="598120230" sldId="351"/>
        </pc:sldMkLst>
      </pc:sldChg>
      <pc:sldChg chg="modSp add mod">
        <pc:chgData name="Egle Mocciaro" userId="c18a4341-9958-45cc-bf29-a9daa759a3d6" providerId="ADAL" clId="{618D64E6-DD2E-42A3-9287-00CED21418B1}" dt="2023-09-21T16:42:09.866" v="1015" actId="207"/>
        <pc:sldMkLst>
          <pc:docMk/>
          <pc:sldMk cId="1539896343" sldId="352"/>
        </pc:sldMkLst>
        <pc:spChg chg="mod">
          <ac:chgData name="Egle Mocciaro" userId="c18a4341-9958-45cc-bf29-a9daa759a3d6" providerId="ADAL" clId="{618D64E6-DD2E-42A3-9287-00CED21418B1}" dt="2023-09-21T16:42:09.866" v="1015" actId="207"/>
          <ac:spMkLst>
            <pc:docMk/>
            <pc:sldMk cId="1539896343" sldId="352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46:05.059" v="1151" actId="6549"/>
        <pc:sldMkLst>
          <pc:docMk/>
          <pc:sldMk cId="165588885" sldId="353"/>
        </pc:sldMkLst>
        <pc:spChg chg="mod">
          <ac:chgData name="Egle Mocciaro" userId="c18a4341-9958-45cc-bf29-a9daa759a3d6" providerId="ADAL" clId="{618D64E6-DD2E-42A3-9287-00CED21418B1}" dt="2023-09-21T16:45:39.922" v="1126" actId="20577"/>
          <ac:spMkLst>
            <pc:docMk/>
            <pc:sldMk cId="165588885" sldId="353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46:05.059" v="1151" actId="6549"/>
          <ac:spMkLst>
            <pc:docMk/>
            <pc:sldMk cId="165588885" sldId="353"/>
            <ac:spMk id="6" creationId="{EDCABF98-820A-36AE-15F8-460997BE0FA6}"/>
          </ac:spMkLst>
        </pc:spChg>
      </pc:sldChg>
      <pc:sldChg chg="addSp delSp modSp add mod">
        <pc:chgData name="Egle Mocciaro" userId="c18a4341-9958-45cc-bf29-a9daa759a3d6" providerId="ADAL" clId="{618D64E6-DD2E-42A3-9287-00CED21418B1}" dt="2023-09-21T16:51:36.800" v="1280" actId="22"/>
        <pc:sldMkLst>
          <pc:docMk/>
          <pc:sldMk cId="3195411772" sldId="354"/>
        </pc:sldMkLst>
        <pc:spChg chg="mod">
          <ac:chgData name="Egle Mocciaro" userId="c18a4341-9958-45cc-bf29-a9daa759a3d6" providerId="ADAL" clId="{618D64E6-DD2E-42A3-9287-00CED21418B1}" dt="2023-09-21T16:46:35.160" v="1181" actId="6549"/>
          <ac:spMkLst>
            <pc:docMk/>
            <pc:sldMk cId="3195411772" sldId="354"/>
            <ac:spMk id="2" creationId="{0BDED920-ED15-D414-BCB4-88CBC106F47D}"/>
          </ac:spMkLst>
        </pc:spChg>
        <pc:spChg chg="add del">
          <ac:chgData name="Egle Mocciaro" userId="c18a4341-9958-45cc-bf29-a9daa759a3d6" providerId="ADAL" clId="{618D64E6-DD2E-42A3-9287-00CED21418B1}" dt="2023-09-21T16:51:36.800" v="1280" actId="22"/>
          <ac:spMkLst>
            <pc:docMk/>
            <pc:sldMk cId="3195411772" sldId="354"/>
            <ac:spMk id="5" creationId="{EDED718E-1D6F-99DA-CF7C-51C2A0CDE66A}"/>
          </ac:spMkLst>
        </pc:spChg>
        <pc:spChg chg="mod">
          <ac:chgData name="Egle Mocciaro" userId="c18a4341-9958-45cc-bf29-a9daa759a3d6" providerId="ADAL" clId="{618D64E6-DD2E-42A3-9287-00CED21418B1}" dt="2023-09-21T16:51:09.902" v="1278" actId="5793"/>
          <ac:spMkLst>
            <pc:docMk/>
            <pc:sldMk cId="3195411772" sldId="354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52:37.196" v="1305" actId="207"/>
        <pc:sldMkLst>
          <pc:docMk/>
          <pc:sldMk cId="3460656998" sldId="355"/>
        </pc:sldMkLst>
        <pc:spChg chg="mod">
          <ac:chgData name="Egle Mocciaro" userId="c18a4341-9958-45cc-bf29-a9daa759a3d6" providerId="ADAL" clId="{618D64E6-DD2E-42A3-9287-00CED21418B1}" dt="2023-09-21T16:51:45.881" v="1294" actId="20577"/>
          <ac:spMkLst>
            <pc:docMk/>
            <pc:sldMk cId="3460656998" sldId="355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52:37.196" v="1305" actId="207"/>
          <ac:spMkLst>
            <pc:docMk/>
            <pc:sldMk cId="3460656998" sldId="355"/>
            <ac:spMk id="6" creationId="{EDCABF98-820A-36AE-15F8-460997BE0FA6}"/>
          </ac:spMkLst>
        </pc:spChg>
      </pc:sldChg>
      <pc:sldChg chg="modSp add mod ord">
        <pc:chgData name="Egle Mocciaro" userId="c18a4341-9958-45cc-bf29-a9daa759a3d6" providerId="ADAL" clId="{618D64E6-DD2E-42A3-9287-00CED21418B1}" dt="2023-09-21T17:33:57.480" v="2967" actId="20577"/>
        <pc:sldMkLst>
          <pc:docMk/>
          <pc:sldMk cId="4286123071" sldId="356"/>
        </pc:sldMkLst>
        <pc:spChg chg="mod">
          <ac:chgData name="Egle Mocciaro" userId="c18a4341-9958-45cc-bf29-a9daa759a3d6" providerId="ADAL" clId="{618D64E6-DD2E-42A3-9287-00CED21418B1}" dt="2023-09-21T16:53:48.805" v="1316" actId="20577"/>
          <ac:spMkLst>
            <pc:docMk/>
            <pc:sldMk cId="4286123071" sldId="356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33:57.480" v="2967" actId="20577"/>
          <ac:spMkLst>
            <pc:docMk/>
            <pc:sldMk cId="4286123071" sldId="356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58:04.717" v="1488" actId="108"/>
        <pc:sldMkLst>
          <pc:docMk/>
          <pc:sldMk cId="4189548088" sldId="357"/>
        </pc:sldMkLst>
        <pc:spChg chg="mod">
          <ac:chgData name="Egle Mocciaro" userId="c18a4341-9958-45cc-bf29-a9daa759a3d6" providerId="ADAL" clId="{618D64E6-DD2E-42A3-9287-00CED21418B1}" dt="2023-09-21T16:56:16.050" v="1411" actId="20577"/>
          <ac:spMkLst>
            <pc:docMk/>
            <pc:sldMk cId="4189548088" sldId="357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58:04.717" v="1488" actId="108"/>
          <ac:spMkLst>
            <pc:docMk/>
            <pc:sldMk cId="4189548088" sldId="357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58:58.977" v="1498" actId="948"/>
        <pc:sldMkLst>
          <pc:docMk/>
          <pc:sldMk cId="1587888191" sldId="358"/>
        </pc:sldMkLst>
        <pc:spChg chg="mod">
          <ac:chgData name="Egle Mocciaro" userId="c18a4341-9958-45cc-bf29-a9daa759a3d6" providerId="ADAL" clId="{618D64E6-DD2E-42A3-9287-00CED21418B1}" dt="2023-09-21T16:58:31.309" v="1495" actId="20577"/>
          <ac:spMkLst>
            <pc:docMk/>
            <pc:sldMk cId="1587888191" sldId="358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58:58.977" v="1498" actId="948"/>
          <ac:spMkLst>
            <pc:docMk/>
            <pc:sldMk cId="1587888191" sldId="358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00:21.777" v="1525" actId="948"/>
        <pc:sldMkLst>
          <pc:docMk/>
          <pc:sldMk cId="3650181003" sldId="359"/>
        </pc:sldMkLst>
        <pc:spChg chg="mod">
          <ac:chgData name="Egle Mocciaro" userId="c18a4341-9958-45cc-bf29-a9daa759a3d6" providerId="ADAL" clId="{618D64E6-DD2E-42A3-9287-00CED21418B1}" dt="2023-09-21T16:59:16.834" v="1505" actId="20577"/>
          <ac:spMkLst>
            <pc:docMk/>
            <pc:sldMk cId="3650181003" sldId="359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00:21.777" v="1525" actId="948"/>
          <ac:spMkLst>
            <pc:docMk/>
            <pc:sldMk cId="3650181003" sldId="359"/>
            <ac:spMk id="6" creationId="{EDCABF98-820A-36AE-15F8-460997BE0FA6}"/>
          </ac:spMkLst>
        </pc:spChg>
      </pc:sldChg>
      <pc:sldChg chg="addSp delSp modSp add mod">
        <pc:chgData name="Egle Mocciaro" userId="c18a4341-9958-45cc-bf29-a9daa759a3d6" providerId="ADAL" clId="{618D64E6-DD2E-42A3-9287-00CED21418B1}" dt="2023-09-21T17:02:02.749" v="1559" actId="6549"/>
        <pc:sldMkLst>
          <pc:docMk/>
          <pc:sldMk cId="4117185204" sldId="360"/>
        </pc:sldMkLst>
        <pc:spChg chg="mod">
          <ac:chgData name="Egle Mocciaro" userId="c18a4341-9958-45cc-bf29-a9daa759a3d6" providerId="ADAL" clId="{618D64E6-DD2E-42A3-9287-00CED21418B1}" dt="2023-09-21T17:01:10.711" v="1550" actId="20577"/>
          <ac:spMkLst>
            <pc:docMk/>
            <pc:sldMk cId="4117185204" sldId="360"/>
            <ac:spMk id="2" creationId="{0BDED920-ED15-D414-BCB4-88CBC106F47D}"/>
          </ac:spMkLst>
        </pc:spChg>
        <pc:spChg chg="add del">
          <ac:chgData name="Egle Mocciaro" userId="c18a4341-9958-45cc-bf29-a9daa759a3d6" providerId="ADAL" clId="{618D64E6-DD2E-42A3-9287-00CED21418B1}" dt="2023-09-21T17:00:53.354" v="1530" actId="22"/>
          <ac:spMkLst>
            <pc:docMk/>
            <pc:sldMk cId="4117185204" sldId="360"/>
            <ac:spMk id="5" creationId="{BA252FE5-F6A8-2E3F-7D98-A7424DF0392A}"/>
          </ac:spMkLst>
        </pc:spChg>
        <pc:spChg chg="del">
          <ac:chgData name="Egle Mocciaro" userId="c18a4341-9958-45cc-bf29-a9daa759a3d6" providerId="ADAL" clId="{618D64E6-DD2E-42A3-9287-00CED21418B1}" dt="2023-09-21T17:00:49.316" v="1527" actId="478"/>
          <ac:spMkLst>
            <pc:docMk/>
            <pc:sldMk cId="4117185204" sldId="360"/>
            <ac:spMk id="6" creationId="{EDCABF98-820A-36AE-15F8-460997BE0FA6}"/>
          </ac:spMkLst>
        </pc:spChg>
        <pc:spChg chg="add del mod">
          <ac:chgData name="Egle Mocciaro" userId="c18a4341-9958-45cc-bf29-a9daa759a3d6" providerId="ADAL" clId="{618D64E6-DD2E-42A3-9287-00CED21418B1}" dt="2023-09-21T17:01:04.980" v="1534" actId="14100"/>
          <ac:spMkLst>
            <pc:docMk/>
            <pc:sldMk cId="4117185204" sldId="360"/>
            <ac:spMk id="8" creationId="{50833FE5-3C32-C51B-082B-B35B5899F9F7}"/>
          </ac:spMkLst>
        </pc:spChg>
        <pc:graphicFrameChg chg="add del mod modGraphic">
          <ac:chgData name="Egle Mocciaro" userId="c18a4341-9958-45cc-bf29-a9daa759a3d6" providerId="ADAL" clId="{618D64E6-DD2E-42A3-9287-00CED21418B1}" dt="2023-09-21T17:02:02.749" v="1559" actId="6549"/>
          <ac:graphicFrameMkLst>
            <pc:docMk/>
            <pc:sldMk cId="4117185204" sldId="360"/>
            <ac:graphicFrameMk id="7" creationId="{74A9B1E7-8E8C-9ADA-52C4-195A747F3D5A}"/>
          </ac:graphicFrameMkLst>
        </pc:graphicFrameChg>
      </pc:sldChg>
      <pc:sldChg chg="modSp add mod ord">
        <pc:chgData name="Egle Mocciaro" userId="c18a4341-9958-45cc-bf29-a9daa759a3d6" providerId="ADAL" clId="{618D64E6-DD2E-42A3-9287-00CED21418B1}" dt="2023-09-21T17:02:56.423" v="1570" actId="20577"/>
        <pc:sldMkLst>
          <pc:docMk/>
          <pc:sldMk cId="4017472310" sldId="361"/>
        </pc:sldMkLst>
        <pc:spChg chg="mod">
          <ac:chgData name="Egle Mocciaro" userId="c18a4341-9958-45cc-bf29-a9daa759a3d6" providerId="ADAL" clId="{618D64E6-DD2E-42A3-9287-00CED21418B1}" dt="2023-09-21T17:02:33.424" v="1566" actId="20577"/>
          <ac:spMkLst>
            <pc:docMk/>
            <pc:sldMk cId="4017472310" sldId="361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02:56.423" v="1570" actId="20577"/>
          <ac:spMkLst>
            <pc:docMk/>
            <pc:sldMk cId="4017472310" sldId="361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04:08.936" v="1636" actId="20577"/>
        <pc:sldMkLst>
          <pc:docMk/>
          <pc:sldMk cId="3695234774" sldId="362"/>
        </pc:sldMkLst>
        <pc:spChg chg="mod">
          <ac:chgData name="Egle Mocciaro" userId="c18a4341-9958-45cc-bf29-a9daa759a3d6" providerId="ADAL" clId="{618D64E6-DD2E-42A3-9287-00CED21418B1}" dt="2023-09-21T17:03:19.499" v="1580" actId="20577"/>
          <ac:spMkLst>
            <pc:docMk/>
            <pc:sldMk cId="3695234774" sldId="362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04:08.936" v="1636" actId="20577"/>
          <ac:spMkLst>
            <pc:docMk/>
            <pc:sldMk cId="3695234774" sldId="362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12:06.884" v="1797" actId="21"/>
        <pc:sldMkLst>
          <pc:docMk/>
          <pc:sldMk cId="1638129065" sldId="363"/>
        </pc:sldMkLst>
        <pc:spChg chg="mod">
          <ac:chgData name="Egle Mocciaro" userId="c18a4341-9958-45cc-bf29-a9daa759a3d6" providerId="ADAL" clId="{618D64E6-DD2E-42A3-9287-00CED21418B1}" dt="2023-09-21T17:04:46.171" v="1646" actId="20577"/>
          <ac:spMkLst>
            <pc:docMk/>
            <pc:sldMk cId="1638129065" sldId="363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12:06.884" v="1797" actId="21"/>
          <ac:spMkLst>
            <pc:docMk/>
            <pc:sldMk cId="1638129065" sldId="363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11:27.827" v="1775" actId="20577"/>
        <pc:sldMkLst>
          <pc:docMk/>
          <pc:sldMk cId="1437466201" sldId="364"/>
        </pc:sldMkLst>
        <pc:spChg chg="mod">
          <ac:chgData name="Egle Mocciaro" userId="c18a4341-9958-45cc-bf29-a9daa759a3d6" providerId="ADAL" clId="{618D64E6-DD2E-42A3-9287-00CED21418B1}" dt="2023-09-21T17:11:27.827" v="1775" actId="20577"/>
          <ac:spMkLst>
            <pc:docMk/>
            <pc:sldMk cId="1437466201" sldId="364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10:57.976" v="1763" actId="5793"/>
          <ac:spMkLst>
            <pc:docMk/>
            <pc:sldMk cId="1437466201" sldId="364"/>
            <ac:spMk id="6" creationId="{EDCABF98-820A-36AE-15F8-460997BE0FA6}"/>
          </ac:spMkLst>
        </pc:spChg>
      </pc:sldChg>
      <pc:sldChg chg="addSp delSp modSp add mod ord modAnim">
        <pc:chgData name="Egle Mocciaro" userId="c18a4341-9958-45cc-bf29-a9daa759a3d6" providerId="ADAL" clId="{618D64E6-DD2E-42A3-9287-00CED21418B1}" dt="2023-09-21T17:22:13.232" v="2447"/>
        <pc:sldMkLst>
          <pc:docMk/>
          <pc:sldMk cId="1398002519" sldId="365"/>
        </pc:sldMkLst>
        <pc:spChg chg="mod">
          <ac:chgData name="Egle Mocciaro" userId="c18a4341-9958-45cc-bf29-a9daa759a3d6" providerId="ADAL" clId="{618D64E6-DD2E-42A3-9287-00CED21418B1}" dt="2023-09-21T17:11:59.740" v="1796" actId="20577"/>
          <ac:spMkLst>
            <pc:docMk/>
            <pc:sldMk cId="1398002519" sldId="365"/>
            <ac:spMk id="2" creationId="{0BDED920-ED15-D414-BCB4-88CBC106F47D}"/>
          </ac:spMkLst>
        </pc:spChg>
        <pc:spChg chg="add del">
          <ac:chgData name="Egle Mocciaro" userId="c18a4341-9958-45cc-bf29-a9daa759a3d6" providerId="ADAL" clId="{618D64E6-DD2E-42A3-9287-00CED21418B1}" dt="2023-09-21T17:12:39.626" v="1802" actId="478"/>
          <ac:spMkLst>
            <pc:docMk/>
            <pc:sldMk cId="1398002519" sldId="365"/>
            <ac:spMk id="5" creationId="{B0E2286A-BACF-62A9-48F1-391C143B9736}"/>
          </ac:spMkLst>
        </pc:spChg>
        <pc:spChg chg="mod">
          <ac:chgData name="Egle Mocciaro" userId="c18a4341-9958-45cc-bf29-a9daa759a3d6" providerId="ADAL" clId="{618D64E6-DD2E-42A3-9287-00CED21418B1}" dt="2023-09-21T17:18:45.430" v="2222" actId="255"/>
          <ac:spMkLst>
            <pc:docMk/>
            <pc:sldMk cId="1398002519" sldId="365"/>
            <ac:spMk id="6" creationId="{EDCABF98-820A-36AE-15F8-460997BE0FA6}"/>
          </ac:spMkLst>
        </pc:spChg>
        <pc:spChg chg="add mod">
          <ac:chgData name="Egle Mocciaro" userId="c18a4341-9958-45cc-bf29-a9daa759a3d6" providerId="ADAL" clId="{618D64E6-DD2E-42A3-9287-00CED21418B1}" dt="2023-09-21T17:17:55.733" v="2163" actId="164"/>
          <ac:spMkLst>
            <pc:docMk/>
            <pc:sldMk cId="1398002519" sldId="365"/>
            <ac:spMk id="14" creationId="{6A6F842A-0BE6-951D-3F2F-201D79275D27}"/>
          </ac:spMkLst>
        </pc:spChg>
        <pc:spChg chg="add mod">
          <ac:chgData name="Egle Mocciaro" userId="c18a4341-9958-45cc-bf29-a9daa759a3d6" providerId="ADAL" clId="{618D64E6-DD2E-42A3-9287-00CED21418B1}" dt="2023-09-21T17:17:55.733" v="2163" actId="164"/>
          <ac:spMkLst>
            <pc:docMk/>
            <pc:sldMk cId="1398002519" sldId="365"/>
            <ac:spMk id="15" creationId="{102F2866-EDBE-5FBF-9262-6978BD360D21}"/>
          </ac:spMkLst>
        </pc:spChg>
        <pc:spChg chg="add mod">
          <ac:chgData name="Egle Mocciaro" userId="c18a4341-9958-45cc-bf29-a9daa759a3d6" providerId="ADAL" clId="{618D64E6-DD2E-42A3-9287-00CED21418B1}" dt="2023-09-21T17:17:55.733" v="2163" actId="164"/>
          <ac:spMkLst>
            <pc:docMk/>
            <pc:sldMk cId="1398002519" sldId="365"/>
            <ac:spMk id="16" creationId="{6BFE64B6-9584-5A58-2850-BA0A554A68AE}"/>
          </ac:spMkLst>
        </pc:spChg>
        <pc:spChg chg="add mod">
          <ac:chgData name="Egle Mocciaro" userId="c18a4341-9958-45cc-bf29-a9daa759a3d6" providerId="ADAL" clId="{618D64E6-DD2E-42A3-9287-00CED21418B1}" dt="2023-09-21T17:17:55.733" v="2163" actId="164"/>
          <ac:spMkLst>
            <pc:docMk/>
            <pc:sldMk cId="1398002519" sldId="365"/>
            <ac:spMk id="17" creationId="{CEDE2EE9-1A6C-A13F-63E0-231C59704D57}"/>
          </ac:spMkLst>
        </pc:spChg>
        <pc:spChg chg="add mod">
          <ac:chgData name="Egle Mocciaro" userId="c18a4341-9958-45cc-bf29-a9daa759a3d6" providerId="ADAL" clId="{618D64E6-DD2E-42A3-9287-00CED21418B1}" dt="2023-09-21T17:20:05.103" v="2429" actId="1076"/>
          <ac:spMkLst>
            <pc:docMk/>
            <pc:sldMk cId="1398002519" sldId="365"/>
            <ac:spMk id="21" creationId="{EC60D24A-72BB-B641-4994-FDDCC7015C39}"/>
          </ac:spMkLst>
        </pc:spChg>
        <pc:spChg chg="add mod">
          <ac:chgData name="Egle Mocciaro" userId="c18a4341-9958-45cc-bf29-a9daa759a3d6" providerId="ADAL" clId="{618D64E6-DD2E-42A3-9287-00CED21418B1}" dt="2023-09-21T17:19:19.787" v="2235" actId="1076"/>
          <ac:spMkLst>
            <pc:docMk/>
            <pc:sldMk cId="1398002519" sldId="365"/>
            <ac:spMk id="22" creationId="{CA696125-0317-E458-76AB-18280DE36262}"/>
          </ac:spMkLst>
        </pc:spChg>
        <pc:spChg chg="add mod">
          <ac:chgData name="Egle Mocciaro" userId="c18a4341-9958-45cc-bf29-a9daa759a3d6" providerId="ADAL" clId="{618D64E6-DD2E-42A3-9287-00CED21418B1}" dt="2023-09-21T17:19:45.861" v="2326" actId="20577"/>
          <ac:spMkLst>
            <pc:docMk/>
            <pc:sldMk cId="1398002519" sldId="365"/>
            <ac:spMk id="23" creationId="{74D7CD72-D98E-4244-5816-4439672AA8D7}"/>
          </ac:spMkLst>
        </pc:spChg>
        <pc:spChg chg="add mod">
          <ac:chgData name="Egle Mocciaro" userId="c18a4341-9958-45cc-bf29-a9daa759a3d6" providerId="ADAL" clId="{618D64E6-DD2E-42A3-9287-00CED21418B1}" dt="2023-09-21T17:20:01.883" v="2428" actId="20577"/>
          <ac:spMkLst>
            <pc:docMk/>
            <pc:sldMk cId="1398002519" sldId="365"/>
            <ac:spMk id="24" creationId="{15852057-7050-4902-305A-390EBDDC06B4}"/>
          </ac:spMkLst>
        </pc:spChg>
        <pc:spChg chg="add mod">
          <ac:chgData name="Egle Mocciaro" userId="c18a4341-9958-45cc-bf29-a9daa759a3d6" providerId="ADAL" clId="{618D64E6-DD2E-42A3-9287-00CED21418B1}" dt="2023-09-21T17:21:41.551" v="2442" actId="114"/>
          <ac:spMkLst>
            <pc:docMk/>
            <pc:sldMk cId="1398002519" sldId="365"/>
            <ac:spMk id="26" creationId="{DA1381C1-BD6F-09D6-A37E-065DCEC81500}"/>
          </ac:spMkLst>
        </pc:spChg>
        <pc:spChg chg="add mod">
          <ac:chgData name="Egle Mocciaro" userId="c18a4341-9958-45cc-bf29-a9daa759a3d6" providerId="ADAL" clId="{618D64E6-DD2E-42A3-9287-00CED21418B1}" dt="2023-09-21T17:21:45.942" v="2443" actId="108"/>
          <ac:spMkLst>
            <pc:docMk/>
            <pc:sldMk cId="1398002519" sldId="365"/>
            <ac:spMk id="28" creationId="{423AF448-3DE0-BB71-24ED-A2EEA7A411BC}"/>
          </ac:spMkLst>
        </pc:spChg>
        <pc:grpChg chg="add mod">
          <ac:chgData name="Egle Mocciaro" userId="c18a4341-9958-45cc-bf29-a9daa759a3d6" providerId="ADAL" clId="{618D64E6-DD2E-42A3-9287-00CED21418B1}" dt="2023-09-21T17:17:55.733" v="2163" actId="164"/>
          <ac:grpSpMkLst>
            <pc:docMk/>
            <pc:sldMk cId="1398002519" sldId="365"/>
            <ac:grpSpMk id="18" creationId="{7E625AD8-2DA8-BADD-B40F-D25EE63E0CFE}"/>
          </ac:grpSpMkLst>
        </pc:grpChg>
        <pc:grpChg chg="add mod">
          <ac:chgData name="Egle Mocciaro" userId="c18a4341-9958-45cc-bf29-a9daa759a3d6" providerId="ADAL" clId="{618D64E6-DD2E-42A3-9287-00CED21418B1}" dt="2023-09-21T17:17:55.733" v="2163" actId="164"/>
          <ac:grpSpMkLst>
            <pc:docMk/>
            <pc:sldMk cId="1398002519" sldId="365"/>
            <ac:grpSpMk id="19" creationId="{1A050886-8673-22C2-4E35-8ED54A0021D9}"/>
          </ac:grpSpMkLst>
        </pc:grpChg>
        <pc:cxnChg chg="add mod">
          <ac:chgData name="Egle Mocciaro" userId="c18a4341-9958-45cc-bf29-a9daa759a3d6" providerId="ADAL" clId="{618D64E6-DD2E-42A3-9287-00CED21418B1}" dt="2023-09-21T17:17:39.444" v="2159" actId="164"/>
          <ac:cxnSpMkLst>
            <pc:docMk/>
            <pc:sldMk cId="1398002519" sldId="365"/>
            <ac:cxnSpMk id="8" creationId="{5846D5CC-6E5A-CEC0-922E-06F4217F4E56}"/>
          </ac:cxnSpMkLst>
        </pc:cxnChg>
        <pc:cxnChg chg="add mod">
          <ac:chgData name="Egle Mocciaro" userId="c18a4341-9958-45cc-bf29-a9daa759a3d6" providerId="ADAL" clId="{618D64E6-DD2E-42A3-9287-00CED21418B1}" dt="2023-09-21T17:17:39.444" v="2159" actId="164"/>
          <ac:cxnSpMkLst>
            <pc:docMk/>
            <pc:sldMk cId="1398002519" sldId="365"/>
            <ac:cxnSpMk id="10" creationId="{A4FA2A3F-9AC3-D2F0-B5BD-E3F13003492F}"/>
          </ac:cxnSpMkLst>
        </pc:cxnChg>
        <pc:cxnChg chg="add mod">
          <ac:chgData name="Egle Mocciaro" userId="c18a4341-9958-45cc-bf29-a9daa759a3d6" providerId="ADAL" clId="{618D64E6-DD2E-42A3-9287-00CED21418B1}" dt="2023-09-21T17:17:39.444" v="2159" actId="164"/>
          <ac:cxnSpMkLst>
            <pc:docMk/>
            <pc:sldMk cId="1398002519" sldId="365"/>
            <ac:cxnSpMk id="12" creationId="{8B2CD9DA-A3D3-72D1-9624-D0A24DB3B4EE}"/>
          </ac:cxnSpMkLst>
        </pc:cxnChg>
        <pc:cxnChg chg="add mod">
          <ac:chgData name="Egle Mocciaro" userId="c18a4341-9958-45cc-bf29-a9daa759a3d6" providerId="ADAL" clId="{618D64E6-DD2E-42A3-9287-00CED21418B1}" dt="2023-09-21T17:17:39.444" v="2159" actId="164"/>
          <ac:cxnSpMkLst>
            <pc:docMk/>
            <pc:sldMk cId="1398002519" sldId="365"/>
            <ac:cxnSpMk id="13" creationId="{81D203F0-19A6-199E-78B6-1A3AB8EA1BCC}"/>
          </ac:cxnSpMkLst>
        </pc:cxnChg>
      </pc:sldChg>
      <pc:sldChg chg="modSp add mod">
        <pc:chgData name="Egle Mocciaro" userId="c18a4341-9958-45cc-bf29-a9daa759a3d6" providerId="ADAL" clId="{618D64E6-DD2E-42A3-9287-00CED21418B1}" dt="2023-09-21T17:23:30.428" v="2476" actId="948"/>
        <pc:sldMkLst>
          <pc:docMk/>
          <pc:sldMk cId="3890860605" sldId="366"/>
        </pc:sldMkLst>
        <pc:spChg chg="mod">
          <ac:chgData name="Egle Mocciaro" userId="c18a4341-9958-45cc-bf29-a9daa759a3d6" providerId="ADAL" clId="{618D64E6-DD2E-42A3-9287-00CED21418B1}" dt="2023-09-21T17:22:23.919" v="2466" actId="20577"/>
          <ac:spMkLst>
            <pc:docMk/>
            <pc:sldMk cId="3890860605" sldId="366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23:30.428" v="2476" actId="948"/>
          <ac:spMkLst>
            <pc:docMk/>
            <pc:sldMk cId="3890860605" sldId="366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25:47.938" v="2588" actId="108"/>
        <pc:sldMkLst>
          <pc:docMk/>
          <pc:sldMk cId="2916220542" sldId="367"/>
        </pc:sldMkLst>
        <pc:spChg chg="mod">
          <ac:chgData name="Egle Mocciaro" userId="c18a4341-9958-45cc-bf29-a9daa759a3d6" providerId="ADAL" clId="{618D64E6-DD2E-42A3-9287-00CED21418B1}" dt="2023-09-21T17:23:51.530" v="2493" actId="20577"/>
          <ac:spMkLst>
            <pc:docMk/>
            <pc:sldMk cId="2916220542" sldId="367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25:47.938" v="2588" actId="108"/>
          <ac:spMkLst>
            <pc:docMk/>
            <pc:sldMk cId="2916220542" sldId="367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27:29.880" v="2716" actId="20577"/>
        <pc:sldMkLst>
          <pc:docMk/>
          <pc:sldMk cId="3292247504" sldId="368"/>
        </pc:sldMkLst>
        <pc:spChg chg="mod">
          <ac:chgData name="Egle Mocciaro" userId="c18a4341-9958-45cc-bf29-a9daa759a3d6" providerId="ADAL" clId="{618D64E6-DD2E-42A3-9287-00CED21418B1}" dt="2023-09-21T17:26:09.689" v="2596" actId="20577"/>
          <ac:spMkLst>
            <pc:docMk/>
            <pc:sldMk cId="3292247504" sldId="368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27:29.880" v="2716" actId="20577"/>
          <ac:spMkLst>
            <pc:docMk/>
            <pc:sldMk cId="3292247504" sldId="368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33:04.303" v="2963" actId="20577"/>
        <pc:sldMkLst>
          <pc:docMk/>
          <pc:sldMk cId="4038606216" sldId="369"/>
        </pc:sldMkLst>
        <pc:spChg chg="mod">
          <ac:chgData name="Egle Mocciaro" userId="c18a4341-9958-45cc-bf29-a9daa759a3d6" providerId="ADAL" clId="{618D64E6-DD2E-42A3-9287-00CED21418B1}" dt="2023-09-21T17:28:37.560" v="2756" actId="20577"/>
          <ac:spMkLst>
            <pc:docMk/>
            <pc:sldMk cId="4038606216" sldId="369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33:04.303" v="2963" actId="20577"/>
          <ac:spMkLst>
            <pc:docMk/>
            <pc:sldMk cId="4038606216" sldId="369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31:28.519" v="2895" actId="6549"/>
        <pc:sldMkLst>
          <pc:docMk/>
          <pc:sldMk cId="1615300643" sldId="370"/>
        </pc:sldMkLst>
        <pc:spChg chg="mod">
          <ac:chgData name="Egle Mocciaro" userId="c18a4341-9958-45cc-bf29-a9daa759a3d6" providerId="ADAL" clId="{618D64E6-DD2E-42A3-9287-00CED21418B1}" dt="2023-09-21T17:31:04.415" v="2891" actId="20577"/>
          <ac:spMkLst>
            <pc:docMk/>
            <pc:sldMk cId="1615300643" sldId="370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31:28.519" v="2895" actId="6549"/>
          <ac:spMkLst>
            <pc:docMk/>
            <pc:sldMk cId="1615300643" sldId="370"/>
            <ac:spMk id="6" creationId="{EDCABF98-820A-36AE-15F8-460997BE0FA6}"/>
          </ac:spMkLst>
        </pc:spChg>
      </pc:sldChg>
      <pc:sldChg chg="add del ord">
        <pc:chgData name="Egle Mocciaro" userId="c18a4341-9958-45cc-bf29-a9daa759a3d6" providerId="ADAL" clId="{618D64E6-DD2E-42A3-9287-00CED21418B1}" dt="2023-09-21T17:33:34.642" v="2966" actId="2696"/>
        <pc:sldMkLst>
          <pc:docMk/>
          <pc:sldMk cId="831859431" sldId="371"/>
        </pc:sldMkLst>
      </pc:sldChg>
    </pc:docChg>
  </pc:docChgLst>
  <pc:docChgLst>
    <pc:chgData name="Egle Mocciaro" userId="c18a4341-9958-45cc-bf29-a9daa759a3d6" providerId="ADAL" clId="{F35C5670-9846-4EB3-A505-C11A0A66868E}"/>
    <pc:docChg chg="undo custSel addSld delSld modSld">
      <pc:chgData name="Egle Mocciaro" userId="c18a4341-9958-45cc-bf29-a9daa759a3d6" providerId="ADAL" clId="{F35C5670-9846-4EB3-A505-C11A0A66868E}" dt="2023-10-19T16:17:56.306" v="1284" actId="20577"/>
      <pc:docMkLst>
        <pc:docMk/>
      </pc:docMkLst>
      <pc:sldChg chg="modSp mod">
        <pc:chgData name="Egle Mocciaro" userId="c18a4341-9958-45cc-bf29-a9daa759a3d6" providerId="ADAL" clId="{F35C5670-9846-4EB3-A505-C11A0A66868E}" dt="2023-10-19T15:03:49.046" v="29" actId="20577"/>
        <pc:sldMkLst>
          <pc:docMk/>
          <pc:sldMk cId="0" sldId="256"/>
        </pc:sldMkLst>
        <pc:spChg chg="mod">
          <ac:chgData name="Egle Mocciaro" userId="c18a4341-9958-45cc-bf29-a9daa759a3d6" providerId="ADAL" clId="{F35C5670-9846-4EB3-A505-C11A0A66868E}" dt="2023-10-19T15:03:49.046" v="29" actId="20577"/>
          <ac:spMkLst>
            <pc:docMk/>
            <pc:sldMk cId="0" sldId="256"/>
            <ac:spMk id="3" creationId="{91E066B1-3A80-1436-6435-3C7BB1BB9443}"/>
          </ac:spMkLst>
        </pc:spChg>
      </pc:sldChg>
      <pc:sldChg chg="delSp modSp mod delAnim">
        <pc:chgData name="Egle Mocciaro" userId="c18a4341-9958-45cc-bf29-a9daa759a3d6" providerId="ADAL" clId="{F35C5670-9846-4EB3-A505-C11A0A66868E}" dt="2023-10-19T15:46:10.599" v="644" actId="5793"/>
        <pc:sldMkLst>
          <pc:docMk/>
          <pc:sldMk cId="0" sldId="331"/>
        </pc:sldMkLst>
        <pc:spChg chg="mod">
          <ac:chgData name="Egle Mocciaro" userId="c18a4341-9958-45cc-bf29-a9daa759a3d6" providerId="ADAL" clId="{F35C5670-9846-4EB3-A505-C11A0A66868E}" dt="2023-10-19T15:05:42.342" v="83" actId="20577"/>
          <ac:spMkLst>
            <pc:docMk/>
            <pc:sldMk cId="0" sldId="331"/>
            <ac:spMk id="2" creationId="{0BDED920-ED15-D414-BCB4-88CBC106F47D}"/>
          </ac:spMkLst>
        </pc:spChg>
        <pc:spChg chg="mod">
          <ac:chgData name="Egle Mocciaro" userId="c18a4341-9958-45cc-bf29-a9daa759a3d6" providerId="ADAL" clId="{F35C5670-9846-4EB3-A505-C11A0A66868E}" dt="2023-10-19T15:46:10.599" v="644" actId="5793"/>
          <ac:spMkLst>
            <pc:docMk/>
            <pc:sldMk cId="0" sldId="331"/>
            <ac:spMk id="4" creationId="{DFD9F767-264C-813D-7C5D-61886AB41785}"/>
          </ac:spMkLst>
        </pc:spChg>
        <pc:spChg chg="del">
          <ac:chgData name="Egle Mocciaro" userId="c18a4341-9958-45cc-bf29-a9daa759a3d6" providerId="ADAL" clId="{F35C5670-9846-4EB3-A505-C11A0A66868E}" dt="2023-10-19T15:07:43.504" v="109" actId="478"/>
          <ac:spMkLst>
            <pc:docMk/>
            <pc:sldMk cId="0" sldId="331"/>
            <ac:spMk id="6" creationId="{B2E5EA46-DF8B-7630-1352-FF45E85ABD64}"/>
          </ac:spMkLst>
        </pc:spChg>
        <pc:spChg chg="del">
          <ac:chgData name="Egle Mocciaro" userId="c18a4341-9958-45cc-bf29-a9daa759a3d6" providerId="ADAL" clId="{F35C5670-9846-4EB3-A505-C11A0A66868E}" dt="2023-10-19T15:07:44.842" v="110" actId="478"/>
          <ac:spMkLst>
            <pc:docMk/>
            <pc:sldMk cId="0" sldId="331"/>
            <ac:spMk id="10" creationId="{A3EF4D88-0E1A-475B-782A-C5A07FF105F6}"/>
          </ac:spMkLst>
        </pc:spChg>
        <pc:spChg chg="del">
          <ac:chgData name="Egle Mocciaro" userId="c18a4341-9958-45cc-bf29-a9daa759a3d6" providerId="ADAL" clId="{F35C5670-9846-4EB3-A505-C11A0A66868E}" dt="2023-10-19T15:07:45.639" v="111" actId="478"/>
          <ac:spMkLst>
            <pc:docMk/>
            <pc:sldMk cId="0" sldId="331"/>
            <ac:spMk id="11" creationId="{F060364F-E068-4827-E8B2-AFEC6BC17FBA}"/>
          </ac:spMkLst>
        </pc:spChg>
        <pc:spChg chg="del">
          <ac:chgData name="Egle Mocciaro" userId="c18a4341-9958-45cc-bf29-a9daa759a3d6" providerId="ADAL" clId="{F35C5670-9846-4EB3-A505-C11A0A66868E}" dt="2023-10-19T15:07:47.413" v="112" actId="478"/>
          <ac:spMkLst>
            <pc:docMk/>
            <pc:sldMk cId="0" sldId="331"/>
            <ac:spMk id="12" creationId="{405C9ED2-C26C-7626-47AB-EED061FABC70}"/>
          </ac:spMkLst>
        </pc:spChg>
        <pc:spChg chg="del">
          <ac:chgData name="Egle Mocciaro" userId="c18a4341-9958-45cc-bf29-a9daa759a3d6" providerId="ADAL" clId="{F35C5670-9846-4EB3-A505-C11A0A66868E}" dt="2023-10-19T15:07:48.565" v="113" actId="478"/>
          <ac:spMkLst>
            <pc:docMk/>
            <pc:sldMk cId="0" sldId="331"/>
            <ac:spMk id="13" creationId="{A1A48C93-8CC5-C189-7DD6-697A7AD96255}"/>
          </ac:spMkLst>
        </pc:spChg>
      </pc:sldChg>
      <pc:sldChg chg="modSp mod">
        <pc:chgData name="Egle Mocciaro" userId="c18a4341-9958-45cc-bf29-a9daa759a3d6" providerId="ADAL" clId="{F35C5670-9846-4EB3-A505-C11A0A66868E}" dt="2023-10-19T15:11:08.985" v="159" actId="12"/>
        <pc:sldMkLst>
          <pc:docMk/>
          <pc:sldMk cId="45791412" sldId="332"/>
        </pc:sldMkLst>
        <pc:spChg chg="mod">
          <ac:chgData name="Egle Mocciaro" userId="c18a4341-9958-45cc-bf29-a9daa759a3d6" providerId="ADAL" clId="{F35C5670-9846-4EB3-A505-C11A0A66868E}" dt="2023-10-19T15:08:31.085" v="125"/>
          <ac:spMkLst>
            <pc:docMk/>
            <pc:sldMk cId="45791412" sldId="332"/>
            <ac:spMk id="2" creationId="{0BDED920-ED15-D414-BCB4-88CBC106F47D}"/>
          </ac:spMkLst>
        </pc:spChg>
        <pc:spChg chg="mod">
          <ac:chgData name="Egle Mocciaro" userId="c18a4341-9958-45cc-bf29-a9daa759a3d6" providerId="ADAL" clId="{F35C5670-9846-4EB3-A505-C11A0A66868E}" dt="2023-10-19T15:11:08.985" v="159" actId="12"/>
          <ac:spMkLst>
            <pc:docMk/>
            <pc:sldMk cId="45791412" sldId="332"/>
            <ac:spMk id="6" creationId="{EDCABF98-820A-36AE-15F8-460997BE0FA6}"/>
          </ac:spMkLst>
        </pc:spChg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960845520" sldId="345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4173196005" sldId="346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2894268645" sldId="347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2001636206" sldId="348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2656042672" sldId="349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1213639488" sldId="350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598120230" sldId="351"/>
        </pc:sldMkLst>
      </pc:sldChg>
      <pc:sldChg chg="addSp delSp modSp mod">
        <pc:chgData name="Egle Mocciaro" userId="c18a4341-9958-45cc-bf29-a9daa759a3d6" providerId="ADAL" clId="{F35C5670-9846-4EB3-A505-C11A0A66868E}" dt="2023-10-19T15:14:10.485" v="223" actId="113"/>
        <pc:sldMkLst>
          <pc:docMk/>
          <pc:sldMk cId="1539896343" sldId="352"/>
        </pc:sldMkLst>
        <pc:spChg chg="del">
          <ac:chgData name="Egle Mocciaro" userId="c18a4341-9958-45cc-bf29-a9daa759a3d6" providerId="ADAL" clId="{F35C5670-9846-4EB3-A505-C11A0A66868E}" dt="2023-10-19T15:11:00.131" v="158" actId="478"/>
          <ac:spMkLst>
            <pc:docMk/>
            <pc:sldMk cId="1539896343" sldId="352"/>
            <ac:spMk id="2" creationId="{0BDED920-ED15-D414-BCB4-88CBC106F47D}"/>
          </ac:spMkLst>
        </pc:spChg>
        <pc:spChg chg="add mod">
          <ac:chgData name="Egle Mocciaro" userId="c18a4341-9958-45cc-bf29-a9daa759a3d6" providerId="ADAL" clId="{F35C5670-9846-4EB3-A505-C11A0A66868E}" dt="2023-10-19T15:11:00.131" v="158" actId="478"/>
          <ac:spMkLst>
            <pc:docMk/>
            <pc:sldMk cId="1539896343" sldId="352"/>
            <ac:spMk id="5" creationId="{DB00345E-E1E6-14B7-E4E9-9A63569A0A2D}"/>
          </ac:spMkLst>
        </pc:spChg>
        <pc:spChg chg="mod">
          <ac:chgData name="Egle Mocciaro" userId="c18a4341-9958-45cc-bf29-a9daa759a3d6" providerId="ADAL" clId="{F35C5670-9846-4EB3-A505-C11A0A66868E}" dt="2023-10-19T15:14:10.485" v="223" actId="113"/>
          <ac:spMkLst>
            <pc:docMk/>
            <pc:sldMk cId="1539896343" sldId="352"/>
            <ac:spMk id="6" creationId="{EDCABF98-820A-36AE-15F8-460997BE0FA6}"/>
          </ac:spMkLst>
        </pc:spChg>
      </pc:sldChg>
      <pc:sldChg chg="addSp delSp modSp mod">
        <pc:chgData name="Egle Mocciaro" userId="c18a4341-9958-45cc-bf29-a9daa759a3d6" providerId="ADAL" clId="{F35C5670-9846-4EB3-A505-C11A0A66868E}" dt="2023-10-19T15:18:30.714" v="229" actId="207"/>
        <pc:sldMkLst>
          <pc:docMk/>
          <pc:sldMk cId="165588885" sldId="353"/>
        </pc:sldMkLst>
        <pc:spChg chg="del">
          <ac:chgData name="Egle Mocciaro" userId="c18a4341-9958-45cc-bf29-a9daa759a3d6" providerId="ADAL" clId="{F35C5670-9846-4EB3-A505-C11A0A66868E}" dt="2023-10-19T15:17:41.295" v="224" actId="478"/>
          <ac:spMkLst>
            <pc:docMk/>
            <pc:sldMk cId="165588885" sldId="353"/>
            <ac:spMk id="2" creationId="{0BDED920-ED15-D414-BCB4-88CBC106F47D}"/>
          </ac:spMkLst>
        </pc:spChg>
        <pc:spChg chg="add mod">
          <ac:chgData name="Egle Mocciaro" userId="c18a4341-9958-45cc-bf29-a9daa759a3d6" providerId="ADAL" clId="{F35C5670-9846-4EB3-A505-C11A0A66868E}" dt="2023-10-19T15:17:41.295" v="224" actId="478"/>
          <ac:spMkLst>
            <pc:docMk/>
            <pc:sldMk cId="165588885" sldId="353"/>
            <ac:spMk id="5" creationId="{1C0C6A39-3651-8A8C-2AA0-526857C1A26B}"/>
          </ac:spMkLst>
        </pc:spChg>
        <pc:spChg chg="mod">
          <ac:chgData name="Egle Mocciaro" userId="c18a4341-9958-45cc-bf29-a9daa759a3d6" providerId="ADAL" clId="{F35C5670-9846-4EB3-A505-C11A0A66868E}" dt="2023-10-19T15:18:30.714" v="229" actId="207"/>
          <ac:spMkLst>
            <pc:docMk/>
            <pc:sldMk cId="165588885" sldId="353"/>
            <ac:spMk id="6" creationId="{EDCABF98-820A-36AE-15F8-460997BE0FA6}"/>
          </ac:spMkLst>
        </pc:spChg>
      </pc:sldChg>
      <pc:sldChg chg="modSp mod">
        <pc:chgData name="Egle Mocciaro" userId="c18a4341-9958-45cc-bf29-a9daa759a3d6" providerId="ADAL" clId="{F35C5670-9846-4EB3-A505-C11A0A66868E}" dt="2023-10-19T15:23:15.687" v="309" actId="207"/>
        <pc:sldMkLst>
          <pc:docMk/>
          <pc:sldMk cId="3195411772" sldId="354"/>
        </pc:sldMkLst>
        <pc:spChg chg="mod">
          <ac:chgData name="Egle Mocciaro" userId="c18a4341-9958-45cc-bf29-a9daa759a3d6" providerId="ADAL" clId="{F35C5670-9846-4EB3-A505-C11A0A66868E}" dt="2023-10-19T15:22:02.251" v="288" actId="20577"/>
          <ac:spMkLst>
            <pc:docMk/>
            <pc:sldMk cId="3195411772" sldId="354"/>
            <ac:spMk id="2" creationId="{0BDED920-ED15-D414-BCB4-88CBC106F47D}"/>
          </ac:spMkLst>
        </pc:spChg>
        <pc:spChg chg="mod">
          <ac:chgData name="Egle Mocciaro" userId="c18a4341-9958-45cc-bf29-a9daa759a3d6" providerId="ADAL" clId="{F35C5670-9846-4EB3-A505-C11A0A66868E}" dt="2023-10-19T15:23:15.687" v="309" actId="207"/>
          <ac:spMkLst>
            <pc:docMk/>
            <pc:sldMk cId="3195411772" sldId="354"/>
            <ac:spMk id="6" creationId="{EDCABF98-820A-36AE-15F8-460997BE0FA6}"/>
          </ac:spMkLst>
        </pc:spChg>
      </pc:sldChg>
      <pc:sldChg chg="addSp delSp modSp mod modAnim">
        <pc:chgData name="Egle Mocciaro" userId="c18a4341-9958-45cc-bf29-a9daa759a3d6" providerId="ADAL" clId="{F35C5670-9846-4EB3-A505-C11A0A66868E}" dt="2023-10-19T15:41:15.708" v="623"/>
        <pc:sldMkLst>
          <pc:docMk/>
          <pc:sldMk cId="3460656998" sldId="355"/>
        </pc:sldMkLst>
        <pc:spChg chg="mod">
          <ac:chgData name="Egle Mocciaro" userId="c18a4341-9958-45cc-bf29-a9daa759a3d6" providerId="ADAL" clId="{F35C5670-9846-4EB3-A505-C11A0A66868E}" dt="2023-10-19T15:23:32.165" v="316" actId="20577"/>
          <ac:spMkLst>
            <pc:docMk/>
            <pc:sldMk cId="3460656998" sldId="355"/>
            <ac:spMk id="2" creationId="{0BDED920-ED15-D414-BCB4-88CBC106F47D}"/>
          </ac:spMkLst>
        </pc:spChg>
        <pc:spChg chg="add del mod">
          <ac:chgData name="Egle Mocciaro" userId="c18a4341-9958-45cc-bf29-a9daa759a3d6" providerId="ADAL" clId="{F35C5670-9846-4EB3-A505-C11A0A66868E}" dt="2023-10-19T15:38:38.030" v="410" actId="21"/>
          <ac:spMkLst>
            <pc:docMk/>
            <pc:sldMk cId="3460656998" sldId="355"/>
            <ac:spMk id="4" creationId="{B56E2551-DD38-D2EC-C14C-9F0B101BB572}"/>
          </ac:spMkLst>
        </pc:spChg>
        <pc:spChg chg="add mod">
          <ac:chgData name="Egle Mocciaro" userId="c18a4341-9958-45cc-bf29-a9daa759a3d6" providerId="ADAL" clId="{F35C5670-9846-4EB3-A505-C11A0A66868E}" dt="2023-10-19T15:40:46.736" v="561" actId="20577"/>
          <ac:spMkLst>
            <pc:docMk/>
            <pc:sldMk cId="3460656998" sldId="355"/>
            <ac:spMk id="5" creationId="{E8F63093-80DF-9E5F-3CA1-94FA81FC7E36}"/>
          </ac:spMkLst>
        </pc:spChg>
        <pc:spChg chg="mod">
          <ac:chgData name="Egle Mocciaro" userId="c18a4341-9958-45cc-bf29-a9daa759a3d6" providerId="ADAL" clId="{F35C5670-9846-4EB3-A505-C11A0A66868E}" dt="2023-10-19T15:38:02.908" v="407" actId="20577"/>
          <ac:spMkLst>
            <pc:docMk/>
            <pc:sldMk cId="3460656998" sldId="355"/>
            <ac:spMk id="6" creationId="{EDCABF98-820A-36AE-15F8-460997BE0FA6}"/>
          </ac:spMkLst>
        </pc:spChg>
        <pc:spChg chg="add mod">
          <ac:chgData name="Egle Mocciaro" userId="c18a4341-9958-45cc-bf29-a9daa759a3d6" providerId="ADAL" clId="{F35C5670-9846-4EB3-A505-C11A0A66868E}" dt="2023-10-19T15:41:08.457" v="622" actId="5793"/>
          <ac:spMkLst>
            <pc:docMk/>
            <pc:sldMk cId="3460656998" sldId="355"/>
            <ac:spMk id="7" creationId="{023E41C3-D0B8-630A-847E-941370DD4BAA}"/>
          </ac:spMkLst>
        </pc:spChg>
      </pc:sldChg>
      <pc:sldChg chg="modSp add del mod">
        <pc:chgData name="Egle Mocciaro" userId="c18a4341-9958-45cc-bf29-a9daa759a3d6" providerId="ADAL" clId="{F35C5670-9846-4EB3-A505-C11A0A66868E}" dt="2023-10-19T15:45:48.715" v="643" actId="2696"/>
        <pc:sldMkLst>
          <pc:docMk/>
          <pc:sldMk cId="39446457" sldId="356"/>
        </pc:sldMkLst>
        <pc:spChg chg="mod">
          <ac:chgData name="Egle Mocciaro" userId="c18a4341-9958-45cc-bf29-a9daa759a3d6" providerId="ADAL" clId="{F35C5670-9846-4EB3-A505-C11A0A66868E}" dt="2023-10-19T15:42:35.052" v="642" actId="20577"/>
          <ac:spMkLst>
            <pc:docMk/>
            <pc:sldMk cId="39446457" sldId="356"/>
            <ac:spMk id="2" creationId="{0BDED920-ED15-D414-BCB4-88CBC106F47D}"/>
          </ac:spMkLst>
        </pc:spChg>
        <pc:spChg chg="mod">
          <ac:chgData name="Egle Mocciaro" userId="c18a4341-9958-45cc-bf29-a9daa759a3d6" providerId="ADAL" clId="{F35C5670-9846-4EB3-A505-C11A0A66868E}" dt="2023-10-19T15:40:19.070" v="488" actId="207"/>
          <ac:spMkLst>
            <pc:docMk/>
            <pc:sldMk cId="39446457" sldId="356"/>
            <ac:spMk id="6" creationId="{EDCABF98-820A-36AE-15F8-460997BE0FA6}"/>
          </ac:spMkLst>
        </pc:spChg>
      </pc:sldChg>
      <pc:sldChg chg="addSp delSp modSp add del mod delAnim modAnim">
        <pc:chgData name="Egle Mocciaro" userId="c18a4341-9958-45cc-bf29-a9daa759a3d6" providerId="ADAL" clId="{F35C5670-9846-4EB3-A505-C11A0A66868E}" dt="2023-10-19T16:17:01.332" v="1256" actId="2696"/>
        <pc:sldMkLst>
          <pc:docMk/>
          <pc:sldMk cId="486866736" sldId="356"/>
        </pc:sldMkLst>
        <pc:spChg chg="mod">
          <ac:chgData name="Egle Mocciaro" userId="c18a4341-9958-45cc-bf29-a9daa759a3d6" providerId="ADAL" clId="{F35C5670-9846-4EB3-A505-C11A0A66868E}" dt="2023-10-19T15:47:43.483" v="665" actId="20577"/>
          <ac:spMkLst>
            <pc:docMk/>
            <pc:sldMk cId="486866736" sldId="356"/>
            <ac:spMk id="2" creationId="{0BDED920-ED15-D414-BCB4-88CBC106F47D}"/>
          </ac:spMkLst>
        </pc:spChg>
        <pc:spChg chg="del">
          <ac:chgData name="Egle Mocciaro" userId="c18a4341-9958-45cc-bf29-a9daa759a3d6" providerId="ADAL" clId="{F35C5670-9846-4EB3-A505-C11A0A66868E}" dt="2023-10-19T15:47:37.803" v="646" actId="478"/>
          <ac:spMkLst>
            <pc:docMk/>
            <pc:sldMk cId="486866736" sldId="356"/>
            <ac:spMk id="5" creationId="{E8F63093-80DF-9E5F-3CA1-94FA81FC7E36}"/>
          </ac:spMkLst>
        </pc:spChg>
        <pc:spChg chg="mod">
          <ac:chgData name="Egle Mocciaro" userId="c18a4341-9958-45cc-bf29-a9daa759a3d6" providerId="ADAL" clId="{F35C5670-9846-4EB3-A505-C11A0A66868E}" dt="2023-10-19T15:49:13.818" v="736" actId="122"/>
          <ac:spMkLst>
            <pc:docMk/>
            <pc:sldMk cId="486866736" sldId="356"/>
            <ac:spMk id="6" creationId="{EDCABF98-820A-36AE-15F8-460997BE0FA6}"/>
          </ac:spMkLst>
        </pc:spChg>
        <pc:spChg chg="del">
          <ac:chgData name="Egle Mocciaro" userId="c18a4341-9958-45cc-bf29-a9daa759a3d6" providerId="ADAL" clId="{F35C5670-9846-4EB3-A505-C11A0A66868E}" dt="2023-10-19T15:47:38.902" v="647" actId="478"/>
          <ac:spMkLst>
            <pc:docMk/>
            <pc:sldMk cId="486866736" sldId="356"/>
            <ac:spMk id="7" creationId="{023E41C3-D0B8-630A-847E-941370DD4BAA}"/>
          </ac:spMkLst>
        </pc:spChg>
        <pc:spChg chg="add mod">
          <ac:chgData name="Egle Mocciaro" userId="c18a4341-9958-45cc-bf29-a9daa759a3d6" providerId="ADAL" clId="{F35C5670-9846-4EB3-A505-C11A0A66868E}" dt="2023-10-19T15:50:05.556" v="752" actId="1076"/>
          <ac:spMkLst>
            <pc:docMk/>
            <pc:sldMk cId="486866736" sldId="356"/>
            <ac:spMk id="9" creationId="{0DC83C7B-63F1-9B00-B450-3D85E9093360}"/>
          </ac:spMkLst>
        </pc:spChg>
        <pc:spChg chg="add mod">
          <ac:chgData name="Egle Mocciaro" userId="c18a4341-9958-45cc-bf29-a9daa759a3d6" providerId="ADAL" clId="{F35C5670-9846-4EB3-A505-C11A0A66868E}" dt="2023-10-19T15:50:44.515" v="788" actId="1076"/>
          <ac:spMkLst>
            <pc:docMk/>
            <pc:sldMk cId="486866736" sldId="356"/>
            <ac:spMk id="10" creationId="{0AFD8305-504A-EDEB-08A4-7122ED8CAA1C}"/>
          </ac:spMkLst>
        </pc:spChg>
        <pc:spChg chg="add mod">
          <ac:chgData name="Egle Mocciaro" userId="c18a4341-9958-45cc-bf29-a9daa759a3d6" providerId="ADAL" clId="{F35C5670-9846-4EB3-A505-C11A0A66868E}" dt="2023-10-19T15:50:47.243" v="789" actId="1076"/>
          <ac:spMkLst>
            <pc:docMk/>
            <pc:sldMk cId="486866736" sldId="356"/>
            <ac:spMk id="11" creationId="{5A403DEC-D544-C3BF-2F1C-A35D9F452730}"/>
          </ac:spMkLst>
        </pc:spChg>
        <pc:spChg chg="add mod">
          <ac:chgData name="Egle Mocciaro" userId="c18a4341-9958-45cc-bf29-a9daa759a3d6" providerId="ADAL" clId="{F35C5670-9846-4EB3-A505-C11A0A66868E}" dt="2023-10-19T15:50:49.587" v="790" actId="1076"/>
          <ac:spMkLst>
            <pc:docMk/>
            <pc:sldMk cId="486866736" sldId="356"/>
            <ac:spMk id="12" creationId="{7873EF47-20FF-0277-53C2-1D3B8C1E94E7}"/>
          </ac:spMkLst>
        </pc:spChg>
        <pc:spChg chg="add mod">
          <ac:chgData name="Egle Mocciaro" userId="c18a4341-9958-45cc-bf29-a9daa759a3d6" providerId="ADAL" clId="{F35C5670-9846-4EB3-A505-C11A0A66868E}" dt="2023-10-19T15:51:58.095" v="811" actId="1076"/>
          <ac:spMkLst>
            <pc:docMk/>
            <pc:sldMk cId="486866736" sldId="356"/>
            <ac:spMk id="20" creationId="{272AA7C9-CD5E-7899-5047-3EE8BC0D4F89}"/>
          </ac:spMkLst>
        </pc:spChg>
        <pc:spChg chg="add mod">
          <ac:chgData name="Egle Mocciaro" userId="c18a4341-9958-45cc-bf29-a9daa759a3d6" providerId="ADAL" clId="{F35C5670-9846-4EB3-A505-C11A0A66868E}" dt="2023-10-19T15:52:54.006" v="825" actId="1076"/>
          <ac:spMkLst>
            <pc:docMk/>
            <pc:sldMk cId="486866736" sldId="356"/>
            <ac:spMk id="23" creationId="{2385CA85-5126-859D-BF10-819E4FD49235}"/>
          </ac:spMkLst>
        </pc:spChg>
        <pc:spChg chg="add mod">
          <ac:chgData name="Egle Mocciaro" userId="c18a4341-9958-45cc-bf29-a9daa759a3d6" providerId="ADAL" clId="{F35C5670-9846-4EB3-A505-C11A0A66868E}" dt="2023-10-19T15:53:12.306" v="832" actId="20577"/>
          <ac:spMkLst>
            <pc:docMk/>
            <pc:sldMk cId="486866736" sldId="356"/>
            <ac:spMk id="32" creationId="{001B9716-5EAF-CE9E-3AD7-7695D9DA7180}"/>
          </ac:spMkLst>
        </pc:spChg>
        <pc:spChg chg="add del mod">
          <ac:chgData name="Egle Mocciaro" userId="c18a4341-9958-45cc-bf29-a9daa759a3d6" providerId="ADAL" clId="{F35C5670-9846-4EB3-A505-C11A0A66868E}" dt="2023-10-19T15:59:40.823" v="976" actId="6549"/>
          <ac:spMkLst>
            <pc:docMk/>
            <pc:sldMk cId="486866736" sldId="356"/>
            <ac:spMk id="33" creationId="{3DB0637B-1757-6DAA-570F-A8327735BEE7}"/>
          </ac:spMkLst>
        </pc:spChg>
        <pc:spChg chg="add mod">
          <ac:chgData name="Egle Mocciaro" userId="c18a4341-9958-45cc-bf29-a9daa759a3d6" providerId="ADAL" clId="{F35C5670-9846-4EB3-A505-C11A0A66868E}" dt="2023-10-19T16:01:47.409" v="1003" actId="20577"/>
          <ac:spMkLst>
            <pc:docMk/>
            <pc:sldMk cId="486866736" sldId="356"/>
            <ac:spMk id="37" creationId="{42143635-AB88-345D-A801-C8D5A48FACBF}"/>
          </ac:spMkLst>
        </pc:spChg>
        <pc:spChg chg="add mod">
          <ac:chgData name="Egle Mocciaro" userId="c18a4341-9958-45cc-bf29-a9daa759a3d6" providerId="ADAL" clId="{F35C5670-9846-4EB3-A505-C11A0A66868E}" dt="2023-10-19T16:02:00.568" v="1004" actId="20577"/>
          <ac:spMkLst>
            <pc:docMk/>
            <pc:sldMk cId="486866736" sldId="356"/>
            <ac:spMk id="39" creationId="{4179906E-CCDC-4804-6A95-5C96E77D5599}"/>
          </ac:spMkLst>
        </pc:spChg>
        <pc:spChg chg="add mod">
          <ac:chgData name="Egle Mocciaro" userId="c18a4341-9958-45cc-bf29-a9daa759a3d6" providerId="ADAL" clId="{F35C5670-9846-4EB3-A505-C11A0A66868E}" dt="2023-10-19T16:02:08.736" v="1005" actId="20577"/>
          <ac:spMkLst>
            <pc:docMk/>
            <pc:sldMk cId="486866736" sldId="356"/>
            <ac:spMk id="41" creationId="{10CB4AF5-BE7B-2293-ED86-8F38A7532C41}"/>
          </ac:spMkLst>
        </pc:spChg>
        <pc:spChg chg="add mod">
          <ac:chgData name="Egle Mocciaro" userId="c18a4341-9958-45cc-bf29-a9daa759a3d6" providerId="ADAL" clId="{F35C5670-9846-4EB3-A505-C11A0A66868E}" dt="2023-10-19T16:10:04.306" v="1013" actId="20577"/>
          <ac:spMkLst>
            <pc:docMk/>
            <pc:sldMk cId="486866736" sldId="356"/>
            <ac:spMk id="43" creationId="{1AD58E04-90DE-7425-DC2E-B22D44F05C17}"/>
          </ac:spMkLst>
        </pc:spChg>
        <pc:spChg chg="add mod">
          <ac:chgData name="Egle Mocciaro" userId="c18a4341-9958-45cc-bf29-a9daa759a3d6" providerId="ADAL" clId="{F35C5670-9846-4EB3-A505-C11A0A66868E}" dt="2023-10-19T16:10:01.263" v="1012" actId="20577"/>
          <ac:spMkLst>
            <pc:docMk/>
            <pc:sldMk cId="486866736" sldId="356"/>
            <ac:spMk id="45" creationId="{CD2C642B-8799-D9FE-BE18-8524738D4266}"/>
          </ac:spMkLst>
        </pc:spChg>
        <pc:cxnChg chg="add mod">
          <ac:chgData name="Egle Mocciaro" userId="c18a4341-9958-45cc-bf29-a9daa759a3d6" providerId="ADAL" clId="{F35C5670-9846-4EB3-A505-C11A0A66868E}" dt="2023-10-19T15:49:29.412" v="738" actId="1076"/>
          <ac:cxnSpMkLst>
            <pc:docMk/>
            <pc:sldMk cId="486866736" sldId="356"/>
            <ac:cxnSpMk id="8" creationId="{08118042-8A0A-F194-EB6E-421ACD2E9AB5}"/>
          </ac:cxnSpMkLst>
        </pc:cxnChg>
        <pc:cxnChg chg="add mod">
          <ac:chgData name="Egle Mocciaro" userId="c18a4341-9958-45cc-bf29-a9daa759a3d6" providerId="ADAL" clId="{F35C5670-9846-4EB3-A505-C11A0A66868E}" dt="2023-10-19T15:51:18.207" v="794" actId="1076"/>
          <ac:cxnSpMkLst>
            <pc:docMk/>
            <pc:sldMk cId="486866736" sldId="356"/>
            <ac:cxnSpMk id="14" creationId="{2149FEBA-DE95-5D00-ED3A-9067BDD31036}"/>
          </ac:cxnSpMkLst>
        </pc:cxnChg>
        <pc:cxnChg chg="add">
          <ac:chgData name="Egle Mocciaro" userId="c18a4341-9958-45cc-bf29-a9daa759a3d6" providerId="ADAL" clId="{F35C5670-9846-4EB3-A505-C11A0A66868E}" dt="2023-10-19T15:51:11.880" v="792" actId="11529"/>
          <ac:cxnSpMkLst>
            <pc:docMk/>
            <pc:sldMk cId="486866736" sldId="356"/>
            <ac:cxnSpMk id="16" creationId="{1AD9B314-AEC2-7EA5-8D07-9A628371A5A4}"/>
          </ac:cxnSpMkLst>
        </pc:cxnChg>
        <pc:cxnChg chg="add mod">
          <ac:chgData name="Egle Mocciaro" userId="c18a4341-9958-45cc-bf29-a9daa759a3d6" providerId="ADAL" clId="{F35C5670-9846-4EB3-A505-C11A0A66868E}" dt="2023-10-19T15:51:20.485" v="795" actId="14100"/>
          <ac:cxnSpMkLst>
            <pc:docMk/>
            <pc:sldMk cId="486866736" sldId="356"/>
            <ac:cxnSpMk id="18" creationId="{27BE0122-4126-A6CC-79DD-1B835D04C89A}"/>
          </ac:cxnSpMkLst>
        </pc:cxnChg>
        <pc:cxnChg chg="add">
          <ac:chgData name="Egle Mocciaro" userId="c18a4341-9958-45cc-bf29-a9daa759a3d6" providerId="ADAL" clId="{F35C5670-9846-4EB3-A505-C11A0A66868E}" dt="2023-10-19T15:51:54.606" v="810" actId="11529"/>
          <ac:cxnSpMkLst>
            <pc:docMk/>
            <pc:sldMk cId="486866736" sldId="356"/>
            <ac:cxnSpMk id="22" creationId="{0DB09598-799D-360D-8CE8-F89B5B56A3C5}"/>
          </ac:cxnSpMkLst>
        </pc:cxnChg>
        <pc:cxnChg chg="add del mod">
          <ac:chgData name="Egle Mocciaro" userId="c18a4341-9958-45cc-bf29-a9daa759a3d6" providerId="ADAL" clId="{F35C5670-9846-4EB3-A505-C11A0A66868E}" dt="2023-10-19T15:52:42.211" v="823" actId="478"/>
          <ac:cxnSpMkLst>
            <pc:docMk/>
            <pc:sldMk cId="486866736" sldId="356"/>
            <ac:cxnSpMk id="25" creationId="{D17CC0E6-FF2B-3956-C14E-6C8025CDB3FF}"/>
          </ac:cxnSpMkLst>
        </pc:cxnChg>
        <pc:cxnChg chg="add mod">
          <ac:chgData name="Egle Mocciaro" userId="c18a4341-9958-45cc-bf29-a9daa759a3d6" providerId="ADAL" clId="{F35C5670-9846-4EB3-A505-C11A0A66868E}" dt="2023-10-19T15:52:54.006" v="825" actId="1076"/>
          <ac:cxnSpMkLst>
            <pc:docMk/>
            <pc:sldMk cId="486866736" sldId="356"/>
            <ac:cxnSpMk id="28" creationId="{C3951E5F-AF59-BC8A-1704-BE5E00ED7CDE}"/>
          </ac:cxnSpMkLst>
        </pc:cxnChg>
        <pc:cxnChg chg="add">
          <ac:chgData name="Egle Mocciaro" userId="c18a4341-9958-45cc-bf29-a9daa759a3d6" providerId="ADAL" clId="{F35C5670-9846-4EB3-A505-C11A0A66868E}" dt="2023-10-19T15:53:05.424" v="826" actId="11529"/>
          <ac:cxnSpMkLst>
            <pc:docMk/>
            <pc:sldMk cId="486866736" sldId="356"/>
            <ac:cxnSpMk id="31" creationId="{F4EBA62F-78BB-B933-E6F0-9CCBD8BC77C6}"/>
          </ac:cxnSpMkLst>
        </pc:cxnChg>
        <pc:cxnChg chg="add">
          <ac:chgData name="Egle Mocciaro" userId="c18a4341-9958-45cc-bf29-a9daa759a3d6" providerId="ADAL" clId="{F35C5670-9846-4EB3-A505-C11A0A66868E}" dt="2023-10-19T15:59:21.515" v="971" actId="11529"/>
          <ac:cxnSpMkLst>
            <pc:docMk/>
            <pc:sldMk cId="486866736" sldId="356"/>
            <ac:cxnSpMk id="35" creationId="{6002F632-090A-FBF8-F950-7F6A53543027}"/>
          </ac:cxnSpMkLst>
        </pc:cxnChg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4286123071" sldId="356"/>
        </pc:sldMkLst>
      </pc:sldChg>
      <pc:sldChg chg="addSp delSp modSp add mod delAnim modAnim">
        <pc:chgData name="Egle Mocciaro" userId="c18a4341-9958-45cc-bf29-a9daa759a3d6" providerId="ADAL" clId="{F35C5670-9846-4EB3-A505-C11A0A66868E}" dt="2023-10-19T16:17:09.844" v="1257"/>
        <pc:sldMkLst>
          <pc:docMk/>
          <pc:sldMk cId="2947725862" sldId="357"/>
        </pc:sldMkLst>
        <pc:spChg chg="mod">
          <ac:chgData name="Egle Mocciaro" userId="c18a4341-9958-45cc-bf29-a9daa759a3d6" providerId="ADAL" clId="{F35C5670-9846-4EB3-A505-C11A0A66868E}" dt="2023-10-19T16:15:53.409" v="1223"/>
          <ac:spMkLst>
            <pc:docMk/>
            <pc:sldMk cId="2947725862" sldId="357"/>
            <ac:spMk id="2" creationId="{0BDED920-ED15-D414-BCB4-88CBC106F47D}"/>
          </ac:spMkLst>
        </pc:spChg>
        <pc:spChg chg="add del mod">
          <ac:chgData name="Egle Mocciaro" userId="c18a4341-9958-45cc-bf29-a9daa759a3d6" providerId="ADAL" clId="{F35C5670-9846-4EB3-A505-C11A0A66868E}" dt="2023-10-19T16:16:24.028" v="1226" actId="478"/>
          <ac:spMkLst>
            <pc:docMk/>
            <pc:sldMk cId="2947725862" sldId="357"/>
            <ac:spMk id="5" creationId="{0DB812D7-D15C-6DDB-BF7C-26F0094DB22D}"/>
          </ac:spMkLst>
        </pc:spChg>
        <pc:spChg chg="mod">
          <ac:chgData name="Egle Mocciaro" userId="c18a4341-9958-45cc-bf29-a9daa759a3d6" providerId="ADAL" clId="{F35C5670-9846-4EB3-A505-C11A0A66868E}" dt="2023-10-19T16:16:04.749" v="1224"/>
          <ac:spMkLst>
            <pc:docMk/>
            <pc:sldMk cId="2947725862" sldId="357"/>
            <ac:spMk id="6" creationId="{EDCABF98-820A-36AE-15F8-460997BE0FA6}"/>
          </ac:spMkLst>
        </pc:spChg>
        <pc:spChg chg="mod">
          <ac:chgData name="Egle Mocciaro" userId="c18a4341-9958-45cc-bf29-a9daa759a3d6" providerId="ADAL" clId="{F35C5670-9846-4EB3-A505-C11A0A66868E}" dt="2023-10-19T16:14:44.627" v="1195" actId="1035"/>
          <ac:spMkLst>
            <pc:docMk/>
            <pc:sldMk cId="2947725862" sldId="357"/>
            <ac:spMk id="9" creationId="{0DC83C7B-63F1-9B00-B450-3D85E9093360}"/>
          </ac:spMkLst>
        </pc:spChg>
        <pc:spChg chg="mod">
          <ac:chgData name="Egle Mocciaro" userId="c18a4341-9958-45cc-bf29-a9daa759a3d6" providerId="ADAL" clId="{F35C5670-9846-4EB3-A505-C11A0A66868E}" dt="2023-10-19T16:15:01.424" v="1218" actId="1076"/>
          <ac:spMkLst>
            <pc:docMk/>
            <pc:sldMk cId="2947725862" sldId="357"/>
            <ac:spMk id="10" creationId="{0AFD8305-504A-EDEB-08A4-7122ED8CAA1C}"/>
          </ac:spMkLst>
        </pc:spChg>
        <pc:spChg chg="mod">
          <ac:chgData name="Egle Mocciaro" userId="c18a4341-9958-45cc-bf29-a9daa759a3d6" providerId="ADAL" clId="{F35C5670-9846-4EB3-A505-C11A0A66868E}" dt="2023-10-19T16:15:03.944" v="1219" actId="1076"/>
          <ac:spMkLst>
            <pc:docMk/>
            <pc:sldMk cId="2947725862" sldId="357"/>
            <ac:spMk id="11" creationId="{5A403DEC-D544-C3BF-2F1C-A35D9F452730}"/>
          </ac:spMkLst>
        </pc:spChg>
        <pc:spChg chg="mod">
          <ac:chgData name="Egle Mocciaro" userId="c18a4341-9958-45cc-bf29-a9daa759a3d6" providerId="ADAL" clId="{F35C5670-9846-4EB3-A505-C11A0A66868E}" dt="2023-10-19T16:15:05.778" v="1220" actId="1076"/>
          <ac:spMkLst>
            <pc:docMk/>
            <pc:sldMk cId="2947725862" sldId="357"/>
            <ac:spMk id="12" creationId="{7873EF47-20FF-0277-53C2-1D3B8C1E94E7}"/>
          </ac:spMkLst>
        </pc:spChg>
        <pc:spChg chg="add del mod">
          <ac:chgData name="Egle Mocciaro" userId="c18a4341-9958-45cc-bf29-a9daa759a3d6" providerId="ADAL" clId="{F35C5670-9846-4EB3-A505-C11A0A66868E}" dt="2023-10-19T16:16:26.185" v="1228" actId="478"/>
          <ac:spMkLst>
            <pc:docMk/>
            <pc:sldMk cId="2947725862" sldId="357"/>
            <ac:spMk id="13" creationId="{DE65DF9D-1D2E-2602-2330-1170E67957B9}"/>
          </ac:spMkLst>
        </pc:spChg>
        <pc:spChg chg="mod">
          <ac:chgData name="Egle Mocciaro" userId="c18a4341-9958-45cc-bf29-a9daa759a3d6" providerId="ADAL" clId="{F35C5670-9846-4EB3-A505-C11A0A66868E}" dt="2023-10-19T16:15:08.252" v="1221" actId="1076"/>
          <ac:spMkLst>
            <pc:docMk/>
            <pc:sldMk cId="2947725862" sldId="357"/>
            <ac:spMk id="20" creationId="{272AA7C9-CD5E-7899-5047-3EE8BC0D4F89}"/>
          </ac:spMkLst>
        </pc:spChg>
        <pc:spChg chg="mod">
          <ac:chgData name="Egle Mocciaro" userId="c18a4341-9958-45cc-bf29-a9daa759a3d6" providerId="ADAL" clId="{F35C5670-9846-4EB3-A505-C11A0A66868E}" dt="2023-10-19T16:14:44.627" v="1195" actId="1035"/>
          <ac:spMkLst>
            <pc:docMk/>
            <pc:sldMk cId="2947725862" sldId="357"/>
            <ac:spMk id="23" creationId="{2385CA85-5126-859D-BF10-819E4FD49235}"/>
          </ac:spMkLst>
        </pc:spChg>
        <pc:spChg chg="add mod">
          <ac:chgData name="Egle Mocciaro" userId="c18a4341-9958-45cc-bf29-a9daa759a3d6" providerId="ADAL" clId="{F35C5670-9846-4EB3-A505-C11A0A66868E}" dt="2023-10-19T16:16:53.518" v="1255" actId="1035"/>
          <ac:spMkLst>
            <pc:docMk/>
            <pc:sldMk cId="2947725862" sldId="357"/>
            <ac:spMk id="25" creationId="{4E9C5781-E412-F30B-3DD0-04ED8386BAC5}"/>
          </ac:spMkLst>
        </pc:spChg>
        <pc:spChg chg="add mod">
          <ac:chgData name="Egle Mocciaro" userId="c18a4341-9958-45cc-bf29-a9daa759a3d6" providerId="ADAL" clId="{F35C5670-9846-4EB3-A505-C11A0A66868E}" dt="2023-10-19T16:16:53.518" v="1255" actId="1035"/>
          <ac:spMkLst>
            <pc:docMk/>
            <pc:sldMk cId="2947725862" sldId="357"/>
            <ac:spMk id="27" creationId="{56CCD299-F150-4479-C0FC-70AC4683435D}"/>
          </ac:spMkLst>
        </pc:spChg>
        <pc:spChg chg="add mod">
          <ac:chgData name="Egle Mocciaro" userId="c18a4341-9958-45cc-bf29-a9daa759a3d6" providerId="ADAL" clId="{F35C5670-9846-4EB3-A505-C11A0A66868E}" dt="2023-10-19T16:16:53.518" v="1255" actId="1035"/>
          <ac:spMkLst>
            <pc:docMk/>
            <pc:sldMk cId="2947725862" sldId="357"/>
            <ac:spMk id="29" creationId="{AD9B36F5-B49C-CACA-8BF5-84A733B5B211}"/>
          </ac:spMkLst>
        </pc:spChg>
        <pc:spChg chg="add mod">
          <ac:chgData name="Egle Mocciaro" userId="c18a4341-9958-45cc-bf29-a9daa759a3d6" providerId="ADAL" clId="{F35C5670-9846-4EB3-A505-C11A0A66868E}" dt="2023-10-19T16:16:53.518" v="1255" actId="1035"/>
          <ac:spMkLst>
            <pc:docMk/>
            <pc:sldMk cId="2947725862" sldId="357"/>
            <ac:spMk id="30" creationId="{302333C5-8EE4-3D35-828F-03BF3789C8A4}"/>
          </ac:spMkLst>
        </pc:spChg>
        <pc:spChg chg="mod">
          <ac:chgData name="Egle Mocciaro" userId="c18a4341-9958-45cc-bf29-a9daa759a3d6" providerId="ADAL" clId="{F35C5670-9846-4EB3-A505-C11A0A66868E}" dt="2023-10-19T16:14:44.627" v="1195" actId="1035"/>
          <ac:spMkLst>
            <pc:docMk/>
            <pc:sldMk cId="2947725862" sldId="357"/>
            <ac:spMk id="32" creationId="{001B9716-5EAF-CE9E-3AD7-7695D9DA7180}"/>
          </ac:spMkLst>
        </pc:spChg>
        <pc:spChg chg="del">
          <ac:chgData name="Egle Mocciaro" userId="c18a4341-9958-45cc-bf29-a9daa759a3d6" providerId="ADAL" clId="{F35C5670-9846-4EB3-A505-C11A0A66868E}" dt="2023-10-19T16:11:11.771" v="1015" actId="478"/>
          <ac:spMkLst>
            <pc:docMk/>
            <pc:sldMk cId="2947725862" sldId="357"/>
            <ac:spMk id="33" creationId="{3DB0637B-1757-6DAA-570F-A8327735BEE7}"/>
          </ac:spMkLst>
        </pc:spChg>
        <pc:spChg chg="add mod">
          <ac:chgData name="Egle Mocciaro" userId="c18a4341-9958-45cc-bf29-a9daa759a3d6" providerId="ADAL" clId="{F35C5670-9846-4EB3-A505-C11A0A66868E}" dt="2023-10-19T16:16:53.518" v="1255" actId="1035"/>
          <ac:spMkLst>
            <pc:docMk/>
            <pc:sldMk cId="2947725862" sldId="357"/>
            <ac:spMk id="34" creationId="{924645B2-D559-7748-3A21-54F8CC5DD319}"/>
          </ac:spMkLst>
        </pc:spChg>
        <pc:spChg chg="add mod">
          <ac:chgData name="Egle Mocciaro" userId="c18a4341-9958-45cc-bf29-a9daa759a3d6" providerId="ADAL" clId="{F35C5670-9846-4EB3-A505-C11A0A66868E}" dt="2023-10-19T16:16:53.518" v="1255" actId="1035"/>
          <ac:spMkLst>
            <pc:docMk/>
            <pc:sldMk cId="2947725862" sldId="357"/>
            <ac:spMk id="36" creationId="{EEAA8524-9E30-CA43-22EF-18B52020E562}"/>
          </ac:spMkLst>
        </pc:spChg>
        <pc:spChg chg="del">
          <ac:chgData name="Egle Mocciaro" userId="c18a4341-9958-45cc-bf29-a9daa759a3d6" providerId="ADAL" clId="{F35C5670-9846-4EB3-A505-C11A0A66868E}" dt="2023-10-19T16:11:13.110" v="1016" actId="478"/>
          <ac:spMkLst>
            <pc:docMk/>
            <pc:sldMk cId="2947725862" sldId="357"/>
            <ac:spMk id="37" creationId="{42143635-AB88-345D-A801-C8D5A48FACBF}"/>
          </ac:spMkLst>
        </pc:spChg>
        <pc:spChg chg="del">
          <ac:chgData name="Egle Mocciaro" userId="c18a4341-9958-45cc-bf29-a9daa759a3d6" providerId="ADAL" clId="{F35C5670-9846-4EB3-A505-C11A0A66868E}" dt="2023-10-19T16:11:14.227" v="1017" actId="478"/>
          <ac:spMkLst>
            <pc:docMk/>
            <pc:sldMk cId="2947725862" sldId="357"/>
            <ac:spMk id="39" creationId="{4179906E-CCDC-4804-6A95-5C96E77D5599}"/>
          </ac:spMkLst>
        </pc:spChg>
        <pc:spChg chg="del">
          <ac:chgData name="Egle Mocciaro" userId="c18a4341-9958-45cc-bf29-a9daa759a3d6" providerId="ADAL" clId="{F35C5670-9846-4EB3-A505-C11A0A66868E}" dt="2023-10-19T16:11:15.313" v="1018" actId="478"/>
          <ac:spMkLst>
            <pc:docMk/>
            <pc:sldMk cId="2947725862" sldId="357"/>
            <ac:spMk id="41" creationId="{10CB4AF5-BE7B-2293-ED86-8F38A7532C41}"/>
          </ac:spMkLst>
        </pc:spChg>
        <pc:spChg chg="del">
          <ac:chgData name="Egle Mocciaro" userId="c18a4341-9958-45cc-bf29-a9daa759a3d6" providerId="ADAL" clId="{F35C5670-9846-4EB3-A505-C11A0A66868E}" dt="2023-10-19T16:11:16.361" v="1019" actId="478"/>
          <ac:spMkLst>
            <pc:docMk/>
            <pc:sldMk cId="2947725862" sldId="357"/>
            <ac:spMk id="43" creationId="{1AD58E04-90DE-7425-DC2E-B22D44F05C17}"/>
          </ac:spMkLst>
        </pc:spChg>
        <pc:spChg chg="del">
          <ac:chgData name="Egle Mocciaro" userId="c18a4341-9958-45cc-bf29-a9daa759a3d6" providerId="ADAL" clId="{F35C5670-9846-4EB3-A505-C11A0A66868E}" dt="2023-10-19T16:11:17.460" v="1020" actId="478"/>
          <ac:spMkLst>
            <pc:docMk/>
            <pc:sldMk cId="2947725862" sldId="357"/>
            <ac:spMk id="45" creationId="{CD2C642B-8799-D9FE-BE18-8524738D4266}"/>
          </ac:spMkLst>
        </pc:spChg>
        <pc:cxnChg chg="add del mod">
          <ac:chgData name="Egle Mocciaro" userId="c18a4341-9958-45cc-bf29-a9daa759a3d6" providerId="ADAL" clId="{F35C5670-9846-4EB3-A505-C11A0A66868E}" dt="2023-10-19T16:16:22.524" v="1225" actId="478"/>
          <ac:cxnSpMkLst>
            <pc:docMk/>
            <pc:sldMk cId="2947725862" sldId="357"/>
            <ac:cxnSpMk id="4" creationId="{FBFF7E90-7D77-E040-3EC8-1A98A5018802}"/>
          </ac:cxnSpMkLst>
        </pc:cxnChg>
        <pc:cxnChg chg="add del mod">
          <ac:chgData name="Egle Mocciaro" userId="c18a4341-9958-45cc-bf29-a9daa759a3d6" providerId="ADAL" clId="{F35C5670-9846-4EB3-A505-C11A0A66868E}" dt="2023-10-19T16:16:24.946" v="1227" actId="478"/>
          <ac:cxnSpMkLst>
            <pc:docMk/>
            <pc:sldMk cId="2947725862" sldId="357"/>
            <ac:cxnSpMk id="7" creationId="{82B8BDA6-A3D6-183E-4F26-573B8EA77A99}"/>
          </ac:cxnSpMkLst>
        </pc:cxnChg>
        <pc:cxnChg chg="mod">
          <ac:chgData name="Egle Mocciaro" userId="c18a4341-9958-45cc-bf29-a9daa759a3d6" providerId="ADAL" clId="{F35C5670-9846-4EB3-A505-C11A0A66868E}" dt="2023-10-19T16:14:34.272" v="1180" actId="14100"/>
          <ac:cxnSpMkLst>
            <pc:docMk/>
            <pc:sldMk cId="2947725862" sldId="357"/>
            <ac:cxnSpMk id="8" creationId="{08118042-8A0A-F194-EB6E-421ACD2E9AB5}"/>
          </ac:cxnSpMkLst>
        </pc:cxnChg>
        <pc:cxnChg chg="mod">
          <ac:chgData name="Egle Mocciaro" userId="c18a4341-9958-45cc-bf29-a9daa759a3d6" providerId="ADAL" clId="{F35C5670-9846-4EB3-A505-C11A0A66868E}" dt="2023-10-19T16:14:57.949" v="1217" actId="1036"/>
          <ac:cxnSpMkLst>
            <pc:docMk/>
            <pc:sldMk cId="2947725862" sldId="357"/>
            <ac:cxnSpMk id="14" creationId="{2149FEBA-DE95-5D00-ED3A-9067BDD31036}"/>
          </ac:cxnSpMkLst>
        </pc:cxnChg>
        <pc:cxnChg chg="mod">
          <ac:chgData name="Egle Mocciaro" userId="c18a4341-9958-45cc-bf29-a9daa759a3d6" providerId="ADAL" clId="{F35C5670-9846-4EB3-A505-C11A0A66868E}" dt="2023-10-19T16:14:57.949" v="1217" actId="1036"/>
          <ac:cxnSpMkLst>
            <pc:docMk/>
            <pc:sldMk cId="2947725862" sldId="357"/>
            <ac:cxnSpMk id="16" creationId="{1AD9B314-AEC2-7EA5-8D07-9A628371A5A4}"/>
          </ac:cxnSpMkLst>
        </pc:cxnChg>
        <pc:cxnChg chg="mod">
          <ac:chgData name="Egle Mocciaro" userId="c18a4341-9958-45cc-bf29-a9daa759a3d6" providerId="ADAL" clId="{F35C5670-9846-4EB3-A505-C11A0A66868E}" dt="2023-10-19T16:14:57.949" v="1217" actId="1036"/>
          <ac:cxnSpMkLst>
            <pc:docMk/>
            <pc:sldMk cId="2947725862" sldId="357"/>
            <ac:cxnSpMk id="18" creationId="{27BE0122-4126-A6CC-79DD-1B835D04C89A}"/>
          </ac:cxnSpMkLst>
        </pc:cxnChg>
        <pc:cxnChg chg="mod">
          <ac:chgData name="Egle Mocciaro" userId="c18a4341-9958-45cc-bf29-a9daa759a3d6" providerId="ADAL" clId="{F35C5670-9846-4EB3-A505-C11A0A66868E}" dt="2023-10-19T16:15:05.778" v="1220" actId="1076"/>
          <ac:cxnSpMkLst>
            <pc:docMk/>
            <pc:sldMk cId="2947725862" sldId="357"/>
            <ac:cxnSpMk id="22" creationId="{0DB09598-799D-360D-8CE8-F89B5B56A3C5}"/>
          </ac:cxnSpMkLst>
        </pc:cxnChg>
        <pc:cxnChg chg="add mod">
          <ac:chgData name="Egle Mocciaro" userId="c18a4341-9958-45cc-bf29-a9daa759a3d6" providerId="ADAL" clId="{F35C5670-9846-4EB3-A505-C11A0A66868E}" dt="2023-10-19T16:16:40.994" v="1232" actId="14100"/>
          <ac:cxnSpMkLst>
            <pc:docMk/>
            <pc:sldMk cId="2947725862" sldId="357"/>
            <ac:cxnSpMk id="26" creationId="{DE1F0E98-6EF6-1571-F4F1-E494D45A32D3}"/>
          </ac:cxnSpMkLst>
        </pc:cxnChg>
        <pc:cxnChg chg="mod">
          <ac:chgData name="Egle Mocciaro" userId="c18a4341-9958-45cc-bf29-a9daa759a3d6" providerId="ADAL" clId="{F35C5670-9846-4EB3-A505-C11A0A66868E}" dt="2023-10-19T16:14:44.627" v="1195" actId="1035"/>
          <ac:cxnSpMkLst>
            <pc:docMk/>
            <pc:sldMk cId="2947725862" sldId="357"/>
            <ac:cxnSpMk id="28" creationId="{C3951E5F-AF59-BC8A-1704-BE5E00ED7CDE}"/>
          </ac:cxnSpMkLst>
        </pc:cxnChg>
        <pc:cxnChg chg="mod">
          <ac:chgData name="Egle Mocciaro" userId="c18a4341-9958-45cc-bf29-a9daa759a3d6" providerId="ADAL" clId="{F35C5670-9846-4EB3-A505-C11A0A66868E}" dt="2023-10-19T16:14:44.627" v="1195" actId="1035"/>
          <ac:cxnSpMkLst>
            <pc:docMk/>
            <pc:sldMk cId="2947725862" sldId="357"/>
            <ac:cxnSpMk id="31" creationId="{F4EBA62F-78BB-B933-E6F0-9CCBD8BC77C6}"/>
          </ac:cxnSpMkLst>
        </pc:cxnChg>
        <pc:cxnChg chg="del mod">
          <ac:chgData name="Egle Mocciaro" userId="c18a4341-9958-45cc-bf29-a9daa759a3d6" providerId="ADAL" clId="{F35C5670-9846-4EB3-A505-C11A0A66868E}" dt="2023-10-19T16:11:20.163" v="1021" actId="478"/>
          <ac:cxnSpMkLst>
            <pc:docMk/>
            <pc:sldMk cId="2947725862" sldId="357"/>
            <ac:cxnSpMk id="35" creationId="{6002F632-090A-FBF8-F950-7F6A53543027}"/>
          </ac:cxnSpMkLst>
        </pc:cxnChg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4189548088" sldId="357"/>
        </pc:sldMkLst>
      </pc:sldChg>
      <pc:sldChg chg="modSp add mod">
        <pc:chgData name="Egle Mocciaro" userId="c18a4341-9958-45cc-bf29-a9daa759a3d6" providerId="ADAL" clId="{F35C5670-9846-4EB3-A505-C11A0A66868E}" dt="2023-10-19T16:17:56.306" v="1284" actId="20577"/>
        <pc:sldMkLst>
          <pc:docMk/>
          <pc:sldMk cId="243167371" sldId="358"/>
        </pc:sldMkLst>
        <pc:spChg chg="mod">
          <ac:chgData name="Egle Mocciaro" userId="c18a4341-9958-45cc-bf29-a9daa759a3d6" providerId="ADAL" clId="{F35C5670-9846-4EB3-A505-C11A0A66868E}" dt="2023-10-19T16:17:51.050" v="1273" actId="20577"/>
          <ac:spMkLst>
            <pc:docMk/>
            <pc:sldMk cId="243167371" sldId="358"/>
            <ac:spMk id="2" creationId="{0BDED920-ED15-D414-BCB4-88CBC106F47D}"/>
          </ac:spMkLst>
        </pc:spChg>
        <pc:spChg chg="mod">
          <ac:chgData name="Egle Mocciaro" userId="c18a4341-9958-45cc-bf29-a9daa759a3d6" providerId="ADAL" clId="{F35C5670-9846-4EB3-A505-C11A0A66868E}" dt="2023-10-19T16:17:56.306" v="1284" actId="20577"/>
          <ac:spMkLst>
            <pc:docMk/>
            <pc:sldMk cId="243167371" sldId="358"/>
            <ac:spMk id="6" creationId="{EDCABF98-820A-36AE-15F8-460997BE0FA6}"/>
          </ac:spMkLst>
        </pc:spChg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1587888191" sldId="358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3650181003" sldId="359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4117185204" sldId="360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4017472310" sldId="361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3695234774" sldId="362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1638129065" sldId="363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1437466201" sldId="364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1398002519" sldId="365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3890860605" sldId="366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2916220542" sldId="367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3292247504" sldId="368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4038606216" sldId="369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1615300643" sldId="37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1B8F121-6F31-7D97-8050-1B1592B8FBD6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CB65A49-A57E-2AD8-35B3-4A9AEB267BE8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0A130F-7F27-1669-D360-16A8B2552794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312E3B-657B-F2EC-E2C2-2EA7D4F8C15B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39F52F4-18DB-5F41-BCEA-A79B0F63C95D}" type="slidenum">
              <a:t>‹N›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2616601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F803ECC-058E-53D5-8ADC-E4EEA9C86179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30A623D-C43C-9CF6-53BB-A114C88229AC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2A4603-4EEE-2756-1A58-E67997AC68B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3" y="685800"/>
            <a:ext cx="6096003" cy="3429000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2762F0-AFF5-29F3-F3E3-985649226FFF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849067-6E36-AAC3-A426-8F1221E80327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13B8A85-EBF4-3490-7B31-4DB089FC69D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fld id="{64EC99A0-1FCB-3248-A753-B43E814480FB}" type="slidenum"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577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1pPr>
    <a:lvl2pPr marL="457200" marR="0" lvl="1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2pPr>
    <a:lvl3pPr marL="914400" marR="0" lvl="2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3pPr>
    <a:lvl4pPr marL="1371600" marR="0" lvl="3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4pPr>
    <a:lvl5pPr marL="1828800" marR="0" lvl="4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75230890-57BA-2C3C-F934-B51A38C689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94454944-E64C-B5C1-CC73-ECD0EC517B0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6965061-6A8E-9559-101F-B49CB7E38F9B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0D6BC6D-533D-9842-A3EE-462124EF4C11}" type="slidenum">
              <a:t>1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2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3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9389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4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1116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5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923434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6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68119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7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723204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8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276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9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3076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>
            <a:extLst>
              <a:ext uri="{FF2B5EF4-FFF2-40B4-BE49-F238E27FC236}">
                <a16:creationId xmlns:a16="http://schemas.microsoft.com/office/drawing/2014/main" id="{E97F461D-C38E-EF57-7AB5-BFEC604FAD0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3">
            <a:extLst>
              <a:ext uri="{FF2B5EF4-FFF2-40B4-BE49-F238E27FC236}">
                <a16:creationId xmlns:a16="http://schemas.microsoft.com/office/drawing/2014/main" id="{53BAD2C5-F95C-55C0-769F-9B0BF3FC3E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5D327B-616B-4F48-92F8-F66A84F2F27D}" type="slidenum">
              <a:t>‹N›</a:t>
            </a:fld>
            <a:endParaRPr lang="en-GB"/>
          </a:p>
        </p:txBody>
      </p:sp>
      <p:sp>
        <p:nvSpPr>
          <p:cNvPr id="4" name="Nadpis 6">
            <a:extLst>
              <a:ext uri="{FF2B5EF4-FFF2-40B4-BE49-F238E27FC236}">
                <a16:creationId xmlns:a16="http://schemas.microsoft.com/office/drawing/2014/main" id="{987872C8-E452-6FD8-0626-4B0EE7BD3FE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11361602" cy="1171584"/>
          </a:xfrm>
        </p:spPr>
        <p:txBody>
          <a:bodyPr/>
          <a:lstStyle>
            <a:lvl1pPr>
              <a:lnSpc>
                <a:spcPts val="4400"/>
              </a:lnSpc>
              <a:defRPr sz="4400"/>
            </a:lvl1pPr>
          </a:lstStyle>
          <a:p>
            <a:pPr lvl="0"/>
            <a:r>
              <a:rPr lang="en-GB"/>
              <a:t>Click here to insert title</a:t>
            </a:r>
            <a:endParaRPr lang="cs-CZ"/>
          </a:p>
        </p:txBody>
      </p:sp>
      <p:pic>
        <p:nvPicPr>
          <p:cNvPr id="5" name="Obrázek 5">
            <a:extLst>
              <a:ext uri="{FF2B5EF4-FFF2-40B4-BE49-F238E27FC236}">
                <a16:creationId xmlns:a16="http://schemas.microsoft.com/office/drawing/2014/main" id="{D9F9AFD8-090B-1252-FC79-7F555ABF908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Podnadpis 2">
            <a:extLst>
              <a:ext uri="{FF2B5EF4-FFF2-40B4-BE49-F238E27FC236}">
                <a16:creationId xmlns:a16="http://schemas.microsoft.com/office/drawing/2014/main" id="{347845AB-2D3E-49A4-AF67-A98AE740120D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11361602" cy="698501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GB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7590926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5A86DA76-719E-C9D4-35FA-25E9929A2D9D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718709"/>
            <a:ext cx="5219998" cy="32040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45782081-B0E5-61D7-64DE-016539A82CB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35052D02-2284-61FC-D099-70BECDCEFA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DDC5133-4613-F342-8B68-498A8AC868D9}" type="slidenum">
              <a:t>‹N›</a:t>
            </a:fld>
            <a:endParaRPr lang="en-GB"/>
          </a:p>
        </p:txBody>
      </p:sp>
      <p:sp>
        <p:nvSpPr>
          <p:cNvPr id="5" name="Zástupný symbol pro text 5">
            <a:extLst>
              <a:ext uri="{FF2B5EF4-FFF2-40B4-BE49-F238E27FC236}">
                <a16:creationId xmlns:a16="http://schemas.microsoft.com/office/drawing/2014/main" id="{46B01542-0659-104E-5151-3F9187EB334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4500000"/>
            <a:ext cx="5219998" cy="1331997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6" name="Zástupný symbol pro text 13">
            <a:extLst>
              <a:ext uri="{FF2B5EF4-FFF2-40B4-BE49-F238E27FC236}">
                <a16:creationId xmlns:a16="http://schemas.microsoft.com/office/drawing/2014/main" id="{91623DA6-073A-0019-805C-2623F06560E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4068001"/>
            <a:ext cx="5219998" cy="359999"/>
          </a:xfrm>
        </p:spPr>
        <p:txBody>
          <a:bodyPr/>
          <a:lstStyle>
            <a:lvl1pPr>
              <a:lnSpc>
                <a:spcPts val="1100"/>
              </a:lnSpc>
              <a:defRPr sz="1100" b="1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631DF608-8F9C-4609-0589-4376155F763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51277" y="4500000"/>
            <a:ext cx="5219998" cy="1331997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8" name="Zástupný symbol pro text 13">
            <a:extLst>
              <a:ext uri="{FF2B5EF4-FFF2-40B4-BE49-F238E27FC236}">
                <a16:creationId xmlns:a16="http://schemas.microsoft.com/office/drawing/2014/main" id="{D21FFFCC-7172-4333-2312-2460C74158C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51999" y="4068001"/>
            <a:ext cx="5219998" cy="359999"/>
          </a:xfrm>
        </p:spPr>
        <p:txBody>
          <a:bodyPr/>
          <a:lstStyle>
            <a:lvl1pPr>
              <a:lnSpc>
                <a:spcPts val="1100"/>
              </a:lnSpc>
              <a:defRPr sz="1100" b="1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0D1D2DDC-5855-418C-49FF-92F76D855CFA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51277" y="718709"/>
            <a:ext cx="5219998" cy="32040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3FB383B8-CEC7-4DD3-F20C-0AEFD27488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650328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99508E-1F3F-FEE2-96C0-B8FCAE43FD5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A5C231C-E0FC-6CFE-D92E-91CA001E26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ACD078-5B1E-C44D-B287-8250076996F0}" type="slidenum">
              <a:t>‹N›</a:t>
            </a:fld>
            <a:endParaRPr lang="en-GB"/>
          </a:p>
        </p:txBody>
      </p:sp>
      <p:pic>
        <p:nvPicPr>
          <p:cNvPr id="4" name="Obrázek 1">
            <a:extLst>
              <a:ext uri="{FF2B5EF4-FFF2-40B4-BE49-F238E27FC236}">
                <a16:creationId xmlns:a16="http://schemas.microsoft.com/office/drawing/2014/main" id="{C04C2990-B5C1-F87E-FFE0-D64520CB9C5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536789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3">
            <a:extLst>
              <a:ext uri="{FF2B5EF4-FFF2-40B4-BE49-F238E27FC236}">
                <a16:creationId xmlns:a16="http://schemas.microsoft.com/office/drawing/2014/main" id="{18A4B03D-D610-8779-40D2-004F67C3BE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D9974D-DE93-3548-8299-370C5296BCCD}" type="slidenum">
              <a:t>‹N›</a:t>
            </a:fld>
            <a:endParaRPr lang="en-GB"/>
          </a:p>
        </p:txBody>
      </p:sp>
      <p:sp>
        <p:nvSpPr>
          <p:cNvPr id="3" name="Nadpis 6">
            <a:extLst>
              <a:ext uri="{FF2B5EF4-FFF2-40B4-BE49-F238E27FC236}">
                <a16:creationId xmlns:a16="http://schemas.microsoft.com/office/drawing/2014/main" id="{9D5CE350-F1FC-BD8A-C39D-1CF7D05CCFB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5246516" cy="1171584"/>
          </a:xfrm>
        </p:spPr>
        <p:txBody>
          <a:bodyPr/>
          <a:lstStyle>
            <a:lvl1pPr>
              <a:lnSpc>
                <a:spcPts val="4400"/>
              </a:lnSpc>
              <a:defRPr sz="4400"/>
            </a:lvl1pPr>
          </a:lstStyle>
          <a:p>
            <a:pPr lvl="0"/>
            <a:r>
              <a:rPr lang="en-GB"/>
              <a:t>Click here to insert title</a:t>
            </a:r>
            <a:endParaRPr lang="cs-CZ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96F66974-2E77-8B17-8B84-4DE2663B9724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5246516" cy="698501"/>
          </a:xfrm>
        </p:spPr>
        <p:txBody>
          <a:bodyPr/>
          <a:lstStyle>
            <a:lvl1pPr>
              <a:defRPr sz="24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subtitle</a:t>
            </a:r>
          </a:p>
        </p:txBody>
      </p:sp>
      <p:sp>
        <p:nvSpPr>
          <p:cNvPr id="5" name="Zástupný symbol pro obrázek 7">
            <a:extLst>
              <a:ext uri="{FF2B5EF4-FFF2-40B4-BE49-F238E27FC236}">
                <a16:creationId xmlns:a16="http://schemas.microsoft.com/office/drawing/2014/main" id="{25CCF728-3BEB-BDD4-5A84-65F142A854CF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6096003" y="0"/>
            <a:ext cx="6096003" cy="6858000"/>
          </a:xfrm>
        </p:spPr>
        <p:txBody>
          <a:bodyPr anchor="ctr" anchorCtr="1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on the icon to insert image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3CED2E28-043D-D18F-FC44-E20945E5006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719998" y="6227996"/>
            <a:ext cx="4925022" cy="25199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pic>
        <p:nvPicPr>
          <p:cNvPr id="7" name="Obrázek 5">
            <a:extLst>
              <a:ext uri="{FF2B5EF4-FFF2-40B4-BE49-F238E27FC236}">
                <a16:creationId xmlns:a16="http://schemas.microsoft.com/office/drawing/2014/main" id="{DA6B01DF-22EF-D9DA-F449-DAB6BA99148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1275229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>
            <a:extLst>
              <a:ext uri="{FF2B5EF4-FFF2-40B4-BE49-F238E27FC236}">
                <a16:creationId xmlns:a16="http://schemas.microsoft.com/office/drawing/2014/main" id="{B5CE22F1-C620-453C-E503-2AB82011F60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3">
            <a:extLst>
              <a:ext uri="{FF2B5EF4-FFF2-40B4-BE49-F238E27FC236}">
                <a16:creationId xmlns:a16="http://schemas.microsoft.com/office/drawing/2014/main" id="{93B49B60-86FF-7E6D-FBD6-498B9639F3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70D35D99-FEC6-8145-9DAA-3BC84AA1A8FC}" type="slidenum">
              <a:t>‹N›</a:t>
            </a:fld>
            <a:endParaRPr lang="en-GB"/>
          </a:p>
        </p:txBody>
      </p:sp>
      <p:sp>
        <p:nvSpPr>
          <p:cNvPr id="4" name="Nadpis 6">
            <a:extLst>
              <a:ext uri="{FF2B5EF4-FFF2-40B4-BE49-F238E27FC236}">
                <a16:creationId xmlns:a16="http://schemas.microsoft.com/office/drawing/2014/main" id="{2EBF3461-84B8-DE27-7EB3-541CBBE3B79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11361602" cy="1171584"/>
          </a:xfrm>
        </p:spPr>
        <p:txBody>
          <a:bodyPr/>
          <a:lstStyle>
            <a:lvl1pPr>
              <a:lnSpc>
                <a:spcPts val="4400"/>
              </a:lnSpc>
              <a:defRPr sz="4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title</a:t>
            </a:r>
            <a:endParaRPr lang="cs-CZ"/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9AC9A4A4-83D3-119A-7AD1-56F290192280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11361602" cy="698501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subtitle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AD0E198-16EB-65EA-77FB-B334C3A050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659465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image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3">
            <a:extLst>
              <a:ext uri="{FF2B5EF4-FFF2-40B4-BE49-F238E27FC236}">
                <a16:creationId xmlns:a16="http://schemas.microsoft.com/office/drawing/2014/main" id="{858D729E-48FD-7343-56F8-43F3F16F151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EB2B7776-D6A0-AD43-8B8A-E375028D5956}" type="slidenum">
              <a:t>‹N›</a:t>
            </a:fld>
            <a:endParaRPr lang="en-GB"/>
          </a:p>
        </p:txBody>
      </p:sp>
      <p:sp>
        <p:nvSpPr>
          <p:cNvPr id="3" name="Nadpis 6">
            <a:extLst>
              <a:ext uri="{FF2B5EF4-FFF2-40B4-BE49-F238E27FC236}">
                <a16:creationId xmlns:a16="http://schemas.microsoft.com/office/drawing/2014/main" id="{E34E2610-CDE7-7A78-8194-1A20E3B0BD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5246516" cy="1171584"/>
          </a:xfrm>
        </p:spPr>
        <p:txBody>
          <a:bodyPr/>
          <a:lstStyle>
            <a:lvl1pPr>
              <a:lnSpc>
                <a:spcPts val="4400"/>
              </a:lnSpc>
              <a:defRPr sz="4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title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DB17C793-A9A0-4C44-B81C-1D17BF99C812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5246516" cy="698501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subtitle</a:t>
            </a:r>
          </a:p>
        </p:txBody>
      </p:sp>
      <p:sp>
        <p:nvSpPr>
          <p:cNvPr id="5" name="Zástupný symbol pro obrázek 7">
            <a:extLst>
              <a:ext uri="{FF2B5EF4-FFF2-40B4-BE49-F238E27FC236}">
                <a16:creationId xmlns:a16="http://schemas.microsoft.com/office/drawing/2014/main" id="{AD45E2C4-15ED-9F82-28C5-57B74891FBAE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6096003" y="0"/>
            <a:ext cx="6096003" cy="6858000"/>
          </a:xfrm>
        </p:spPr>
        <p:txBody>
          <a:bodyPr anchor="ctr" anchorCtr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on the icon to insert image</a:t>
            </a:r>
          </a:p>
        </p:txBody>
      </p:sp>
      <p:sp>
        <p:nvSpPr>
          <p:cNvPr id="6" name="Zástupný symbol pro zápatí 2">
            <a:extLst>
              <a:ext uri="{FF2B5EF4-FFF2-40B4-BE49-F238E27FC236}">
                <a16:creationId xmlns:a16="http://schemas.microsoft.com/office/drawing/2014/main" id="{3ECE7CA6-F138-8421-7178-5E65310A5B3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719998" y="6227996"/>
            <a:ext cx="4925022" cy="251999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pic>
        <p:nvPicPr>
          <p:cNvPr id="7" name="Obrázek 5">
            <a:extLst>
              <a:ext uri="{FF2B5EF4-FFF2-40B4-BE49-F238E27FC236}">
                <a16:creationId xmlns:a16="http://schemas.microsoft.com/office/drawing/2014/main" id="{11543026-A1AE-E16D-C1A1-2B7BAC8ED02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6257671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se slide with imag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7">
            <a:extLst>
              <a:ext uri="{FF2B5EF4-FFF2-40B4-BE49-F238E27FC236}">
                <a16:creationId xmlns:a16="http://schemas.microsoft.com/office/drawing/2014/main" id="{AD401C33-78B0-D9DA-B80D-09B25E1DBA6D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0" y="0"/>
            <a:ext cx="12191996" cy="5842001"/>
          </a:xfrm>
        </p:spPr>
        <p:txBody>
          <a:bodyPr anchor="ctr" anchorCtr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image</a:t>
            </a:r>
          </a:p>
        </p:txBody>
      </p:sp>
      <p:pic>
        <p:nvPicPr>
          <p:cNvPr id="3" name="Obrázek 1">
            <a:extLst>
              <a:ext uri="{FF2B5EF4-FFF2-40B4-BE49-F238E27FC236}">
                <a16:creationId xmlns:a16="http://schemas.microsoft.com/office/drawing/2014/main" id="{4E08111E-F7E8-9156-2669-8CA35F1F02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Zástupný symbol pro text 5">
            <a:extLst>
              <a:ext uri="{FF2B5EF4-FFF2-40B4-BE49-F238E27FC236}">
                <a16:creationId xmlns:a16="http://schemas.microsoft.com/office/drawing/2014/main" id="{11A3771A-6B81-8E5A-ADFF-5E3A7C281D2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6040791"/>
            <a:ext cx="8555976" cy="510829"/>
          </a:xfrm>
        </p:spPr>
        <p:txBody>
          <a:bodyPr/>
          <a:lstStyle>
            <a:lvl1pPr>
              <a:lnSpc>
                <a:spcPts val="1800"/>
              </a:lnSpc>
              <a:defRPr sz="15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82738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5">
            <a:extLst>
              <a:ext uri="{FF2B5EF4-FFF2-40B4-BE49-F238E27FC236}">
                <a16:creationId xmlns:a16="http://schemas.microsoft.com/office/drawing/2014/main" id="{9957F136-DAB5-33DF-1E6D-A8C5E5C02BE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042873" y="2021802"/>
            <a:ext cx="4106250" cy="281439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384902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6">
            <a:extLst>
              <a:ext uri="{FF2B5EF4-FFF2-40B4-BE49-F238E27FC236}">
                <a16:creationId xmlns:a16="http://schemas.microsoft.com/office/drawing/2014/main" id="{E63539F4-E256-E3F0-AA12-F6C01233E51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657240" y="2298929"/>
            <a:ext cx="8712448" cy="2260131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82184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3">
            <a:extLst>
              <a:ext uri="{FF2B5EF4-FFF2-40B4-BE49-F238E27FC236}">
                <a16:creationId xmlns:a16="http://schemas.microsoft.com/office/drawing/2014/main" id="{F11B860A-63AD-7AB4-8637-082A85DDB6C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4">
            <a:extLst>
              <a:ext uri="{FF2B5EF4-FFF2-40B4-BE49-F238E27FC236}">
                <a16:creationId xmlns:a16="http://schemas.microsoft.com/office/drawing/2014/main" id="{94776A4B-22BC-25D2-09FB-E003A71BB3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BB68D9F-BE09-CB4D-A097-DD21C5E3F99E}" type="slidenum">
              <a:t>‹N›</a:t>
            </a:fld>
            <a:endParaRPr lang="en-GB"/>
          </a:p>
        </p:txBody>
      </p:sp>
      <p:sp>
        <p:nvSpPr>
          <p:cNvPr id="4" name="Nadpis 12">
            <a:extLst>
              <a:ext uri="{FF2B5EF4-FFF2-40B4-BE49-F238E27FC236}">
                <a16:creationId xmlns:a16="http://schemas.microsoft.com/office/drawing/2014/main" id="{05D33BE8-26DC-3F6D-BE14-6BB39A419CC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CC9D9DA-6896-F1C6-54B8-3BCE839812DF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B4A854AB-9817-8A74-39A5-8F6F9054638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97014407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3">
            <a:extLst>
              <a:ext uri="{FF2B5EF4-FFF2-40B4-BE49-F238E27FC236}">
                <a16:creationId xmlns:a16="http://schemas.microsoft.com/office/drawing/2014/main" id="{C4B33A18-F80C-A3CC-7B26-ACE9C932205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4">
            <a:extLst>
              <a:ext uri="{FF2B5EF4-FFF2-40B4-BE49-F238E27FC236}">
                <a16:creationId xmlns:a16="http://schemas.microsoft.com/office/drawing/2014/main" id="{5C9FCEA0-A967-1C2B-33B1-5510CB46BD7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589F95-DBF6-4148-AE72-FA60B1257D69}" type="slidenum">
              <a:t>‹N›</a:t>
            </a:fld>
            <a:endParaRPr lang="en-GB"/>
          </a:p>
        </p:txBody>
      </p:sp>
      <p:sp>
        <p:nvSpPr>
          <p:cNvPr id="4" name="Zástupný symbol pro text 7">
            <a:extLst>
              <a:ext uri="{FF2B5EF4-FFF2-40B4-BE49-F238E27FC236}">
                <a16:creationId xmlns:a16="http://schemas.microsoft.com/office/drawing/2014/main" id="{A6CC37E6-282C-21FF-EDEA-C9DA07240E2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10752136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sp>
        <p:nvSpPr>
          <p:cNvPr id="5" name="Nadpis 12">
            <a:extLst>
              <a:ext uri="{FF2B5EF4-FFF2-40B4-BE49-F238E27FC236}">
                <a16:creationId xmlns:a16="http://schemas.microsoft.com/office/drawing/2014/main" id="{755CF99D-80CD-7594-60A4-74D2E44864B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B14D8923-9718-BD0C-661F-A5A2FDB382AA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7FC72DFE-23B0-5A24-D0F0-1ABF8A2F124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487593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68913D-226C-115B-2C73-76A41DEA9DA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43014B-0301-8D6C-7F8B-D69B1AAF97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801B3D-F539-5C4B-AD8E-FE0C4A39C50A}" type="slidenum">
              <a:t>‹N›</a:t>
            </a:fld>
            <a:endParaRPr lang="en-GB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FDB6EA-8562-6B32-5C8D-8E7F5E0EAF9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DDE501C7-E9C2-8B5C-484D-D2C8E989413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701506"/>
            <a:ext cx="5219998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673996C9-9059-23AA-C1AD-849D0B1929F4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51277" y="1701506"/>
            <a:ext cx="5219998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7132CD76-40AE-3B23-F6D1-2198D029C93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856970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E6FAF14-3390-5635-25E7-8419411D507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0C7B10-5C58-B451-3899-032BD74E6B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418576-9F2F-6147-9169-3E07D8D4A697}" type="slidenum">
              <a:t>‹N›</a:t>
            </a:fld>
            <a:endParaRPr lang="en-GB"/>
          </a:p>
        </p:txBody>
      </p:sp>
      <p:sp>
        <p:nvSpPr>
          <p:cNvPr id="4" name="Zástupný symbol pro text 7">
            <a:extLst>
              <a:ext uri="{FF2B5EF4-FFF2-40B4-BE49-F238E27FC236}">
                <a16:creationId xmlns:a16="http://schemas.microsoft.com/office/drawing/2014/main" id="{D00E3338-020E-A83F-B578-4A6F9741DD0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5219998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sp>
        <p:nvSpPr>
          <p:cNvPr id="5" name="Nadpis 12">
            <a:extLst>
              <a:ext uri="{FF2B5EF4-FFF2-40B4-BE49-F238E27FC236}">
                <a16:creationId xmlns:a16="http://schemas.microsoft.com/office/drawing/2014/main" id="{29D7A62A-F718-9F95-4686-E7995C94CE2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6" name="Zástupný symbol pro text 7">
            <a:extLst>
              <a:ext uri="{FF2B5EF4-FFF2-40B4-BE49-F238E27FC236}">
                <a16:creationId xmlns:a16="http://schemas.microsoft.com/office/drawing/2014/main" id="{D2A4F2C3-1EFF-9E15-409E-D2D664A5F68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51277" y="1290511"/>
            <a:ext cx="5219998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933635BA-99C3-41F2-8182-B07A5E0A127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701506"/>
            <a:ext cx="5219998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273FFFD9-90B5-28B3-9A98-F1A5EBE142B4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51277" y="1701506"/>
            <a:ext cx="5219998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23E24434-1EC5-04AA-0599-2A6A61492FE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406981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712840-AD11-B987-285F-278793EA947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4FB1C68-C256-7B24-82FF-560C1DF7502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03E6F79-C5CC-37AE-73C2-D98FE82B8B1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0EF818E-9DC9-1142-B069-DE50FC12A1E3}" type="slidenum">
              <a:t>‹N›</a:t>
            </a:fld>
            <a:endParaRPr lang="en-GB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0985D866-FED0-2C13-946F-1749AC98B234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347734" y="2596841"/>
            <a:ext cx="4125461" cy="3208437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 sz="20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6" name="Zástupný symbol pro obrázek 7">
            <a:extLst>
              <a:ext uri="{FF2B5EF4-FFF2-40B4-BE49-F238E27FC236}">
                <a16:creationId xmlns:a16="http://schemas.microsoft.com/office/drawing/2014/main" id="{CA0FC06C-EFF7-D933-4A9D-48209BEF4AD2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729508" y="1665286"/>
            <a:ext cx="6207788" cy="4140000"/>
          </a:xfrm>
        </p:spPr>
        <p:txBody>
          <a:bodyPr anchor="ctr" anchorCtr="1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on the icon to insert image</a:t>
            </a:r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0A66ECC9-6E25-F2CD-2F15-55B4C49141F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10752136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C8B6AD04-E045-BEFC-CD40-636B527970E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36127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23DAD4A7-7203-AAD6-741C-9CA08D8B7258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439997" y="1692005"/>
            <a:ext cx="331152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13750E73-9D83-EFF8-9988-06E4EAE7924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F83935CF-76CC-D684-A084-F1DA0A4A83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641426-9BEB-5E40-B771-F393F7E4695C}" type="slidenum">
              <a:t>‹N›</a:t>
            </a:fld>
            <a:endParaRPr lang="en-GB"/>
          </a:p>
        </p:txBody>
      </p:sp>
      <p:sp>
        <p:nvSpPr>
          <p:cNvPr id="5" name="Zástupný symbol pro text 5">
            <a:extLst>
              <a:ext uri="{FF2B5EF4-FFF2-40B4-BE49-F238E27FC236}">
                <a16:creationId xmlns:a16="http://schemas.microsoft.com/office/drawing/2014/main" id="{6927DB85-67AE-4F99-6827-64795EB8D2F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4414275"/>
            <a:ext cx="3312002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558A7EB-244F-6A5E-F23C-3F16489AC36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439997" y="4414275"/>
            <a:ext cx="3312002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104A64E3-8DF6-07F9-BA82-9323E482704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161202" y="4414265"/>
            <a:ext cx="3312002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8" name="Zástupný symbol pro text 13">
            <a:extLst>
              <a:ext uri="{FF2B5EF4-FFF2-40B4-BE49-F238E27FC236}">
                <a16:creationId xmlns:a16="http://schemas.microsoft.com/office/drawing/2014/main" id="{E523A426-AFB4-9B64-06B8-3E6610BBE6C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4025133"/>
            <a:ext cx="331152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E9233A20-790D-0634-0977-587F1BCB093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440472" y="4025133"/>
            <a:ext cx="331152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798AE11A-8608-A1B6-37AC-95BC1963160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161431" y="4025133"/>
            <a:ext cx="331152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AE1057EC-F3DD-620C-6D04-CDB3E7993CD5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692005"/>
            <a:ext cx="331152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293F1F94-57E4-F5EB-56A9-78BDBCFDFF2B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8160005" y="1692005"/>
            <a:ext cx="331152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3870B56F-F002-B985-F124-F985017B5C3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10752136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sp>
        <p:nvSpPr>
          <p:cNvPr id="14" name="Nadpis 12">
            <a:extLst>
              <a:ext uri="{FF2B5EF4-FFF2-40B4-BE49-F238E27FC236}">
                <a16:creationId xmlns:a16="http://schemas.microsoft.com/office/drawing/2014/main" id="{FFDA9C62-F015-4F34-119E-BA012FAEC95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pic>
        <p:nvPicPr>
          <p:cNvPr id="15" name="Obrázek 1">
            <a:extLst>
              <a:ext uri="{FF2B5EF4-FFF2-40B4-BE49-F238E27FC236}">
                <a16:creationId xmlns:a16="http://schemas.microsoft.com/office/drawing/2014/main" id="{D466034F-DA2E-1B4F-1B93-A04B6474D69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126569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AF67753-A9E2-159B-2F30-0EB3E2720A5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5A04C4-5F78-B749-71B7-35BB71427E7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918A91-6841-DB4C-8099-90FF5579A730}" type="slidenum">
              <a:t>‹N›</a:t>
            </a:fld>
            <a:endParaRPr lang="en-GB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3434F6E0-3CD0-0C99-B4B7-65FD2293BACB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692145"/>
            <a:ext cx="10753197" cy="5139851"/>
          </a:xfrm>
        </p:spPr>
        <p:txBody>
          <a:bodyPr/>
          <a:lstStyle>
            <a:lvl1pPr marL="71999">
              <a:lnSpc>
                <a:spcPts val="3600"/>
              </a:lnSpc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92D82AB8-89F2-41BA-10B6-EDD1674C360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498966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D49B91-2C1B-3A52-3C17-D186F255F9E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1BEEC6-8AC5-86C9-4FB4-45C73AB95D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FA1D64-42E5-D646-8E69-7F2709CC756C}" type="slidenum">
              <a:t>‹N›</a:t>
            </a:fld>
            <a:endParaRPr lang="en-GB"/>
          </a:p>
        </p:txBody>
      </p:sp>
      <p:sp>
        <p:nvSpPr>
          <p:cNvPr id="4" name="Nadpis 12">
            <a:extLst>
              <a:ext uri="{FF2B5EF4-FFF2-40B4-BE49-F238E27FC236}">
                <a16:creationId xmlns:a16="http://schemas.microsoft.com/office/drawing/2014/main" id="{79EF5EC7-DE2B-2F70-C435-CD216A4CD23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D87A9045-9E0A-7078-F500-BCFE03441FB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60056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805C2630-8C04-E72E-9684-C76386EE0FA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08FAA723-265F-68BF-3D31-49556D829AF5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pPr lvl="0"/>
            <a:fld id="{CAC473C7-693B-F645-B483-E764205925F1}" type="slidenum">
              <a:t>‹N›</a:t>
            </a:fld>
            <a:endParaRPr lang="en-GB"/>
          </a:p>
        </p:txBody>
      </p:sp>
      <p:sp>
        <p:nvSpPr>
          <p:cNvPr id="4" name="Zástupný nadpis 1">
            <a:extLst>
              <a:ext uri="{FF2B5EF4-FFF2-40B4-BE49-F238E27FC236}">
                <a16:creationId xmlns:a16="http://schemas.microsoft.com/office/drawing/2014/main" id="{25DA8A7C-2A55-93A9-5AFA-3C0F4FB92E0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7A0A57F-514D-D819-A0D9-CC084420D39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18800" y="1871996"/>
            <a:ext cx="10753197" cy="396000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GB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marL="0" marR="0" lvl="0" indent="0" algn="l" defTabSz="914400" rtl="0" fontAlgn="auto" hangingPunct="1">
        <a:lnSpc>
          <a:spcPts val="4000"/>
        </a:lnSpc>
        <a:spcBef>
          <a:spcPts val="0"/>
        </a:spcBef>
        <a:spcAft>
          <a:spcPts val="0"/>
        </a:spcAft>
        <a:buNone/>
        <a:tabLst/>
        <a:defRPr lang="en-GB" sz="4000" b="1" i="0" u="none" strike="noStrike" kern="0" cap="none" spc="0" baseline="0">
          <a:solidFill>
            <a:srgbClr val="0000DC"/>
          </a:solidFill>
          <a:uFillTx/>
          <a:latin typeface="Arial"/>
        </a:defRPr>
      </a:lvl1pPr>
    </p:titleStyle>
    <p:bodyStyle>
      <a:lvl1pPr marL="0" marR="0" lvl="0" indent="0" algn="l" defTabSz="914400" rtl="0" fontAlgn="auto" hangingPunct="1">
        <a:lnSpc>
          <a:spcPct val="114000"/>
        </a:lnSpc>
        <a:spcBef>
          <a:spcPts val="0"/>
        </a:spcBef>
        <a:spcAft>
          <a:spcPts val="0"/>
        </a:spcAft>
        <a:buNone/>
        <a:tabLst/>
        <a:defRPr lang="en-GB" sz="2800" b="0" i="0" u="none" strike="noStrike" kern="0" cap="none" spc="0" baseline="0">
          <a:solidFill>
            <a:srgbClr val="000000"/>
          </a:solidFill>
          <a:uFillTx/>
          <a:latin typeface="Arial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3">
            <a:extLst>
              <a:ext uri="{FF2B5EF4-FFF2-40B4-BE49-F238E27FC236}">
                <a16:creationId xmlns:a16="http://schemas.microsoft.com/office/drawing/2014/main" id="{91E066B1-3A80-1436-6435-3C7BB1BB944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474814"/>
            <a:ext cx="11581296" cy="1171584"/>
          </a:xfrm>
        </p:spPr>
        <p:txBody>
          <a:bodyPr/>
          <a:lstStyle/>
          <a:p>
            <a:pPr lvl="0"/>
            <a:r>
              <a:rPr lang="it-IT" dirty="0"/>
              <a:t>IJ1A033 </a:t>
            </a:r>
            <a:br>
              <a:rPr lang="it-IT" dirty="0"/>
            </a:br>
            <a:r>
              <a:rPr lang="it-IT" sz="4000" dirty="0"/>
              <a:t>Linguistica italiana III</a:t>
            </a:r>
            <a:br>
              <a:rPr lang="it-IT" dirty="0"/>
            </a:br>
            <a:br>
              <a:rPr lang="it-IT" sz="3000" dirty="0"/>
            </a:br>
            <a:r>
              <a:rPr lang="it-IT" altLang="it-IT" sz="3000" dirty="0"/>
              <a:t>Regole di formazione di parola</a:t>
            </a:r>
            <a:endParaRPr lang="en-GB" sz="3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Formazione delle parole in italiano</a:t>
            </a:r>
            <a:endParaRPr lang="cs-CZ" dirty="0"/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DFD9F767-264C-813D-7C5D-61886AB41785}"/>
              </a:ext>
            </a:extLst>
          </p:cNvPr>
          <p:cNvSpPr txBox="1"/>
          <p:nvPr/>
        </p:nvSpPr>
        <p:spPr>
          <a:xfrm>
            <a:off x="719998" y="1551354"/>
            <a:ext cx="10345400" cy="31700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b="1" kern="0" dirty="0">
                <a:solidFill>
                  <a:srgbClr val="0000DC"/>
                </a:solidFill>
                <a:latin typeface="Arial"/>
              </a:rPr>
              <a:t>Derivazione</a:t>
            </a:r>
            <a:r>
              <a:rPr lang="it-IT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combina una forma libera e una legata (affisso)</a:t>
            </a:r>
          </a:p>
          <a:p>
            <a:pPr marL="720000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Prefissazione (s-fortunato)</a:t>
            </a:r>
          </a:p>
          <a:p>
            <a:pPr marL="720000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Suffissazione (fortunata-mente)</a:t>
            </a:r>
          </a:p>
          <a:p>
            <a:pPr marL="720000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Infissazione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ulwa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su:lu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‘cane’, 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su:kulo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‘del 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cane’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434250" lvl="0">
              <a:buClr>
                <a:srgbClr val="2F5597"/>
              </a:buClr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b="1" kern="0" dirty="0">
                <a:solidFill>
                  <a:srgbClr val="0000DC"/>
                </a:solidFill>
                <a:latin typeface="Arial"/>
              </a:rPr>
              <a:t>Composizione</a:t>
            </a:r>
            <a:r>
              <a:rPr lang="it-IT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it-IT" sz="2800" b="0" i="0" u="none" strike="noStrike" kern="1200" cap="none" spc="0" baseline="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 combina due forme libere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capo, stazione 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capostazione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dolce, amaro 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dolceamaro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Morfologia come processo</a:t>
            </a:r>
            <a:br>
              <a:rPr lang="it-IT" dirty="0"/>
            </a:br>
            <a:endParaRPr lang="cs-CZ" dirty="0"/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CasellaDiTesto 2">
            <a:extLst>
              <a:ext uri="{FF2B5EF4-FFF2-40B4-BE49-F238E27FC236}">
                <a16:creationId xmlns:a16="http://schemas.microsoft.com/office/drawing/2014/main" id="{EDCABF98-820A-36AE-15F8-460997BE0FA6}"/>
              </a:ext>
            </a:extLst>
          </p:cNvPr>
          <p:cNvSpPr txBox="1"/>
          <p:nvPr/>
        </p:nvSpPr>
        <p:spPr>
          <a:xfrm>
            <a:off x="719997" y="1551354"/>
            <a:ext cx="11036573" cy="329320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			</a:t>
            </a:r>
            <a:r>
              <a:rPr lang="it-IT" sz="2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romp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-e-re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		giocare 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gioch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it-IT" sz="2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erell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-are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		magnete 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magnet-izzare</a:t>
            </a:r>
            <a:endParaRPr lang="it-IT" sz="2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		attivo 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attiv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-are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 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N 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	(agire 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azione 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azionare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 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	palla 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palleggio 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palleggiare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 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	giusto 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giustizia 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giustiziare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	centro 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centrale 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centralizzare	</a:t>
            </a:r>
          </a:p>
        </p:txBody>
      </p:sp>
    </p:spTree>
    <p:extLst>
      <p:ext uri="{BB962C8B-B14F-4D97-AF65-F5344CB8AC3E}">
        <p14:creationId xmlns:p14="http://schemas.microsoft.com/office/powerpoint/2010/main" val="45791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CasellaDiTesto 2">
            <a:extLst>
              <a:ext uri="{FF2B5EF4-FFF2-40B4-BE49-F238E27FC236}">
                <a16:creationId xmlns:a16="http://schemas.microsoft.com/office/drawing/2014/main" id="{EDCABF98-820A-36AE-15F8-460997BE0FA6}"/>
              </a:ext>
            </a:extLst>
          </p:cNvPr>
          <p:cNvSpPr txBox="1"/>
          <p:nvPr/>
        </p:nvSpPr>
        <p:spPr>
          <a:xfrm>
            <a:off x="719998" y="1541306"/>
            <a:ext cx="11036573" cy="39805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indubitabilmente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 [</a:t>
            </a:r>
            <a:r>
              <a:rPr lang="it-IT" sz="2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dubit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-a]</a:t>
            </a:r>
            <a:r>
              <a:rPr lang="it-IT" sz="2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[dubita]</a:t>
            </a:r>
            <a:r>
              <a:rPr lang="it-IT" sz="2200" kern="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bile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it-IT" sz="2200" kern="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[[dubita]</a:t>
            </a:r>
            <a:r>
              <a:rPr lang="it-IT" sz="2200" kern="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bile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it-IT" sz="2200" kern="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it-IT" sz="2200" kern="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[[</a:t>
            </a: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[[dubita]</a:t>
            </a:r>
            <a:r>
              <a:rPr lang="it-IT" sz="2200" kern="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bile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it-IT" sz="2200" kern="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it-IT" sz="2200" kern="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it-IT" sz="2200" kern="0" baseline="-25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</a:t>
            </a:r>
            <a:endParaRPr lang="it-IT" sz="2200" kern="0" baseline="-25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[indubitabilmente]</a:t>
            </a:r>
            <a:r>
              <a:rPr lang="it-IT" sz="2200" kern="0" baseline="-25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</a:t>
            </a:r>
            <a:endParaRPr lang="it-IT" sz="2200" kern="0" baseline="-25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inelegante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[elegante]</a:t>
            </a:r>
            <a:r>
              <a:rPr lang="it-IT" sz="2200" kern="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sz="2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[</a:t>
            </a:r>
            <a:r>
              <a:rPr lang="it-IT" sz="22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it-IT" sz="2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[elegante]]</a:t>
            </a:r>
            <a:r>
              <a:rPr lang="it-IT" sz="2200" kern="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DB00345E-E1E6-14B7-E4E9-9A63569A0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9896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CasellaDiTesto 2">
            <a:extLst>
              <a:ext uri="{FF2B5EF4-FFF2-40B4-BE49-F238E27FC236}">
                <a16:creationId xmlns:a16="http://schemas.microsoft.com/office/drawing/2014/main" id="{EDCABF98-820A-36AE-15F8-460997BE0FA6}"/>
              </a:ext>
            </a:extLst>
          </p:cNvPr>
          <p:cNvSpPr txBox="1"/>
          <p:nvPr/>
        </p:nvSpPr>
        <p:spPr>
          <a:xfrm>
            <a:off x="719998" y="1541306"/>
            <a:ext cx="10534156" cy="28931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capostazione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‘capo della stazione’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dolceamaro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(coordinazione)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it-IT" sz="2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capotelefono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it-IT" sz="2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dolcevecchio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it-IT" sz="2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stazionecapo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cassaforte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ma*</a:t>
            </a:r>
            <a:r>
              <a:rPr lang="it-IT" sz="2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fortecassa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*</a:t>
            </a:r>
            <a:r>
              <a:rPr lang="it-IT" sz="2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cassafortissima</a:t>
            </a:r>
            <a:endParaRPr lang="it-IT" sz="2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597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1C0C6A39-3651-8A8C-2AA0-526857C1A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588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Prefissi</a:t>
            </a:r>
            <a:endParaRPr lang="cs-CZ" dirty="0"/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CasellaDiTesto 2">
            <a:extLst>
              <a:ext uri="{FF2B5EF4-FFF2-40B4-BE49-F238E27FC236}">
                <a16:creationId xmlns:a16="http://schemas.microsoft.com/office/drawing/2014/main" id="{EDCABF98-820A-36AE-15F8-460997BE0FA6}"/>
              </a:ext>
            </a:extLst>
          </p:cNvPr>
          <p:cNvSpPr txBox="1"/>
          <p:nvPr/>
        </p:nvSpPr>
        <p:spPr>
          <a:xfrm>
            <a:off x="719998" y="1561402"/>
            <a:ext cx="10534156" cy="332398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[rivedere]</a:t>
            </a:r>
            <a:r>
              <a:rPr lang="it-IT" sz="2600" baseline="-2500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[vedere]</a:t>
            </a:r>
            <a:r>
              <a:rPr lang="it-IT" sz="2600" baseline="-250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 [</a:t>
            </a:r>
            <a:r>
              <a:rPr lang="it-IT" sz="2600" dirty="0" err="1"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 [vedere]]</a:t>
            </a:r>
            <a:r>
              <a:rPr lang="it-IT" sz="2600" kern="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?risolto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*risolvere &lt; *</a:t>
            </a:r>
            <a:r>
              <a:rPr lang="it-IT" sz="2600" dirty="0" err="1"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- solvere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[irrisolvibile]</a:t>
            </a:r>
            <a:r>
              <a:rPr lang="it-IT" sz="2600" kern="0" baseline="-2500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 err="1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it-IT" sz="260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+[risolvibile]</a:t>
            </a:r>
            <a:r>
              <a:rPr lang="it-IT" sz="2600" kern="0" baseline="-2500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[risolvibile]</a:t>
            </a:r>
            <a:r>
              <a:rPr lang="it-IT" sz="2600" kern="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      [ [</a:t>
            </a:r>
            <a:r>
              <a:rPr lang="it-IT" sz="2600" dirty="0" err="1">
                <a:latin typeface="Arial" panose="020B0604020202020204" pitchFamily="34" charset="0"/>
                <a:cs typeface="Arial" panose="020B0604020202020204" pitchFamily="34" charset="0"/>
              </a:rPr>
              <a:t>risolv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(e)]</a:t>
            </a:r>
            <a:r>
              <a:rPr lang="it-IT" sz="2600" kern="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 + (i)bile]</a:t>
            </a:r>
            <a:r>
              <a:rPr lang="it-IT" sz="2600" kern="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 err="1">
                <a:latin typeface="Arial" panose="020B0604020202020204" pitchFamily="34" charset="0"/>
                <a:cs typeface="Arial" panose="020B0604020202020204" pitchFamily="34" charset="0"/>
              </a:rPr>
              <a:t>risolv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-e=tema</a:t>
            </a:r>
          </a:p>
        </p:txBody>
      </p:sp>
    </p:spTree>
    <p:extLst>
      <p:ext uri="{BB962C8B-B14F-4D97-AF65-F5344CB8AC3E}">
        <p14:creationId xmlns:p14="http://schemas.microsoft.com/office/powerpoint/2010/main" val="3195411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Infissi</a:t>
            </a:r>
            <a:endParaRPr lang="cs-CZ" dirty="0"/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CasellaDiTesto 2">
            <a:extLst>
              <a:ext uri="{FF2B5EF4-FFF2-40B4-BE49-F238E27FC236}">
                <a16:creationId xmlns:a16="http://schemas.microsoft.com/office/drawing/2014/main" id="{EDCABF98-820A-36AE-15F8-460997BE0FA6}"/>
              </a:ext>
            </a:extLst>
          </p:cNvPr>
          <p:cNvSpPr txBox="1"/>
          <p:nvPr/>
        </p:nvSpPr>
        <p:spPr>
          <a:xfrm>
            <a:off x="719998" y="1541306"/>
            <a:ext cx="10534156" cy="169277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rari in italiano (e nelle lingue indoeuropee)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dentro la radice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spesso sono fatti flessivi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mangiucchiare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sz="2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mangi-</a:t>
            </a:r>
            <a:r>
              <a:rPr lang="it-IT" sz="2600" kern="0" dirty="0" err="1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ucchi</a:t>
            </a:r>
            <a:r>
              <a:rPr lang="it-IT" sz="2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-are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; cuor-</a:t>
            </a:r>
            <a:r>
              <a:rPr lang="it-IT" sz="2600" dirty="0" err="1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-ino (</a:t>
            </a:r>
            <a:r>
              <a:rPr lang="it-IT" sz="2600" dirty="0" err="1">
                <a:latin typeface="Arial" panose="020B0604020202020204" pitchFamily="34" charset="0"/>
                <a:cs typeface="Arial" panose="020B0604020202020204" pitchFamily="34" charset="0"/>
              </a:rPr>
              <a:t>interfissi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600" dirty="0" err="1">
                <a:latin typeface="Arial" panose="020B0604020202020204" pitchFamily="34" charset="0"/>
                <a:cs typeface="Arial" panose="020B0604020202020204" pitchFamily="34" charset="0"/>
              </a:rPr>
              <a:t>antesuffissali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5" name="Titolo 3">
            <a:extLst>
              <a:ext uri="{FF2B5EF4-FFF2-40B4-BE49-F238E27FC236}">
                <a16:creationId xmlns:a16="http://schemas.microsoft.com/office/drawing/2014/main" id="{E8F63093-80DF-9E5F-3CA1-94FA81FC7E36}"/>
              </a:ext>
            </a:extLst>
          </p:cNvPr>
          <p:cNvSpPr txBox="1">
            <a:spLocks/>
          </p:cNvSpPr>
          <p:nvPr/>
        </p:nvSpPr>
        <p:spPr>
          <a:xfrm>
            <a:off x="721678" y="3846715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4000" b="1" i="0" u="none" strike="noStrike" kern="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r>
              <a:rPr lang="it-IT" dirty="0" err="1"/>
              <a:t>Circonfissi</a:t>
            </a:r>
            <a:endParaRPr lang="cs-CZ" dirty="0"/>
          </a:p>
        </p:txBody>
      </p:sp>
      <p:sp>
        <p:nvSpPr>
          <p:cNvPr id="7" name="CasellaDiTesto 2">
            <a:extLst>
              <a:ext uri="{FF2B5EF4-FFF2-40B4-BE49-F238E27FC236}">
                <a16:creationId xmlns:a16="http://schemas.microsoft.com/office/drawing/2014/main" id="{023E41C3-D0B8-630A-847E-941370DD4BAA}"/>
              </a:ext>
            </a:extLst>
          </p:cNvPr>
          <p:cNvSpPr txBox="1"/>
          <p:nvPr/>
        </p:nvSpPr>
        <p:spPr>
          <a:xfrm>
            <a:off x="721676" y="4477103"/>
            <a:ext cx="10534156" cy="89255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 err="1">
                <a:latin typeface="Arial" panose="020B0604020202020204" pitchFamily="34" charset="0"/>
                <a:cs typeface="Arial" panose="020B0604020202020204" pitchFamily="34" charset="0"/>
              </a:rPr>
              <a:t>Ted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2600" dirty="0" err="1">
                <a:latin typeface="Arial" panose="020B0604020202020204" pitchFamily="34" charset="0"/>
                <a:cs typeface="Arial" panose="020B0604020202020204" pitchFamily="34" charset="0"/>
              </a:rPr>
              <a:t>ge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--t (</a:t>
            </a:r>
            <a:r>
              <a:rPr lang="it-IT" sz="2600" dirty="0" err="1">
                <a:latin typeface="Arial" panose="020B0604020202020204" pitchFamily="34" charset="0"/>
                <a:cs typeface="Arial" panose="020B0604020202020204" pitchFamily="34" charset="0"/>
              </a:rPr>
              <a:t>sagen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 ‘dire’ 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it-IT" sz="2600" dirty="0" err="1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ge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-</a:t>
            </a:r>
            <a:r>
              <a:rPr lang="it-IT" sz="26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sag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-</a:t>
            </a:r>
            <a:r>
              <a:rPr lang="it-IT" sz="260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‘detto’)</a:t>
            </a:r>
            <a:endParaRPr lang="it-IT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65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Famiglie di parole </a:t>
            </a:r>
            <a:endParaRPr lang="cs-CZ" dirty="0"/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CasellaDiTesto 2">
            <a:extLst>
              <a:ext uri="{FF2B5EF4-FFF2-40B4-BE49-F238E27FC236}">
                <a16:creationId xmlns:a16="http://schemas.microsoft.com/office/drawing/2014/main" id="{EDCABF98-820A-36AE-15F8-460997BE0FA6}"/>
              </a:ext>
            </a:extLst>
          </p:cNvPr>
          <p:cNvSpPr txBox="1"/>
          <p:nvPr/>
        </p:nvSpPr>
        <p:spPr>
          <a:xfrm>
            <a:off x="719998" y="1541306"/>
            <a:ext cx="10534156" cy="209288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Insieme dei derivati da una stessa radice lessicale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600" dirty="0">
              <a:solidFill>
                <a:srgbClr val="0F1AF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600" dirty="0">
              <a:solidFill>
                <a:srgbClr val="0F1AF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600" dirty="0">
              <a:solidFill>
                <a:srgbClr val="0F1AF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</a:t>
            </a:r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08118042-8A0A-F194-EB6E-421ACD2E9AB5}"/>
              </a:ext>
            </a:extLst>
          </p:cNvPr>
          <p:cNvCxnSpPr>
            <a:cxnSpLocks/>
          </p:cNvCxnSpPr>
          <p:nvPr/>
        </p:nvCxnSpPr>
        <p:spPr>
          <a:xfrm flipH="1">
            <a:off x="3989196" y="3429000"/>
            <a:ext cx="15449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DC83C7B-63F1-9B00-B450-3D85E9093360}"/>
              </a:ext>
            </a:extLst>
          </p:cNvPr>
          <p:cNvSpPr txBox="1"/>
          <p:nvPr/>
        </p:nvSpPr>
        <p:spPr>
          <a:xfrm>
            <a:off x="2943187" y="3195305"/>
            <a:ext cx="106311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kern="0" dirty="0">
                <a:latin typeface="Arial" panose="020B0604020202020204" pitchFamily="34" charset="0"/>
                <a:cs typeface="Arial" panose="020B0604020202020204" pitchFamily="34" charset="0"/>
              </a:rPr>
              <a:t>sociale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AFD8305-504A-EDEB-08A4-7122ED8CAA1C}"/>
              </a:ext>
            </a:extLst>
          </p:cNvPr>
          <p:cNvSpPr txBox="1"/>
          <p:nvPr/>
        </p:nvSpPr>
        <p:spPr>
          <a:xfrm>
            <a:off x="7099125" y="2117239"/>
            <a:ext cx="15504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kern="0" dirty="0">
                <a:latin typeface="Arial" panose="020B0604020202020204" pitchFamily="34" charset="0"/>
                <a:cs typeface="Arial" panose="020B0604020202020204" pitchFamily="34" charset="0"/>
              </a:rPr>
              <a:t>consociare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5A403DEC-D544-C3BF-2F1C-A35D9F452730}"/>
              </a:ext>
            </a:extLst>
          </p:cNvPr>
          <p:cNvSpPr txBox="1"/>
          <p:nvPr/>
        </p:nvSpPr>
        <p:spPr>
          <a:xfrm>
            <a:off x="7119190" y="3417294"/>
            <a:ext cx="14558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kern="0" dirty="0">
                <a:latin typeface="Arial" panose="020B0604020202020204" pitchFamily="34" charset="0"/>
                <a:cs typeface="Arial" panose="020B0604020202020204" pitchFamily="34" charset="0"/>
              </a:rPr>
              <a:t>dissociare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873EF47-20FF-0277-53C2-1D3B8C1E94E7}"/>
              </a:ext>
            </a:extLst>
          </p:cNvPr>
          <p:cNvSpPr txBox="1"/>
          <p:nvPr/>
        </p:nvSpPr>
        <p:spPr>
          <a:xfrm>
            <a:off x="7340983" y="4498009"/>
            <a:ext cx="13933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kern="0" dirty="0">
                <a:latin typeface="Arial" panose="020B0604020202020204" pitchFamily="34" charset="0"/>
                <a:cs typeface="Arial" panose="020B0604020202020204" pitchFamily="34" charset="0"/>
              </a:rPr>
              <a:t>associare</a:t>
            </a:r>
          </a:p>
        </p:txBody>
      </p: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2149FEBA-DE95-5D00-ED3A-9067BDD31036}"/>
              </a:ext>
            </a:extLst>
          </p:cNvPr>
          <p:cNvCxnSpPr>
            <a:cxnSpLocks/>
          </p:cNvCxnSpPr>
          <p:nvPr/>
        </p:nvCxnSpPr>
        <p:spPr>
          <a:xfrm>
            <a:off x="6418366" y="3417294"/>
            <a:ext cx="638035" cy="215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1AD9B314-AEC2-7EA5-8D07-9A628371A5A4}"/>
              </a:ext>
            </a:extLst>
          </p:cNvPr>
          <p:cNvCxnSpPr/>
          <p:nvPr/>
        </p:nvCxnSpPr>
        <p:spPr>
          <a:xfrm flipV="1">
            <a:off x="6400800" y="2356561"/>
            <a:ext cx="698325" cy="9662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27BE0122-4126-A6CC-79DD-1B835D04C89A}"/>
              </a:ext>
            </a:extLst>
          </p:cNvPr>
          <p:cNvCxnSpPr>
            <a:cxnSpLocks/>
          </p:cNvCxnSpPr>
          <p:nvPr/>
        </p:nvCxnSpPr>
        <p:spPr>
          <a:xfrm>
            <a:off x="6418366" y="3525016"/>
            <a:ext cx="837853" cy="11427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272AA7C9-CD5E-7899-5047-3EE8BC0D4F89}"/>
              </a:ext>
            </a:extLst>
          </p:cNvPr>
          <p:cNvSpPr txBox="1"/>
          <p:nvPr/>
        </p:nvSpPr>
        <p:spPr>
          <a:xfrm>
            <a:off x="7340983" y="5144339"/>
            <a:ext cx="18165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kern="0" dirty="0">
                <a:latin typeface="Arial" panose="020B0604020202020204" pitchFamily="34" charset="0"/>
                <a:cs typeface="Arial" panose="020B0604020202020204" pitchFamily="34" charset="0"/>
              </a:rPr>
              <a:t>associazione</a:t>
            </a:r>
          </a:p>
        </p:txBody>
      </p: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id="{0DB09598-799D-360D-8CE8-F89B5B56A3C5}"/>
              </a:ext>
            </a:extLst>
          </p:cNvPr>
          <p:cNvCxnSpPr>
            <a:stCxn id="12" idx="2"/>
          </p:cNvCxnSpPr>
          <p:nvPr/>
        </p:nvCxnSpPr>
        <p:spPr>
          <a:xfrm>
            <a:off x="8037648" y="4928896"/>
            <a:ext cx="0" cy="215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2385CA85-5126-859D-BF10-819E4FD49235}"/>
              </a:ext>
            </a:extLst>
          </p:cNvPr>
          <p:cNvSpPr txBox="1"/>
          <p:nvPr/>
        </p:nvSpPr>
        <p:spPr>
          <a:xfrm>
            <a:off x="1154210" y="3195305"/>
            <a:ext cx="16594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kern="0" dirty="0">
                <a:latin typeface="Arial" panose="020B0604020202020204" pitchFamily="34" charset="0"/>
                <a:cs typeface="Arial" panose="020B0604020202020204" pitchFamily="34" charset="0"/>
              </a:rPr>
              <a:t>socializzare</a:t>
            </a:r>
          </a:p>
        </p:txBody>
      </p:sp>
      <p:cxnSp>
        <p:nvCxnSpPr>
          <p:cNvPr id="28" name="Connettore 2 27">
            <a:extLst>
              <a:ext uri="{FF2B5EF4-FFF2-40B4-BE49-F238E27FC236}">
                <a16:creationId xmlns:a16="http://schemas.microsoft.com/office/drawing/2014/main" id="{C3951E5F-AF59-BC8A-1704-BE5E00ED7CDE}"/>
              </a:ext>
            </a:extLst>
          </p:cNvPr>
          <p:cNvCxnSpPr>
            <a:stCxn id="9" idx="1"/>
            <a:endCxn id="23" idx="3"/>
          </p:cNvCxnSpPr>
          <p:nvPr/>
        </p:nvCxnSpPr>
        <p:spPr>
          <a:xfrm flipH="1">
            <a:off x="2813639" y="3410749"/>
            <a:ext cx="1295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F4EBA62F-78BB-B933-E6F0-9CCBD8BC77C6}"/>
              </a:ext>
            </a:extLst>
          </p:cNvPr>
          <p:cNvCxnSpPr>
            <a:stCxn id="9" idx="2"/>
          </p:cNvCxnSpPr>
          <p:nvPr/>
        </p:nvCxnSpPr>
        <p:spPr>
          <a:xfrm>
            <a:off x="3474743" y="3626192"/>
            <a:ext cx="0" cy="501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001B9716-5EAF-CE9E-3AD7-7695D9DA7180}"/>
              </a:ext>
            </a:extLst>
          </p:cNvPr>
          <p:cNvSpPr txBox="1"/>
          <p:nvPr/>
        </p:nvSpPr>
        <p:spPr>
          <a:xfrm>
            <a:off x="2969724" y="4129684"/>
            <a:ext cx="15023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kern="0" dirty="0">
                <a:latin typeface="Arial" panose="020B0604020202020204" pitchFamily="34" charset="0"/>
                <a:cs typeface="Arial" panose="020B0604020202020204" pitchFamily="34" charset="0"/>
              </a:rPr>
              <a:t>socialismo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4E9C5781-E412-F30B-3DD0-04ED8386BAC5}"/>
              </a:ext>
            </a:extLst>
          </p:cNvPr>
          <p:cNvSpPr txBox="1"/>
          <p:nvPr/>
        </p:nvSpPr>
        <p:spPr>
          <a:xfrm>
            <a:off x="1048390" y="4512917"/>
            <a:ext cx="51915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kern="0" dirty="0" err="1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socializzabilità</a:t>
            </a:r>
            <a:endParaRPr lang="it-IT" sz="2200" kern="0" dirty="0">
              <a:solidFill>
                <a:srgbClr val="0F1AF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DE1F0E98-6EF6-1571-F4F1-E494D45A32D3}"/>
              </a:ext>
            </a:extLst>
          </p:cNvPr>
          <p:cNvCxnSpPr>
            <a:cxnSpLocks/>
          </p:cNvCxnSpPr>
          <p:nvPr/>
        </p:nvCxnSpPr>
        <p:spPr>
          <a:xfrm>
            <a:off x="1942143" y="3563617"/>
            <a:ext cx="0" cy="9343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56CCD299-F150-4479-C0FC-70AC4683435D}"/>
              </a:ext>
            </a:extLst>
          </p:cNvPr>
          <p:cNvSpPr txBox="1"/>
          <p:nvPr/>
        </p:nvSpPr>
        <p:spPr>
          <a:xfrm>
            <a:off x="1048390" y="4923216"/>
            <a:ext cx="6097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kern="0" dirty="0">
                <a:latin typeface="Arial" panose="020B0604020202020204" pitchFamily="34" charset="0"/>
                <a:cs typeface="Arial" panose="020B0604020202020204" pitchFamily="34" charset="0"/>
              </a:rPr>
              <a:t>[soci(o)]</a:t>
            </a:r>
            <a:r>
              <a:rPr lang="it-IT" sz="1800" kern="0" baseline="-25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AD9B36F5-B49C-CACA-8BF5-84A733B5B211}"/>
              </a:ext>
            </a:extLst>
          </p:cNvPr>
          <p:cNvSpPr txBox="1"/>
          <p:nvPr/>
        </p:nvSpPr>
        <p:spPr>
          <a:xfrm>
            <a:off x="1048854" y="5226595"/>
            <a:ext cx="6097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[[soci-[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ale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]]</a:t>
            </a:r>
            <a:r>
              <a:rPr lang="it-IT" baseline="-25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302333C5-8EE4-3D35-828F-03BF3789C8A4}"/>
              </a:ext>
            </a:extLst>
          </p:cNvPr>
          <p:cNvSpPr txBox="1"/>
          <p:nvPr/>
        </p:nvSpPr>
        <p:spPr>
          <a:xfrm>
            <a:off x="1048390" y="5523973"/>
            <a:ext cx="6097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[[soci-[al(e)]][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izzare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it-IT" baseline="-250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924645B2-D559-7748-3A21-54F8CC5DD319}"/>
              </a:ext>
            </a:extLst>
          </p:cNvPr>
          <p:cNvSpPr txBox="1"/>
          <p:nvPr/>
        </p:nvSpPr>
        <p:spPr>
          <a:xfrm>
            <a:off x="1047926" y="5826081"/>
            <a:ext cx="6097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[[soci-[al(e)][izza(re)][bile]</a:t>
            </a:r>
            <a:r>
              <a:rPr lang="it-IT" baseline="-25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EEAA8524-9E30-CA43-22EF-18B52020E562}"/>
              </a:ext>
            </a:extLst>
          </p:cNvPr>
          <p:cNvSpPr txBox="1"/>
          <p:nvPr/>
        </p:nvSpPr>
        <p:spPr>
          <a:xfrm>
            <a:off x="1058793" y="6108872"/>
            <a:ext cx="6097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[[soci-[al(e)][izza(re)][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bil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(e)]-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ità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it-IT" baseline="-25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947725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29" grpId="0"/>
      <p:bldP spid="30" grpId="0"/>
      <p:bldP spid="34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Prefissoidi e suffissoidi </a:t>
            </a:r>
            <a:endParaRPr lang="cs-CZ" dirty="0"/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CasellaDiTesto 2">
            <a:extLst>
              <a:ext uri="{FF2B5EF4-FFF2-40B4-BE49-F238E27FC236}">
                <a16:creationId xmlns:a16="http://schemas.microsoft.com/office/drawing/2014/main" id="{EDCABF98-820A-36AE-15F8-460997BE0FA6}"/>
              </a:ext>
            </a:extLst>
          </p:cNvPr>
          <p:cNvSpPr txBox="1"/>
          <p:nvPr/>
        </p:nvSpPr>
        <p:spPr>
          <a:xfrm>
            <a:off x="719998" y="1541306"/>
            <a:ext cx="10534156" cy="209288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Radici che si comportano come prefissi </a:t>
            </a:r>
            <a:r>
              <a:rPr lang="it-IT" sz="2600">
                <a:latin typeface="Arial" panose="020B0604020202020204" pitchFamily="34" charset="0"/>
                <a:cs typeface="Arial" panose="020B0604020202020204" pitchFamily="34" charset="0"/>
              </a:rPr>
              <a:t>o suffissi</a:t>
            </a:r>
            <a:endParaRPr lang="it-IT" sz="2600" dirty="0">
              <a:solidFill>
                <a:srgbClr val="0F1AF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600" dirty="0">
              <a:solidFill>
                <a:srgbClr val="0F1AF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600" dirty="0">
              <a:solidFill>
                <a:srgbClr val="0F1AF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600" dirty="0">
              <a:solidFill>
                <a:srgbClr val="0F1AF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</a:t>
            </a:r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08118042-8A0A-F194-EB6E-421ACD2E9AB5}"/>
              </a:ext>
            </a:extLst>
          </p:cNvPr>
          <p:cNvCxnSpPr>
            <a:cxnSpLocks/>
          </p:cNvCxnSpPr>
          <p:nvPr/>
        </p:nvCxnSpPr>
        <p:spPr>
          <a:xfrm flipH="1">
            <a:off x="3989196" y="3429000"/>
            <a:ext cx="15449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DC83C7B-63F1-9B00-B450-3D85E9093360}"/>
              </a:ext>
            </a:extLst>
          </p:cNvPr>
          <p:cNvSpPr txBox="1"/>
          <p:nvPr/>
        </p:nvSpPr>
        <p:spPr>
          <a:xfrm>
            <a:off x="2943187" y="3195305"/>
            <a:ext cx="106311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kern="0" dirty="0">
                <a:latin typeface="Arial" panose="020B0604020202020204" pitchFamily="34" charset="0"/>
                <a:cs typeface="Arial" panose="020B0604020202020204" pitchFamily="34" charset="0"/>
              </a:rPr>
              <a:t>sociale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AFD8305-504A-EDEB-08A4-7122ED8CAA1C}"/>
              </a:ext>
            </a:extLst>
          </p:cNvPr>
          <p:cNvSpPr txBox="1"/>
          <p:nvPr/>
        </p:nvSpPr>
        <p:spPr>
          <a:xfrm>
            <a:off x="7099125" y="2117239"/>
            <a:ext cx="15504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kern="0" dirty="0">
                <a:latin typeface="Arial" panose="020B0604020202020204" pitchFamily="34" charset="0"/>
                <a:cs typeface="Arial" panose="020B0604020202020204" pitchFamily="34" charset="0"/>
              </a:rPr>
              <a:t>consociare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5A403DEC-D544-C3BF-2F1C-A35D9F452730}"/>
              </a:ext>
            </a:extLst>
          </p:cNvPr>
          <p:cNvSpPr txBox="1"/>
          <p:nvPr/>
        </p:nvSpPr>
        <p:spPr>
          <a:xfrm>
            <a:off x="7119190" y="3417294"/>
            <a:ext cx="14558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kern="0" dirty="0">
                <a:latin typeface="Arial" panose="020B0604020202020204" pitchFamily="34" charset="0"/>
                <a:cs typeface="Arial" panose="020B0604020202020204" pitchFamily="34" charset="0"/>
              </a:rPr>
              <a:t>dissociare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873EF47-20FF-0277-53C2-1D3B8C1E94E7}"/>
              </a:ext>
            </a:extLst>
          </p:cNvPr>
          <p:cNvSpPr txBox="1"/>
          <p:nvPr/>
        </p:nvSpPr>
        <p:spPr>
          <a:xfrm>
            <a:off x="7340983" y="4498009"/>
            <a:ext cx="13933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kern="0" dirty="0">
                <a:latin typeface="Arial" panose="020B0604020202020204" pitchFamily="34" charset="0"/>
                <a:cs typeface="Arial" panose="020B0604020202020204" pitchFamily="34" charset="0"/>
              </a:rPr>
              <a:t>associare</a:t>
            </a:r>
          </a:p>
        </p:txBody>
      </p: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2149FEBA-DE95-5D00-ED3A-9067BDD31036}"/>
              </a:ext>
            </a:extLst>
          </p:cNvPr>
          <p:cNvCxnSpPr>
            <a:cxnSpLocks/>
          </p:cNvCxnSpPr>
          <p:nvPr/>
        </p:nvCxnSpPr>
        <p:spPr>
          <a:xfrm>
            <a:off x="6418366" y="3417294"/>
            <a:ext cx="638035" cy="215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1AD9B314-AEC2-7EA5-8D07-9A628371A5A4}"/>
              </a:ext>
            </a:extLst>
          </p:cNvPr>
          <p:cNvCxnSpPr/>
          <p:nvPr/>
        </p:nvCxnSpPr>
        <p:spPr>
          <a:xfrm flipV="1">
            <a:off x="6400800" y="2356561"/>
            <a:ext cx="698325" cy="9662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27BE0122-4126-A6CC-79DD-1B835D04C89A}"/>
              </a:ext>
            </a:extLst>
          </p:cNvPr>
          <p:cNvCxnSpPr>
            <a:cxnSpLocks/>
          </p:cNvCxnSpPr>
          <p:nvPr/>
        </p:nvCxnSpPr>
        <p:spPr>
          <a:xfrm>
            <a:off x="6418366" y="3525016"/>
            <a:ext cx="837853" cy="11427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272AA7C9-CD5E-7899-5047-3EE8BC0D4F89}"/>
              </a:ext>
            </a:extLst>
          </p:cNvPr>
          <p:cNvSpPr txBox="1"/>
          <p:nvPr/>
        </p:nvSpPr>
        <p:spPr>
          <a:xfrm>
            <a:off x="7340983" y="5144339"/>
            <a:ext cx="18165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kern="0" dirty="0">
                <a:latin typeface="Arial" panose="020B0604020202020204" pitchFamily="34" charset="0"/>
                <a:cs typeface="Arial" panose="020B0604020202020204" pitchFamily="34" charset="0"/>
              </a:rPr>
              <a:t>associazione</a:t>
            </a:r>
          </a:p>
        </p:txBody>
      </p: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id="{0DB09598-799D-360D-8CE8-F89B5B56A3C5}"/>
              </a:ext>
            </a:extLst>
          </p:cNvPr>
          <p:cNvCxnSpPr>
            <a:stCxn id="12" idx="2"/>
          </p:cNvCxnSpPr>
          <p:nvPr/>
        </p:nvCxnSpPr>
        <p:spPr>
          <a:xfrm>
            <a:off x="8037648" y="4928896"/>
            <a:ext cx="0" cy="215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2385CA85-5126-859D-BF10-819E4FD49235}"/>
              </a:ext>
            </a:extLst>
          </p:cNvPr>
          <p:cNvSpPr txBox="1"/>
          <p:nvPr/>
        </p:nvSpPr>
        <p:spPr>
          <a:xfrm>
            <a:off x="1154210" y="3195305"/>
            <a:ext cx="16594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kern="0" dirty="0">
                <a:latin typeface="Arial" panose="020B0604020202020204" pitchFamily="34" charset="0"/>
                <a:cs typeface="Arial" panose="020B0604020202020204" pitchFamily="34" charset="0"/>
              </a:rPr>
              <a:t>socializzare</a:t>
            </a:r>
          </a:p>
        </p:txBody>
      </p:sp>
      <p:cxnSp>
        <p:nvCxnSpPr>
          <p:cNvPr id="28" name="Connettore 2 27">
            <a:extLst>
              <a:ext uri="{FF2B5EF4-FFF2-40B4-BE49-F238E27FC236}">
                <a16:creationId xmlns:a16="http://schemas.microsoft.com/office/drawing/2014/main" id="{C3951E5F-AF59-BC8A-1704-BE5E00ED7CDE}"/>
              </a:ext>
            </a:extLst>
          </p:cNvPr>
          <p:cNvCxnSpPr>
            <a:stCxn id="9" idx="1"/>
            <a:endCxn id="23" idx="3"/>
          </p:cNvCxnSpPr>
          <p:nvPr/>
        </p:nvCxnSpPr>
        <p:spPr>
          <a:xfrm flipH="1">
            <a:off x="2813639" y="3410749"/>
            <a:ext cx="1295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F4EBA62F-78BB-B933-E6F0-9CCBD8BC77C6}"/>
              </a:ext>
            </a:extLst>
          </p:cNvPr>
          <p:cNvCxnSpPr>
            <a:stCxn id="9" idx="2"/>
          </p:cNvCxnSpPr>
          <p:nvPr/>
        </p:nvCxnSpPr>
        <p:spPr>
          <a:xfrm>
            <a:off x="3474743" y="3626192"/>
            <a:ext cx="0" cy="501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001B9716-5EAF-CE9E-3AD7-7695D9DA7180}"/>
              </a:ext>
            </a:extLst>
          </p:cNvPr>
          <p:cNvSpPr txBox="1"/>
          <p:nvPr/>
        </p:nvSpPr>
        <p:spPr>
          <a:xfrm>
            <a:off x="2969724" y="4129684"/>
            <a:ext cx="15023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kern="0" dirty="0">
                <a:latin typeface="Arial" panose="020B0604020202020204" pitchFamily="34" charset="0"/>
                <a:cs typeface="Arial" panose="020B0604020202020204" pitchFamily="34" charset="0"/>
              </a:rPr>
              <a:t>socialismo</a:t>
            </a:r>
          </a:p>
        </p:txBody>
      </p:sp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FBFF7E90-7D77-E040-3EC8-1A98A5018802}"/>
              </a:ext>
            </a:extLst>
          </p:cNvPr>
          <p:cNvCxnSpPr/>
          <p:nvPr/>
        </p:nvCxnSpPr>
        <p:spPr>
          <a:xfrm>
            <a:off x="3457640" y="4560571"/>
            <a:ext cx="0" cy="501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DB812D7-D15C-6DDB-BF7C-26F0094DB22D}"/>
              </a:ext>
            </a:extLst>
          </p:cNvPr>
          <p:cNvSpPr txBox="1"/>
          <p:nvPr/>
        </p:nvSpPr>
        <p:spPr>
          <a:xfrm>
            <a:off x="2384100" y="5041964"/>
            <a:ext cx="255390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nazionalsocialismo</a:t>
            </a:r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82B8BDA6-A3D6-183E-4F26-573B8EA77A99}"/>
              </a:ext>
            </a:extLst>
          </p:cNvPr>
          <p:cNvCxnSpPr>
            <a:cxnSpLocks/>
          </p:cNvCxnSpPr>
          <p:nvPr/>
        </p:nvCxnSpPr>
        <p:spPr>
          <a:xfrm>
            <a:off x="5979273" y="3586094"/>
            <a:ext cx="7803" cy="954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DE65DF9D-1D2E-2602-2330-1170E67957B9}"/>
              </a:ext>
            </a:extLst>
          </p:cNvPr>
          <p:cNvSpPr txBox="1"/>
          <p:nvPr/>
        </p:nvSpPr>
        <p:spPr>
          <a:xfrm>
            <a:off x="5156253" y="4540867"/>
            <a:ext cx="14398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sociologia</a:t>
            </a:r>
          </a:p>
        </p:txBody>
      </p:sp>
    </p:spTree>
    <p:extLst>
      <p:ext uri="{BB962C8B-B14F-4D97-AF65-F5344CB8AC3E}">
        <p14:creationId xmlns:p14="http://schemas.microsoft.com/office/powerpoint/2010/main" val="24316737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muni-arts-prezentace-16-9-en-v10</Template>
  <TotalTime>0</TotalTime>
  <Words>435</Words>
  <Application>Microsoft Office PowerPoint</Application>
  <PresentationFormat>Widescreen</PresentationFormat>
  <Paragraphs>93</Paragraphs>
  <Slides>9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Tahoma</vt:lpstr>
      <vt:lpstr>Wingdings</vt:lpstr>
      <vt:lpstr>Presentation_MU_EN</vt:lpstr>
      <vt:lpstr>IJ1A033  Linguistica italiana III  Regole di formazione di parola</vt:lpstr>
      <vt:lpstr>Formazione delle parole in italiano</vt:lpstr>
      <vt:lpstr>Morfologia come processo </vt:lpstr>
      <vt:lpstr>Presentazione standard di PowerPoint</vt:lpstr>
      <vt:lpstr>Presentazione standard di PowerPoint</vt:lpstr>
      <vt:lpstr>Prefissi</vt:lpstr>
      <vt:lpstr>Infissi</vt:lpstr>
      <vt:lpstr>Famiglie di parole </vt:lpstr>
      <vt:lpstr>Prefissoidi e suffissoidi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L’approssimazione in linguistica:  casi di studio dal latino al romanzo</dc:title>
  <dc:creator>Egle Mocciaro</dc:creator>
  <cp:lastModifiedBy>Egle Mocciaro</cp:lastModifiedBy>
  <cp:revision>113</cp:revision>
  <cp:lastPrinted>1601-01-01T00:00:00Z</cp:lastPrinted>
  <dcterms:created xsi:type="dcterms:W3CDTF">2023-04-12T10:45:27Z</dcterms:created>
  <dcterms:modified xsi:type="dcterms:W3CDTF">2023-10-19T16:18:06Z</dcterms:modified>
</cp:coreProperties>
</file>