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4" r:id="rId3"/>
    <p:sldId id="333" r:id="rId4"/>
    <p:sldId id="335" r:id="rId5"/>
    <p:sldId id="339" r:id="rId6"/>
    <p:sldId id="331" r:id="rId7"/>
    <p:sldId id="336" r:id="rId8"/>
    <p:sldId id="337" r:id="rId9"/>
    <p:sldId id="340" r:id="rId10"/>
    <p:sldId id="341" r:id="rId11"/>
    <p:sldId id="345" r:id="rId12"/>
    <p:sldId id="346" r:id="rId13"/>
    <p:sldId id="344" r:id="rId14"/>
    <p:sldId id="332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1AF9"/>
    <a:srgbClr val="501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E98AEA-35C0-4028-8443-FDE6A541EB09}" v="149" dt="2024-02-28T18:47:02.5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7F6EF"/>
          </a:solidFill>
        </a:fill>
      </a:tcStyle>
    </a:wholeTbl>
    <a:band1H>
      <a:tcStyle>
        <a:tcBdr/>
        <a:fill>
          <a:solidFill>
            <a:srgbClr val="CBECDE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BECDE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00CC99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00CC99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69" autoAdjust="0"/>
    <p:restoredTop sz="89588" autoAdjust="0"/>
  </p:normalViewPr>
  <p:slideViewPr>
    <p:cSldViewPr snapToGrid="0">
      <p:cViewPr varScale="1">
        <p:scale>
          <a:sx n="101" d="100"/>
          <a:sy n="101" d="100"/>
        </p:scale>
        <p:origin x="1140" y="108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gle Mocciaro" userId="c18a4341-9958-45cc-bf29-a9daa759a3d6" providerId="ADAL" clId="{618D64E6-DD2E-42A3-9287-00CED21418B1}"/>
    <pc:docChg chg="undo custSel addSld delSld modSld sldOrd">
      <pc:chgData name="Egle Mocciaro" userId="c18a4341-9958-45cc-bf29-a9daa759a3d6" providerId="ADAL" clId="{618D64E6-DD2E-42A3-9287-00CED21418B1}" dt="2023-09-21T17:33:57.480" v="2967" actId="20577"/>
      <pc:docMkLst>
        <pc:docMk/>
      </pc:docMkLst>
      <pc:sldChg chg="delSp modSp mod">
        <pc:chgData name="Egle Mocciaro" userId="c18a4341-9958-45cc-bf29-a9daa759a3d6" providerId="ADAL" clId="{618D64E6-DD2E-42A3-9287-00CED21418B1}" dt="2023-09-21T15:48:49.778" v="222" actId="478"/>
        <pc:sldMkLst>
          <pc:docMk/>
          <pc:sldMk cId="0" sldId="256"/>
        </pc:sldMkLst>
        <pc:spChg chg="del mod">
          <ac:chgData name="Egle Mocciaro" userId="c18a4341-9958-45cc-bf29-a9daa759a3d6" providerId="ADAL" clId="{618D64E6-DD2E-42A3-9287-00CED21418B1}" dt="2023-09-21T15:48:49.778" v="222" actId="478"/>
          <ac:spMkLst>
            <pc:docMk/>
            <pc:sldMk cId="0" sldId="256"/>
            <ac:spMk id="2" creationId="{E17A9AC0-AA53-F691-76E4-B087AF750983}"/>
          </ac:spMkLst>
        </pc:spChg>
        <pc:spChg chg="mod">
          <ac:chgData name="Egle Mocciaro" userId="c18a4341-9958-45cc-bf29-a9daa759a3d6" providerId="ADAL" clId="{618D64E6-DD2E-42A3-9287-00CED21418B1}" dt="2023-09-21T15:41:30.042" v="43" actId="20577"/>
          <ac:spMkLst>
            <pc:docMk/>
            <pc:sldMk cId="0" sldId="256"/>
            <ac:spMk id="3" creationId="{91E066B1-3A80-1436-6435-3C7BB1BB9443}"/>
          </ac:spMkLst>
        </pc:spChg>
      </pc:sldChg>
      <pc:sldChg chg="addSp delSp modSp mod modAnim">
        <pc:chgData name="Egle Mocciaro" userId="c18a4341-9958-45cc-bf29-a9daa759a3d6" providerId="ADAL" clId="{618D64E6-DD2E-42A3-9287-00CED21418B1}" dt="2023-09-21T16:32:14.047" v="799" actId="1035"/>
        <pc:sldMkLst>
          <pc:docMk/>
          <pc:sldMk cId="0" sldId="331"/>
        </pc:sldMkLst>
        <pc:spChg chg="mod">
          <ac:chgData name="Egle Mocciaro" userId="c18a4341-9958-45cc-bf29-a9daa759a3d6" providerId="ADAL" clId="{618D64E6-DD2E-42A3-9287-00CED21418B1}" dt="2023-09-21T15:41:49.967" v="54" actId="20577"/>
          <ac:spMkLst>
            <pc:docMk/>
            <pc:sldMk cId="0" sldId="331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26:53.780" v="779" actId="20577"/>
          <ac:spMkLst>
            <pc:docMk/>
            <pc:sldMk cId="0" sldId="331"/>
            <ac:spMk id="4" creationId="{DFD9F767-264C-813D-7C5D-61886AB41785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6" creationId="{B2E5EA46-DF8B-7630-1352-FF45E85ABD64}"/>
          </ac:spMkLst>
        </pc:spChg>
        <pc:spChg chg="add del mod">
          <ac:chgData name="Egle Mocciaro" userId="c18a4341-9958-45cc-bf29-a9daa759a3d6" providerId="ADAL" clId="{618D64E6-DD2E-42A3-9287-00CED21418B1}" dt="2023-09-21T15:44:48.747" v="116" actId="478"/>
          <ac:spMkLst>
            <pc:docMk/>
            <pc:sldMk cId="0" sldId="331"/>
            <ac:spMk id="8" creationId="{C406F55B-554A-B155-F6C4-09E1C0D8E2C2}"/>
          </ac:spMkLst>
        </pc:spChg>
        <pc:spChg chg="add del">
          <ac:chgData name="Egle Mocciaro" userId="c18a4341-9958-45cc-bf29-a9daa759a3d6" providerId="ADAL" clId="{618D64E6-DD2E-42A3-9287-00CED21418B1}" dt="2023-09-21T15:44:56.974" v="118" actId="478"/>
          <ac:spMkLst>
            <pc:docMk/>
            <pc:sldMk cId="0" sldId="331"/>
            <ac:spMk id="9" creationId="{9D0835AA-B81B-A8B4-79D4-46E4BC807B09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10" creationId="{A3EF4D88-0E1A-475B-782A-C5A07FF105F6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11" creationId="{F060364F-E068-4827-E8B2-AFEC6BC17FBA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12" creationId="{405C9ED2-C26C-7626-47AB-EED061FABC70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13" creationId="{A1A48C93-8CC5-C189-7DD6-697A7AD96255}"/>
          </ac:spMkLst>
        </pc:spChg>
        <pc:picChg chg="del">
          <ac:chgData name="Egle Mocciaro" userId="c18a4341-9958-45cc-bf29-a9daa759a3d6" providerId="ADAL" clId="{618D64E6-DD2E-42A3-9287-00CED21418B1}" dt="2023-09-21T15:41:43.526" v="44" actId="478"/>
          <ac:picMkLst>
            <pc:docMk/>
            <pc:sldMk cId="0" sldId="331"/>
            <ac:picMk id="5" creationId="{F8C78890-61AE-95CC-C801-FB9BF611809C}"/>
          </ac:picMkLst>
        </pc:picChg>
      </pc:sldChg>
      <pc:sldChg chg="addSp delSp modSp mod">
        <pc:chgData name="Egle Mocciaro" userId="c18a4341-9958-45cc-bf29-a9daa759a3d6" providerId="ADAL" clId="{618D64E6-DD2E-42A3-9287-00CED21418B1}" dt="2023-09-21T16:37:56.025" v="959" actId="947"/>
        <pc:sldMkLst>
          <pc:docMk/>
          <pc:sldMk cId="45791412" sldId="332"/>
        </pc:sldMkLst>
        <pc:spChg chg="mod">
          <ac:chgData name="Egle Mocciaro" userId="c18a4341-9958-45cc-bf29-a9daa759a3d6" providerId="ADAL" clId="{618D64E6-DD2E-42A3-9287-00CED21418B1}" dt="2023-09-21T16:32:28.490" v="807" actId="20577"/>
          <ac:spMkLst>
            <pc:docMk/>
            <pc:sldMk cId="45791412" sldId="332"/>
            <ac:spMk id="2" creationId="{0BDED920-ED15-D414-BCB4-88CBC106F47D}"/>
          </ac:spMkLst>
        </pc:spChg>
        <pc:spChg chg="add del">
          <ac:chgData name="Egle Mocciaro" userId="c18a4341-9958-45cc-bf29-a9daa759a3d6" providerId="ADAL" clId="{618D64E6-DD2E-42A3-9287-00CED21418B1}" dt="2023-09-21T15:55:58.320" v="249" actId="478"/>
          <ac:spMkLst>
            <pc:docMk/>
            <pc:sldMk cId="45791412" sldId="332"/>
            <ac:spMk id="5" creationId="{AB14AE64-1FA2-09B4-A021-EF0DD3B8E938}"/>
          </ac:spMkLst>
        </pc:spChg>
        <pc:spChg chg="add mod">
          <ac:chgData name="Egle Mocciaro" userId="c18a4341-9958-45cc-bf29-a9daa759a3d6" providerId="ADAL" clId="{618D64E6-DD2E-42A3-9287-00CED21418B1}" dt="2023-09-21T16:37:56.025" v="959" actId="947"/>
          <ac:spMkLst>
            <pc:docMk/>
            <pc:sldMk cId="45791412" sldId="332"/>
            <ac:spMk id="6" creationId="{EDCABF98-820A-36AE-15F8-460997BE0FA6}"/>
          </ac:spMkLst>
        </pc:spChg>
        <pc:picChg chg="del">
          <ac:chgData name="Egle Mocciaro" userId="c18a4341-9958-45cc-bf29-a9daa759a3d6" providerId="ADAL" clId="{618D64E6-DD2E-42A3-9287-00CED21418B1}" dt="2023-09-21T15:55:38.590" v="247" actId="478"/>
          <ac:picMkLst>
            <pc:docMk/>
            <pc:sldMk cId="45791412" sldId="332"/>
            <ac:picMk id="7" creationId="{457A3A0A-A82D-747A-BEF1-0FC7D92CBA93}"/>
          </ac:picMkLst>
        </pc:picChg>
      </pc:sldChg>
      <pc:sldChg chg="del">
        <pc:chgData name="Egle Mocciaro" userId="c18a4341-9958-45cc-bf29-a9daa759a3d6" providerId="ADAL" clId="{618D64E6-DD2E-42A3-9287-00CED21418B1}" dt="2023-09-21T16:08:52.830" v="428" actId="2696"/>
        <pc:sldMkLst>
          <pc:docMk/>
          <pc:sldMk cId="56420735" sldId="333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3234732452" sldId="334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3073085292" sldId="335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2968798421" sldId="337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481989538" sldId="338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2311852427" sldId="339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174049056" sldId="340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905998414" sldId="341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3960188785" sldId="342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3010850757" sldId="343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509203762" sldId="344"/>
        </pc:sldMkLst>
      </pc:sldChg>
      <pc:sldChg chg="modSp add mod">
        <pc:chgData name="Egle Mocciaro" userId="c18a4341-9958-45cc-bf29-a9daa759a3d6" providerId="ADAL" clId="{618D64E6-DD2E-42A3-9287-00CED21418B1}" dt="2023-09-21T16:09:10.942" v="454" actId="113"/>
        <pc:sldMkLst>
          <pc:docMk/>
          <pc:sldMk cId="960845520" sldId="345"/>
        </pc:sldMkLst>
        <pc:spChg chg="mod">
          <ac:chgData name="Egle Mocciaro" userId="c18a4341-9958-45cc-bf29-a9daa759a3d6" providerId="ADAL" clId="{618D64E6-DD2E-42A3-9287-00CED21418B1}" dt="2023-09-21T16:09:01.027" v="452" actId="20577"/>
          <ac:spMkLst>
            <pc:docMk/>
            <pc:sldMk cId="960845520" sldId="345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09:10.942" v="454" actId="113"/>
          <ac:spMkLst>
            <pc:docMk/>
            <pc:sldMk cId="960845520" sldId="345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10:14.162" v="458" actId="20577"/>
        <pc:sldMkLst>
          <pc:docMk/>
          <pc:sldMk cId="4173196005" sldId="346"/>
        </pc:sldMkLst>
        <pc:spChg chg="mod">
          <ac:chgData name="Egle Mocciaro" userId="c18a4341-9958-45cc-bf29-a9daa759a3d6" providerId="ADAL" clId="{618D64E6-DD2E-42A3-9287-00CED21418B1}" dt="2023-09-21T16:10:14.162" v="458" actId="20577"/>
          <ac:spMkLst>
            <pc:docMk/>
            <pc:sldMk cId="4173196005" sldId="346"/>
            <ac:spMk id="6" creationId="{EDCABF98-820A-36AE-15F8-460997BE0FA6}"/>
          </ac:spMkLst>
        </pc:spChg>
      </pc:sldChg>
      <pc:sldChg chg="add del">
        <pc:chgData name="Egle Mocciaro" userId="c18a4341-9958-45cc-bf29-a9daa759a3d6" providerId="ADAL" clId="{618D64E6-DD2E-42A3-9287-00CED21418B1}" dt="2023-09-21T16:10:56.734" v="460" actId="2696"/>
        <pc:sldMkLst>
          <pc:docMk/>
          <pc:sldMk cId="1448634082" sldId="347"/>
        </pc:sldMkLst>
      </pc:sldChg>
      <pc:sldChg chg="modSp add mod ord">
        <pc:chgData name="Egle Mocciaro" userId="c18a4341-9958-45cc-bf29-a9daa759a3d6" providerId="ADAL" clId="{618D64E6-DD2E-42A3-9287-00CED21418B1}" dt="2023-09-21T16:22:31.519" v="662" actId="948"/>
        <pc:sldMkLst>
          <pc:docMk/>
          <pc:sldMk cId="2894268645" sldId="347"/>
        </pc:sldMkLst>
        <pc:spChg chg="mod">
          <ac:chgData name="Egle Mocciaro" userId="c18a4341-9958-45cc-bf29-a9daa759a3d6" providerId="ADAL" clId="{618D64E6-DD2E-42A3-9287-00CED21418B1}" dt="2023-09-21T16:11:08.221" v="485" actId="20577"/>
          <ac:spMkLst>
            <pc:docMk/>
            <pc:sldMk cId="2894268645" sldId="347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22:31.519" v="662" actId="948"/>
          <ac:spMkLst>
            <pc:docMk/>
            <pc:sldMk cId="2894268645" sldId="347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22:11.911" v="661" actId="255"/>
        <pc:sldMkLst>
          <pc:docMk/>
          <pc:sldMk cId="2001636206" sldId="348"/>
        </pc:sldMkLst>
        <pc:spChg chg="mod">
          <ac:chgData name="Egle Mocciaro" userId="c18a4341-9958-45cc-bf29-a9daa759a3d6" providerId="ADAL" clId="{618D64E6-DD2E-42A3-9287-00CED21418B1}" dt="2023-09-21T16:22:11.911" v="661" actId="255"/>
          <ac:spMkLst>
            <pc:docMk/>
            <pc:sldMk cId="2001636206" sldId="348"/>
            <ac:spMk id="6" creationId="{EDCABF98-820A-36AE-15F8-460997BE0FA6}"/>
          </ac:spMkLst>
        </pc:spChg>
      </pc:sldChg>
      <pc:sldChg chg="add del">
        <pc:chgData name="Egle Mocciaro" userId="c18a4341-9958-45cc-bf29-a9daa759a3d6" providerId="ADAL" clId="{618D64E6-DD2E-42A3-9287-00CED21418B1}" dt="2023-09-21T16:22:58.323" v="665" actId="2696"/>
        <pc:sldMkLst>
          <pc:docMk/>
          <pc:sldMk cId="1705683987" sldId="349"/>
        </pc:sldMkLst>
      </pc:sldChg>
      <pc:sldChg chg="modSp add mod ord">
        <pc:chgData name="Egle Mocciaro" userId="c18a4341-9958-45cc-bf29-a9daa759a3d6" providerId="ADAL" clId="{618D64E6-DD2E-42A3-9287-00CED21418B1}" dt="2023-09-21T16:23:50.058" v="701" actId="14100"/>
        <pc:sldMkLst>
          <pc:docMk/>
          <pc:sldMk cId="2656042672" sldId="349"/>
        </pc:sldMkLst>
        <pc:spChg chg="mod">
          <ac:chgData name="Egle Mocciaro" userId="c18a4341-9958-45cc-bf29-a9daa759a3d6" providerId="ADAL" clId="{618D64E6-DD2E-42A3-9287-00CED21418B1}" dt="2023-09-21T16:23:50.058" v="701" actId="14100"/>
          <ac:spMkLst>
            <pc:docMk/>
            <pc:sldMk cId="2656042672" sldId="349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25:24.666" v="745" actId="114"/>
        <pc:sldMkLst>
          <pc:docMk/>
          <pc:sldMk cId="1213639488" sldId="350"/>
        </pc:sldMkLst>
        <pc:spChg chg="mod">
          <ac:chgData name="Egle Mocciaro" userId="c18a4341-9958-45cc-bf29-a9daa759a3d6" providerId="ADAL" clId="{618D64E6-DD2E-42A3-9287-00CED21418B1}" dt="2023-09-21T16:24:32.826" v="727" actId="20577"/>
          <ac:spMkLst>
            <pc:docMk/>
            <pc:sldMk cId="1213639488" sldId="350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25:24.666" v="745" actId="114"/>
          <ac:spMkLst>
            <pc:docMk/>
            <pc:sldMk cId="1213639488" sldId="350"/>
            <ac:spMk id="6" creationId="{EDCABF98-820A-36AE-15F8-460997BE0FA6}"/>
          </ac:spMkLst>
        </pc:spChg>
      </pc:sldChg>
      <pc:sldChg chg="add">
        <pc:chgData name="Egle Mocciaro" userId="c18a4341-9958-45cc-bf29-a9daa759a3d6" providerId="ADAL" clId="{618D64E6-DD2E-42A3-9287-00CED21418B1}" dt="2023-09-21T16:32:22.093" v="800" actId="2890"/>
        <pc:sldMkLst>
          <pc:docMk/>
          <pc:sldMk cId="598120230" sldId="351"/>
        </pc:sldMkLst>
      </pc:sldChg>
      <pc:sldChg chg="modSp add mod">
        <pc:chgData name="Egle Mocciaro" userId="c18a4341-9958-45cc-bf29-a9daa759a3d6" providerId="ADAL" clId="{618D64E6-DD2E-42A3-9287-00CED21418B1}" dt="2023-09-21T16:42:09.866" v="1015" actId="207"/>
        <pc:sldMkLst>
          <pc:docMk/>
          <pc:sldMk cId="1539896343" sldId="352"/>
        </pc:sldMkLst>
        <pc:spChg chg="mod">
          <ac:chgData name="Egle Mocciaro" userId="c18a4341-9958-45cc-bf29-a9daa759a3d6" providerId="ADAL" clId="{618D64E6-DD2E-42A3-9287-00CED21418B1}" dt="2023-09-21T16:42:09.866" v="1015" actId="207"/>
          <ac:spMkLst>
            <pc:docMk/>
            <pc:sldMk cId="1539896343" sldId="352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46:05.059" v="1151" actId="6549"/>
        <pc:sldMkLst>
          <pc:docMk/>
          <pc:sldMk cId="165588885" sldId="353"/>
        </pc:sldMkLst>
        <pc:spChg chg="mod">
          <ac:chgData name="Egle Mocciaro" userId="c18a4341-9958-45cc-bf29-a9daa759a3d6" providerId="ADAL" clId="{618D64E6-DD2E-42A3-9287-00CED21418B1}" dt="2023-09-21T16:45:39.922" v="1126" actId="20577"/>
          <ac:spMkLst>
            <pc:docMk/>
            <pc:sldMk cId="165588885" sldId="353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46:05.059" v="1151" actId="6549"/>
          <ac:spMkLst>
            <pc:docMk/>
            <pc:sldMk cId="165588885" sldId="353"/>
            <ac:spMk id="6" creationId="{EDCABF98-820A-36AE-15F8-460997BE0FA6}"/>
          </ac:spMkLst>
        </pc:spChg>
      </pc:sldChg>
      <pc:sldChg chg="addSp delSp modSp add mod">
        <pc:chgData name="Egle Mocciaro" userId="c18a4341-9958-45cc-bf29-a9daa759a3d6" providerId="ADAL" clId="{618D64E6-DD2E-42A3-9287-00CED21418B1}" dt="2023-09-21T16:51:36.800" v="1280" actId="22"/>
        <pc:sldMkLst>
          <pc:docMk/>
          <pc:sldMk cId="3195411772" sldId="354"/>
        </pc:sldMkLst>
        <pc:spChg chg="mod">
          <ac:chgData name="Egle Mocciaro" userId="c18a4341-9958-45cc-bf29-a9daa759a3d6" providerId="ADAL" clId="{618D64E6-DD2E-42A3-9287-00CED21418B1}" dt="2023-09-21T16:46:35.160" v="1181" actId="6549"/>
          <ac:spMkLst>
            <pc:docMk/>
            <pc:sldMk cId="3195411772" sldId="354"/>
            <ac:spMk id="2" creationId="{0BDED920-ED15-D414-BCB4-88CBC106F47D}"/>
          </ac:spMkLst>
        </pc:spChg>
        <pc:spChg chg="add del">
          <ac:chgData name="Egle Mocciaro" userId="c18a4341-9958-45cc-bf29-a9daa759a3d6" providerId="ADAL" clId="{618D64E6-DD2E-42A3-9287-00CED21418B1}" dt="2023-09-21T16:51:36.800" v="1280" actId="22"/>
          <ac:spMkLst>
            <pc:docMk/>
            <pc:sldMk cId="3195411772" sldId="354"/>
            <ac:spMk id="5" creationId="{EDED718E-1D6F-99DA-CF7C-51C2A0CDE66A}"/>
          </ac:spMkLst>
        </pc:spChg>
        <pc:spChg chg="mod">
          <ac:chgData name="Egle Mocciaro" userId="c18a4341-9958-45cc-bf29-a9daa759a3d6" providerId="ADAL" clId="{618D64E6-DD2E-42A3-9287-00CED21418B1}" dt="2023-09-21T16:51:09.902" v="1278" actId="5793"/>
          <ac:spMkLst>
            <pc:docMk/>
            <pc:sldMk cId="3195411772" sldId="354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52:37.196" v="1305" actId="207"/>
        <pc:sldMkLst>
          <pc:docMk/>
          <pc:sldMk cId="3460656998" sldId="355"/>
        </pc:sldMkLst>
        <pc:spChg chg="mod">
          <ac:chgData name="Egle Mocciaro" userId="c18a4341-9958-45cc-bf29-a9daa759a3d6" providerId="ADAL" clId="{618D64E6-DD2E-42A3-9287-00CED21418B1}" dt="2023-09-21T16:51:45.881" v="1294" actId="20577"/>
          <ac:spMkLst>
            <pc:docMk/>
            <pc:sldMk cId="3460656998" sldId="355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52:37.196" v="1305" actId="207"/>
          <ac:spMkLst>
            <pc:docMk/>
            <pc:sldMk cId="3460656998" sldId="355"/>
            <ac:spMk id="6" creationId="{EDCABF98-820A-36AE-15F8-460997BE0FA6}"/>
          </ac:spMkLst>
        </pc:spChg>
      </pc:sldChg>
      <pc:sldChg chg="modSp add mod ord">
        <pc:chgData name="Egle Mocciaro" userId="c18a4341-9958-45cc-bf29-a9daa759a3d6" providerId="ADAL" clId="{618D64E6-DD2E-42A3-9287-00CED21418B1}" dt="2023-09-21T17:33:57.480" v="2967" actId="20577"/>
        <pc:sldMkLst>
          <pc:docMk/>
          <pc:sldMk cId="4286123071" sldId="356"/>
        </pc:sldMkLst>
        <pc:spChg chg="mod">
          <ac:chgData name="Egle Mocciaro" userId="c18a4341-9958-45cc-bf29-a9daa759a3d6" providerId="ADAL" clId="{618D64E6-DD2E-42A3-9287-00CED21418B1}" dt="2023-09-21T16:53:48.805" v="1316" actId="20577"/>
          <ac:spMkLst>
            <pc:docMk/>
            <pc:sldMk cId="4286123071" sldId="356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33:57.480" v="2967" actId="20577"/>
          <ac:spMkLst>
            <pc:docMk/>
            <pc:sldMk cId="4286123071" sldId="356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58:04.717" v="1488" actId="108"/>
        <pc:sldMkLst>
          <pc:docMk/>
          <pc:sldMk cId="4189548088" sldId="357"/>
        </pc:sldMkLst>
        <pc:spChg chg="mod">
          <ac:chgData name="Egle Mocciaro" userId="c18a4341-9958-45cc-bf29-a9daa759a3d6" providerId="ADAL" clId="{618D64E6-DD2E-42A3-9287-00CED21418B1}" dt="2023-09-21T16:56:16.050" v="1411" actId="20577"/>
          <ac:spMkLst>
            <pc:docMk/>
            <pc:sldMk cId="4189548088" sldId="357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58:04.717" v="1488" actId="108"/>
          <ac:spMkLst>
            <pc:docMk/>
            <pc:sldMk cId="4189548088" sldId="357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58:58.977" v="1498" actId="948"/>
        <pc:sldMkLst>
          <pc:docMk/>
          <pc:sldMk cId="1587888191" sldId="358"/>
        </pc:sldMkLst>
        <pc:spChg chg="mod">
          <ac:chgData name="Egle Mocciaro" userId="c18a4341-9958-45cc-bf29-a9daa759a3d6" providerId="ADAL" clId="{618D64E6-DD2E-42A3-9287-00CED21418B1}" dt="2023-09-21T16:58:31.309" v="1495" actId="20577"/>
          <ac:spMkLst>
            <pc:docMk/>
            <pc:sldMk cId="1587888191" sldId="358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58:58.977" v="1498" actId="948"/>
          <ac:spMkLst>
            <pc:docMk/>
            <pc:sldMk cId="1587888191" sldId="358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00:21.777" v="1525" actId="948"/>
        <pc:sldMkLst>
          <pc:docMk/>
          <pc:sldMk cId="3650181003" sldId="359"/>
        </pc:sldMkLst>
        <pc:spChg chg="mod">
          <ac:chgData name="Egle Mocciaro" userId="c18a4341-9958-45cc-bf29-a9daa759a3d6" providerId="ADAL" clId="{618D64E6-DD2E-42A3-9287-00CED21418B1}" dt="2023-09-21T16:59:16.834" v="1505" actId="20577"/>
          <ac:spMkLst>
            <pc:docMk/>
            <pc:sldMk cId="3650181003" sldId="359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00:21.777" v="1525" actId="948"/>
          <ac:spMkLst>
            <pc:docMk/>
            <pc:sldMk cId="3650181003" sldId="359"/>
            <ac:spMk id="6" creationId="{EDCABF98-820A-36AE-15F8-460997BE0FA6}"/>
          </ac:spMkLst>
        </pc:spChg>
      </pc:sldChg>
      <pc:sldChg chg="addSp delSp modSp add mod">
        <pc:chgData name="Egle Mocciaro" userId="c18a4341-9958-45cc-bf29-a9daa759a3d6" providerId="ADAL" clId="{618D64E6-DD2E-42A3-9287-00CED21418B1}" dt="2023-09-21T17:02:02.749" v="1559" actId="6549"/>
        <pc:sldMkLst>
          <pc:docMk/>
          <pc:sldMk cId="4117185204" sldId="360"/>
        </pc:sldMkLst>
        <pc:spChg chg="mod">
          <ac:chgData name="Egle Mocciaro" userId="c18a4341-9958-45cc-bf29-a9daa759a3d6" providerId="ADAL" clId="{618D64E6-DD2E-42A3-9287-00CED21418B1}" dt="2023-09-21T17:01:10.711" v="1550" actId="20577"/>
          <ac:spMkLst>
            <pc:docMk/>
            <pc:sldMk cId="4117185204" sldId="360"/>
            <ac:spMk id="2" creationId="{0BDED920-ED15-D414-BCB4-88CBC106F47D}"/>
          </ac:spMkLst>
        </pc:spChg>
        <pc:spChg chg="add del">
          <ac:chgData name="Egle Mocciaro" userId="c18a4341-9958-45cc-bf29-a9daa759a3d6" providerId="ADAL" clId="{618D64E6-DD2E-42A3-9287-00CED21418B1}" dt="2023-09-21T17:00:53.354" v="1530" actId="22"/>
          <ac:spMkLst>
            <pc:docMk/>
            <pc:sldMk cId="4117185204" sldId="360"/>
            <ac:spMk id="5" creationId="{BA252FE5-F6A8-2E3F-7D98-A7424DF0392A}"/>
          </ac:spMkLst>
        </pc:spChg>
        <pc:spChg chg="del">
          <ac:chgData name="Egle Mocciaro" userId="c18a4341-9958-45cc-bf29-a9daa759a3d6" providerId="ADAL" clId="{618D64E6-DD2E-42A3-9287-00CED21418B1}" dt="2023-09-21T17:00:49.316" v="1527" actId="478"/>
          <ac:spMkLst>
            <pc:docMk/>
            <pc:sldMk cId="4117185204" sldId="360"/>
            <ac:spMk id="6" creationId="{EDCABF98-820A-36AE-15F8-460997BE0FA6}"/>
          </ac:spMkLst>
        </pc:spChg>
        <pc:spChg chg="add del mod">
          <ac:chgData name="Egle Mocciaro" userId="c18a4341-9958-45cc-bf29-a9daa759a3d6" providerId="ADAL" clId="{618D64E6-DD2E-42A3-9287-00CED21418B1}" dt="2023-09-21T17:01:04.980" v="1534" actId="14100"/>
          <ac:spMkLst>
            <pc:docMk/>
            <pc:sldMk cId="4117185204" sldId="360"/>
            <ac:spMk id="8" creationId="{50833FE5-3C32-C51B-082B-B35B5899F9F7}"/>
          </ac:spMkLst>
        </pc:spChg>
        <pc:graphicFrameChg chg="add del mod modGraphic">
          <ac:chgData name="Egle Mocciaro" userId="c18a4341-9958-45cc-bf29-a9daa759a3d6" providerId="ADAL" clId="{618D64E6-DD2E-42A3-9287-00CED21418B1}" dt="2023-09-21T17:02:02.749" v="1559" actId="6549"/>
          <ac:graphicFrameMkLst>
            <pc:docMk/>
            <pc:sldMk cId="4117185204" sldId="360"/>
            <ac:graphicFrameMk id="7" creationId="{74A9B1E7-8E8C-9ADA-52C4-195A747F3D5A}"/>
          </ac:graphicFrameMkLst>
        </pc:graphicFrameChg>
      </pc:sldChg>
      <pc:sldChg chg="modSp add mod ord">
        <pc:chgData name="Egle Mocciaro" userId="c18a4341-9958-45cc-bf29-a9daa759a3d6" providerId="ADAL" clId="{618D64E6-DD2E-42A3-9287-00CED21418B1}" dt="2023-09-21T17:02:56.423" v="1570" actId="20577"/>
        <pc:sldMkLst>
          <pc:docMk/>
          <pc:sldMk cId="4017472310" sldId="361"/>
        </pc:sldMkLst>
        <pc:spChg chg="mod">
          <ac:chgData name="Egle Mocciaro" userId="c18a4341-9958-45cc-bf29-a9daa759a3d6" providerId="ADAL" clId="{618D64E6-DD2E-42A3-9287-00CED21418B1}" dt="2023-09-21T17:02:33.424" v="1566" actId="20577"/>
          <ac:spMkLst>
            <pc:docMk/>
            <pc:sldMk cId="4017472310" sldId="361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02:56.423" v="1570" actId="20577"/>
          <ac:spMkLst>
            <pc:docMk/>
            <pc:sldMk cId="4017472310" sldId="361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04:08.936" v="1636" actId="20577"/>
        <pc:sldMkLst>
          <pc:docMk/>
          <pc:sldMk cId="3695234774" sldId="362"/>
        </pc:sldMkLst>
        <pc:spChg chg="mod">
          <ac:chgData name="Egle Mocciaro" userId="c18a4341-9958-45cc-bf29-a9daa759a3d6" providerId="ADAL" clId="{618D64E6-DD2E-42A3-9287-00CED21418B1}" dt="2023-09-21T17:03:19.499" v="1580" actId="20577"/>
          <ac:spMkLst>
            <pc:docMk/>
            <pc:sldMk cId="3695234774" sldId="362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04:08.936" v="1636" actId="20577"/>
          <ac:spMkLst>
            <pc:docMk/>
            <pc:sldMk cId="3695234774" sldId="362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12:06.884" v="1797" actId="21"/>
        <pc:sldMkLst>
          <pc:docMk/>
          <pc:sldMk cId="1638129065" sldId="363"/>
        </pc:sldMkLst>
        <pc:spChg chg="mod">
          <ac:chgData name="Egle Mocciaro" userId="c18a4341-9958-45cc-bf29-a9daa759a3d6" providerId="ADAL" clId="{618D64E6-DD2E-42A3-9287-00CED21418B1}" dt="2023-09-21T17:04:46.171" v="1646" actId="20577"/>
          <ac:spMkLst>
            <pc:docMk/>
            <pc:sldMk cId="1638129065" sldId="363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12:06.884" v="1797" actId="21"/>
          <ac:spMkLst>
            <pc:docMk/>
            <pc:sldMk cId="1638129065" sldId="363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11:27.827" v="1775" actId="20577"/>
        <pc:sldMkLst>
          <pc:docMk/>
          <pc:sldMk cId="1437466201" sldId="364"/>
        </pc:sldMkLst>
        <pc:spChg chg="mod">
          <ac:chgData name="Egle Mocciaro" userId="c18a4341-9958-45cc-bf29-a9daa759a3d6" providerId="ADAL" clId="{618D64E6-DD2E-42A3-9287-00CED21418B1}" dt="2023-09-21T17:11:27.827" v="1775" actId="20577"/>
          <ac:spMkLst>
            <pc:docMk/>
            <pc:sldMk cId="1437466201" sldId="364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10:57.976" v="1763" actId="5793"/>
          <ac:spMkLst>
            <pc:docMk/>
            <pc:sldMk cId="1437466201" sldId="364"/>
            <ac:spMk id="6" creationId="{EDCABF98-820A-36AE-15F8-460997BE0FA6}"/>
          </ac:spMkLst>
        </pc:spChg>
      </pc:sldChg>
      <pc:sldChg chg="addSp delSp modSp add mod ord modAnim">
        <pc:chgData name="Egle Mocciaro" userId="c18a4341-9958-45cc-bf29-a9daa759a3d6" providerId="ADAL" clId="{618D64E6-DD2E-42A3-9287-00CED21418B1}" dt="2023-09-21T17:22:13.232" v="2447"/>
        <pc:sldMkLst>
          <pc:docMk/>
          <pc:sldMk cId="1398002519" sldId="365"/>
        </pc:sldMkLst>
        <pc:spChg chg="mod">
          <ac:chgData name="Egle Mocciaro" userId="c18a4341-9958-45cc-bf29-a9daa759a3d6" providerId="ADAL" clId="{618D64E6-DD2E-42A3-9287-00CED21418B1}" dt="2023-09-21T17:11:59.740" v="1796" actId="20577"/>
          <ac:spMkLst>
            <pc:docMk/>
            <pc:sldMk cId="1398002519" sldId="365"/>
            <ac:spMk id="2" creationId="{0BDED920-ED15-D414-BCB4-88CBC106F47D}"/>
          </ac:spMkLst>
        </pc:spChg>
        <pc:spChg chg="add del">
          <ac:chgData name="Egle Mocciaro" userId="c18a4341-9958-45cc-bf29-a9daa759a3d6" providerId="ADAL" clId="{618D64E6-DD2E-42A3-9287-00CED21418B1}" dt="2023-09-21T17:12:39.626" v="1802" actId="478"/>
          <ac:spMkLst>
            <pc:docMk/>
            <pc:sldMk cId="1398002519" sldId="365"/>
            <ac:spMk id="5" creationId="{B0E2286A-BACF-62A9-48F1-391C143B9736}"/>
          </ac:spMkLst>
        </pc:spChg>
        <pc:spChg chg="mod">
          <ac:chgData name="Egle Mocciaro" userId="c18a4341-9958-45cc-bf29-a9daa759a3d6" providerId="ADAL" clId="{618D64E6-DD2E-42A3-9287-00CED21418B1}" dt="2023-09-21T17:18:45.430" v="2222" actId="255"/>
          <ac:spMkLst>
            <pc:docMk/>
            <pc:sldMk cId="1398002519" sldId="365"/>
            <ac:spMk id="6" creationId="{EDCABF98-820A-36AE-15F8-460997BE0FA6}"/>
          </ac:spMkLst>
        </pc:spChg>
        <pc:spChg chg="add mod">
          <ac:chgData name="Egle Mocciaro" userId="c18a4341-9958-45cc-bf29-a9daa759a3d6" providerId="ADAL" clId="{618D64E6-DD2E-42A3-9287-00CED21418B1}" dt="2023-09-21T17:17:55.733" v="2163" actId="164"/>
          <ac:spMkLst>
            <pc:docMk/>
            <pc:sldMk cId="1398002519" sldId="365"/>
            <ac:spMk id="14" creationId="{6A6F842A-0BE6-951D-3F2F-201D79275D27}"/>
          </ac:spMkLst>
        </pc:spChg>
        <pc:spChg chg="add mod">
          <ac:chgData name="Egle Mocciaro" userId="c18a4341-9958-45cc-bf29-a9daa759a3d6" providerId="ADAL" clId="{618D64E6-DD2E-42A3-9287-00CED21418B1}" dt="2023-09-21T17:17:55.733" v="2163" actId="164"/>
          <ac:spMkLst>
            <pc:docMk/>
            <pc:sldMk cId="1398002519" sldId="365"/>
            <ac:spMk id="15" creationId="{102F2866-EDBE-5FBF-9262-6978BD360D21}"/>
          </ac:spMkLst>
        </pc:spChg>
        <pc:spChg chg="add mod">
          <ac:chgData name="Egle Mocciaro" userId="c18a4341-9958-45cc-bf29-a9daa759a3d6" providerId="ADAL" clId="{618D64E6-DD2E-42A3-9287-00CED21418B1}" dt="2023-09-21T17:17:55.733" v="2163" actId="164"/>
          <ac:spMkLst>
            <pc:docMk/>
            <pc:sldMk cId="1398002519" sldId="365"/>
            <ac:spMk id="16" creationId="{6BFE64B6-9584-5A58-2850-BA0A554A68AE}"/>
          </ac:spMkLst>
        </pc:spChg>
        <pc:spChg chg="add mod">
          <ac:chgData name="Egle Mocciaro" userId="c18a4341-9958-45cc-bf29-a9daa759a3d6" providerId="ADAL" clId="{618D64E6-DD2E-42A3-9287-00CED21418B1}" dt="2023-09-21T17:17:55.733" v="2163" actId="164"/>
          <ac:spMkLst>
            <pc:docMk/>
            <pc:sldMk cId="1398002519" sldId="365"/>
            <ac:spMk id="17" creationId="{CEDE2EE9-1A6C-A13F-63E0-231C59704D57}"/>
          </ac:spMkLst>
        </pc:spChg>
        <pc:spChg chg="add mod">
          <ac:chgData name="Egle Mocciaro" userId="c18a4341-9958-45cc-bf29-a9daa759a3d6" providerId="ADAL" clId="{618D64E6-DD2E-42A3-9287-00CED21418B1}" dt="2023-09-21T17:20:05.103" v="2429" actId="1076"/>
          <ac:spMkLst>
            <pc:docMk/>
            <pc:sldMk cId="1398002519" sldId="365"/>
            <ac:spMk id="21" creationId="{EC60D24A-72BB-B641-4994-FDDCC7015C39}"/>
          </ac:spMkLst>
        </pc:spChg>
        <pc:spChg chg="add mod">
          <ac:chgData name="Egle Mocciaro" userId="c18a4341-9958-45cc-bf29-a9daa759a3d6" providerId="ADAL" clId="{618D64E6-DD2E-42A3-9287-00CED21418B1}" dt="2023-09-21T17:19:19.787" v="2235" actId="1076"/>
          <ac:spMkLst>
            <pc:docMk/>
            <pc:sldMk cId="1398002519" sldId="365"/>
            <ac:spMk id="22" creationId="{CA696125-0317-E458-76AB-18280DE36262}"/>
          </ac:spMkLst>
        </pc:spChg>
        <pc:spChg chg="add mod">
          <ac:chgData name="Egle Mocciaro" userId="c18a4341-9958-45cc-bf29-a9daa759a3d6" providerId="ADAL" clId="{618D64E6-DD2E-42A3-9287-00CED21418B1}" dt="2023-09-21T17:19:45.861" v="2326" actId="20577"/>
          <ac:spMkLst>
            <pc:docMk/>
            <pc:sldMk cId="1398002519" sldId="365"/>
            <ac:spMk id="23" creationId="{74D7CD72-D98E-4244-5816-4439672AA8D7}"/>
          </ac:spMkLst>
        </pc:spChg>
        <pc:spChg chg="add mod">
          <ac:chgData name="Egle Mocciaro" userId="c18a4341-9958-45cc-bf29-a9daa759a3d6" providerId="ADAL" clId="{618D64E6-DD2E-42A3-9287-00CED21418B1}" dt="2023-09-21T17:20:01.883" v="2428" actId="20577"/>
          <ac:spMkLst>
            <pc:docMk/>
            <pc:sldMk cId="1398002519" sldId="365"/>
            <ac:spMk id="24" creationId="{15852057-7050-4902-305A-390EBDDC06B4}"/>
          </ac:spMkLst>
        </pc:spChg>
        <pc:spChg chg="add mod">
          <ac:chgData name="Egle Mocciaro" userId="c18a4341-9958-45cc-bf29-a9daa759a3d6" providerId="ADAL" clId="{618D64E6-DD2E-42A3-9287-00CED21418B1}" dt="2023-09-21T17:21:41.551" v="2442" actId="114"/>
          <ac:spMkLst>
            <pc:docMk/>
            <pc:sldMk cId="1398002519" sldId="365"/>
            <ac:spMk id="26" creationId="{DA1381C1-BD6F-09D6-A37E-065DCEC81500}"/>
          </ac:spMkLst>
        </pc:spChg>
        <pc:spChg chg="add mod">
          <ac:chgData name="Egle Mocciaro" userId="c18a4341-9958-45cc-bf29-a9daa759a3d6" providerId="ADAL" clId="{618D64E6-DD2E-42A3-9287-00CED21418B1}" dt="2023-09-21T17:21:45.942" v="2443" actId="108"/>
          <ac:spMkLst>
            <pc:docMk/>
            <pc:sldMk cId="1398002519" sldId="365"/>
            <ac:spMk id="28" creationId="{423AF448-3DE0-BB71-24ED-A2EEA7A411BC}"/>
          </ac:spMkLst>
        </pc:spChg>
        <pc:grpChg chg="add mod">
          <ac:chgData name="Egle Mocciaro" userId="c18a4341-9958-45cc-bf29-a9daa759a3d6" providerId="ADAL" clId="{618D64E6-DD2E-42A3-9287-00CED21418B1}" dt="2023-09-21T17:17:55.733" v="2163" actId="164"/>
          <ac:grpSpMkLst>
            <pc:docMk/>
            <pc:sldMk cId="1398002519" sldId="365"/>
            <ac:grpSpMk id="18" creationId="{7E625AD8-2DA8-BADD-B40F-D25EE63E0CFE}"/>
          </ac:grpSpMkLst>
        </pc:grpChg>
        <pc:grpChg chg="add mod">
          <ac:chgData name="Egle Mocciaro" userId="c18a4341-9958-45cc-bf29-a9daa759a3d6" providerId="ADAL" clId="{618D64E6-DD2E-42A3-9287-00CED21418B1}" dt="2023-09-21T17:17:55.733" v="2163" actId="164"/>
          <ac:grpSpMkLst>
            <pc:docMk/>
            <pc:sldMk cId="1398002519" sldId="365"/>
            <ac:grpSpMk id="19" creationId="{1A050886-8673-22C2-4E35-8ED54A0021D9}"/>
          </ac:grpSpMkLst>
        </pc:grpChg>
        <pc:cxnChg chg="add mod">
          <ac:chgData name="Egle Mocciaro" userId="c18a4341-9958-45cc-bf29-a9daa759a3d6" providerId="ADAL" clId="{618D64E6-DD2E-42A3-9287-00CED21418B1}" dt="2023-09-21T17:17:39.444" v="2159" actId="164"/>
          <ac:cxnSpMkLst>
            <pc:docMk/>
            <pc:sldMk cId="1398002519" sldId="365"/>
            <ac:cxnSpMk id="8" creationId="{5846D5CC-6E5A-CEC0-922E-06F4217F4E56}"/>
          </ac:cxnSpMkLst>
        </pc:cxnChg>
        <pc:cxnChg chg="add mod">
          <ac:chgData name="Egle Mocciaro" userId="c18a4341-9958-45cc-bf29-a9daa759a3d6" providerId="ADAL" clId="{618D64E6-DD2E-42A3-9287-00CED21418B1}" dt="2023-09-21T17:17:39.444" v="2159" actId="164"/>
          <ac:cxnSpMkLst>
            <pc:docMk/>
            <pc:sldMk cId="1398002519" sldId="365"/>
            <ac:cxnSpMk id="10" creationId="{A4FA2A3F-9AC3-D2F0-B5BD-E3F13003492F}"/>
          </ac:cxnSpMkLst>
        </pc:cxnChg>
        <pc:cxnChg chg="add mod">
          <ac:chgData name="Egle Mocciaro" userId="c18a4341-9958-45cc-bf29-a9daa759a3d6" providerId="ADAL" clId="{618D64E6-DD2E-42A3-9287-00CED21418B1}" dt="2023-09-21T17:17:39.444" v="2159" actId="164"/>
          <ac:cxnSpMkLst>
            <pc:docMk/>
            <pc:sldMk cId="1398002519" sldId="365"/>
            <ac:cxnSpMk id="12" creationId="{8B2CD9DA-A3D3-72D1-9624-D0A24DB3B4EE}"/>
          </ac:cxnSpMkLst>
        </pc:cxnChg>
        <pc:cxnChg chg="add mod">
          <ac:chgData name="Egle Mocciaro" userId="c18a4341-9958-45cc-bf29-a9daa759a3d6" providerId="ADAL" clId="{618D64E6-DD2E-42A3-9287-00CED21418B1}" dt="2023-09-21T17:17:39.444" v="2159" actId="164"/>
          <ac:cxnSpMkLst>
            <pc:docMk/>
            <pc:sldMk cId="1398002519" sldId="365"/>
            <ac:cxnSpMk id="13" creationId="{81D203F0-19A6-199E-78B6-1A3AB8EA1BCC}"/>
          </ac:cxnSpMkLst>
        </pc:cxnChg>
      </pc:sldChg>
      <pc:sldChg chg="modSp add mod">
        <pc:chgData name="Egle Mocciaro" userId="c18a4341-9958-45cc-bf29-a9daa759a3d6" providerId="ADAL" clId="{618D64E6-DD2E-42A3-9287-00CED21418B1}" dt="2023-09-21T17:23:30.428" v="2476" actId="948"/>
        <pc:sldMkLst>
          <pc:docMk/>
          <pc:sldMk cId="3890860605" sldId="366"/>
        </pc:sldMkLst>
        <pc:spChg chg="mod">
          <ac:chgData name="Egle Mocciaro" userId="c18a4341-9958-45cc-bf29-a9daa759a3d6" providerId="ADAL" clId="{618D64E6-DD2E-42A3-9287-00CED21418B1}" dt="2023-09-21T17:22:23.919" v="2466" actId="20577"/>
          <ac:spMkLst>
            <pc:docMk/>
            <pc:sldMk cId="3890860605" sldId="366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23:30.428" v="2476" actId="948"/>
          <ac:spMkLst>
            <pc:docMk/>
            <pc:sldMk cId="3890860605" sldId="366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25:47.938" v="2588" actId="108"/>
        <pc:sldMkLst>
          <pc:docMk/>
          <pc:sldMk cId="2916220542" sldId="367"/>
        </pc:sldMkLst>
        <pc:spChg chg="mod">
          <ac:chgData name="Egle Mocciaro" userId="c18a4341-9958-45cc-bf29-a9daa759a3d6" providerId="ADAL" clId="{618D64E6-DD2E-42A3-9287-00CED21418B1}" dt="2023-09-21T17:23:51.530" v="2493" actId="20577"/>
          <ac:spMkLst>
            <pc:docMk/>
            <pc:sldMk cId="2916220542" sldId="367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25:47.938" v="2588" actId="108"/>
          <ac:spMkLst>
            <pc:docMk/>
            <pc:sldMk cId="2916220542" sldId="367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27:29.880" v="2716" actId="20577"/>
        <pc:sldMkLst>
          <pc:docMk/>
          <pc:sldMk cId="3292247504" sldId="368"/>
        </pc:sldMkLst>
        <pc:spChg chg="mod">
          <ac:chgData name="Egle Mocciaro" userId="c18a4341-9958-45cc-bf29-a9daa759a3d6" providerId="ADAL" clId="{618D64E6-DD2E-42A3-9287-00CED21418B1}" dt="2023-09-21T17:26:09.689" v="2596" actId="20577"/>
          <ac:spMkLst>
            <pc:docMk/>
            <pc:sldMk cId="3292247504" sldId="368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27:29.880" v="2716" actId="20577"/>
          <ac:spMkLst>
            <pc:docMk/>
            <pc:sldMk cId="3292247504" sldId="368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33:04.303" v="2963" actId="20577"/>
        <pc:sldMkLst>
          <pc:docMk/>
          <pc:sldMk cId="4038606216" sldId="369"/>
        </pc:sldMkLst>
        <pc:spChg chg="mod">
          <ac:chgData name="Egle Mocciaro" userId="c18a4341-9958-45cc-bf29-a9daa759a3d6" providerId="ADAL" clId="{618D64E6-DD2E-42A3-9287-00CED21418B1}" dt="2023-09-21T17:28:37.560" v="2756" actId="20577"/>
          <ac:spMkLst>
            <pc:docMk/>
            <pc:sldMk cId="4038606216" sldId="369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33:04.303" v="2963" actId="20577"/>
          <ac:spMkLst>
            <pc:docMk/>
            <pc:sldMk cId="4038606216" sldId="369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31:28.519" v="2895" actId="6549"/>
        <pc:sldMkLst>
          <pc:docMk/>
          <pc:sldMk cId="1615300643" sldId="370"/>
        </pc:sldMkLst>
        <pc:spChg chg="mod">
          <ac:chgData name="Egle Mocciaro" userId="c18a4341-9958-45cc-bf29-a9daa759a3d6" providerId="ADAL" clId="{618D64E6-DD2E-42A3-9287-00CED21418B1}" dt="2023-09-21T17:31:04.415" v="2891" actId="20577"/>
          <ac:spMkLst>
            <pc:docMk/>
            <pc:sldMk cId="1615300643" sldId="370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31:28.519" v="2895" actId="6549"/>
          <ac:spMkLst>
            <pc:docMk/>
            <pc:sldMk cId="1615300643" sldId="370"/>
            <ac:spMk id="6" creationId="{EDCABF98-820A-36AE-15F8-460997BE0FA6}"/>
          </ac:spMkLst>
        </pc:spChg>
      </pc:sldChg>
      <pc:sldChg chg="add del ord">
        <pc:chgData name="Egle Mocciaro" userId="c18a4341-9958-45cc-bf29-a9daa759a3d6" providerId="ADAL" clId="{618D64E6-DD2E-42A3-9287-00CED21418B1}" dt="2023-09-21T17:33:34.642" v="2966" actId="2696"/>
        <pc:sldMkLst>
          <pc:docMk/>
          <pc:sldMk cId="831859431" sldId="371"/>
        </pc:sldMkLst>
      </pc:sldChg>
    </pc:docChg>
  </pc:docChgLst>
  <pc:docChgLst>
    <pc:chgData name="Egle Mocciaro" userId="c18a4341-9958-45cc-bf29-a9daa759a3d6" providerId="ADAL" clId="{9CE98AEA-35C0-4028-8443-FDE6A541EB09}"/>
    <pc:docChg chg="undo custSel addSld delSld modSld sldOrd">
      <pc:chgData name="Egle Mocciaro" userId="c18a4341-9958-45cc-bf29-a9daa759a3d6" providerId="ADAL" clId="{9CE98AEA-35C0-4028-8443-FDE6A541EB09}" dt="2024-02-28T18:48:56.678" v="8060" actId="108"/>
      <pc:docMkLst>
        <pc:docMk/>
      </pc:docMkLst>
      <pc:sldChg chg="addSp delSp modSp mod">
        <pc:chgData name="Egle Mocciaro" userId="c18a4341-9958-45cc-bf29-a9daa759a3d6" providerId="ADAL" clId="{9CE98AEA-35C0-4028-8443-FDE6A541EB09}" dt="2024-02-28T12:21:09.323" v="1578" actId="20577"/>
        <pc:sldMkLst>
          <pc:docMk/>
          <pc:sldMk cId="0" sldId="256"/>
        </pc:sldMkLst>
        <pc:spChg chg="add del mod">
          <ac:chgData name="Egle Mocciaro" userId="c18a4341-9958-45cc-bf29-a9daa759a3d6" providerId="ADAL" clId="{9CE98AEA-35C0-4028-8443-FDE6A541EB09}" dt="2024-02-28T09:19:20.834" v="1358"/>
          <ac:spMkLst>
            <pc:docMk/>
            <pc:sldMk cId="0" sldId="256"/>
            <ac:spMk id="3" creationId="{70183C0E-2B90-2ECF-F9B6-A877E9EC6311}"/>
          </ac:spMkLst>
        </pc:spChg>
        <pc:spChg chg="mod">
          <ac:chgData name="Egle Mocciaro" userId="c18a4341-9958-45cc-bf29-a9daa759a3d6" providerId="ADAL" clId="{9CE98AEA-35C0-4028-8443-FDE6A541EB09}" dt="2024-02-28T12:21:09.323" v="1578" actId="20577"/>
          <ac:spMkLst>
            <pc:docMk/>
            <pc:sldMk cId="0" sldId="256"/>
            <ac:spMk id="5" creationId="{91E066B1-3A80-1436-6435-3C7BB1BB9443}"/>
          </ac:spMkLst>
        </pc:spChg>
      </pc:sldChg>
      <pc:sldChg chg="modSp mod modNotesTx">
        <pc:chgData name="Egle Mocciaro" userId="c18a4341-9958-45cc-bf29-a9daa759a3d6" providerId="ADAL" clId="{9CE98AEA-35C0-4028-8443-FDE6A541EB09}" dt="2024-02-28T17:54:03.206" v="7238" actId="6549"/>
        <pc:sldMkLst>
          <pc:docMk/>
          <pc:sldMk cId="0" sldId="331"/>
        </pc:sldMkLst>
        <pc:spChg chg="mod">
          <ac:chgData name="Egle Mocciaro" userId="c18a4341-9958-45cc-bf29-a9daa759a3d6" providerId="ADAL" clId="{9CE98AEA-35C0-4028-8443-FDE6A541EB09}" dt="2024-02-28T16:42:34.861" v="6008"/>
          <ac:spMkLst>
            <pc:docMk/>
            <pc:sldMk cId="0" sldId="331"/>
            <ac:spMk id="2" creationId="{0BDED920-ED15-D414-BCB4-88CBC106F47D}"/>
          </ac:spMkLst>
        </pc:spChg>
        <pc:spChg chg="mod">
          <ac:chgData name="Egle Mocciaro" userId="c18a4341-9958-45cc-bf29-a9daa759a3d6" providerId="ADAL" clId="{9CE98AEA-35C0-4028-8443-FDE6A541EB09}" dt="2024-02-28T17:54:03.206" v="7238" actId="6549"/>
          <ac:spMkLst>
            <pc:docMk/>
            <pc:sldMk cId="0" sldId="331"/>
            <ac:spMk id="4" creationId="{DFD9F767-264C-813D-7C5D-61886AB41785}"/>
          </ac:spMkLst>
        </pc:spChg>
      </pc:sldChg>
      <pc:sldChg chg="del">
        <pc:chgData name="Egle Mocciaro" userId="c18a4341-9958-45cc-bf29-a9daa759a3d6" providerId="ADAL" clId="{9CE98AEA-35C0-4028-8443-FDE6A541EB09}" dt="2024-02-27T18:47:17.998" v="178" actId="2696"/>
        <pc:sldMkLst>
          <pc:docMk/>
          <pc:sldMk cId="1008798124" sldId="332"/>
        </pc:sldMkLst>
      </pc:sldChg>
      <pc:sldChg chg="modSp add mod">
        <pc:chgData name="Egle Mocciaro" userId="c18a4341-9958-45cc-bf29-a9daa759a3d6" providerId="ADAL" clId="{9CE98AEA-35C0-4028-8443-FDE6A541EB09}" dt="2024-02-28T17:41:45.111" v="7081" actId="21"/>
        <pc:sldMkLst>
          <pc:docMk/>
          <pc:sldMk cId="2551442064" sldId="332"/>
        </pc:sldMkLst>
        <pc:spChg chg="mod">
          <ac:chgData name="Egle Mocciaro" userId="c18a4341-9958-45cc-bf29-a9daa759a3d6" providerId="ADAL" clId="{9CE98AEA-35C0-4028-8443-FDE6A541EB09}" dt="2024-02-28T12:10:09.369" v="1468" actId="20577"/>
          <ac:spMkLst>
            <pc:docMk/>
            <pc:sldMk cId="2551442064" sldId="332"/>
            <ac:spMk id="2" creationId="{16DBF799-7110-032C-5107-5912F2B08049}"/>
          </ac:spMkLst>
        </pc:spChg>
        <pc:spChg chg="mod">
          <ac:chgData name="Egle Mocciaro" userId="c18a4341-9958-45cc-bf29-a9daa759a3d6" providerId="ADAL" clId="{9CE98AEA-35C0-4028-8443-FDE6A541EB09}" dt="2024-02-28T17:41:45.111" v="7081" actId="21"/>
          <ac:spMkLst>
            <pc:docMk/>
            <pc:sldMk cId="2551442064" sldId="332"/>
            <ac:spMk id="4" creationId="{7129E81F-F7BD-A3E2-E5BD-8C990950A4AC}"/>
          </ac:spMkLst>
        </pc:spChg>
      </pc:sldChg>
      <pc:sldChg chg="modSp add del mod">
        <pc:chgData name="Egle Mocciaro" userId="c18a4341-9958-45cc-bf29-a9daa759a3d6" providerId="ADAL" clId="{9CE98AEA-35C0-4028-8443-FDE6A541EB09}" dt="2024-02-28T09:19:41.315" v="1386" actId="2696"/>
        <pc:sldMkLst>
          <pc:docMk/>
          <pc:sldMk cId="3020539902" sldId="332"/>
        </pc:sldMkLst>
        <pc:spChg chg="mod">
          <ac:chgData name="Egle Mocciaro" userId="c18a4341-9958-45cc-bf29-a9daa759a3d6" providerId="ADAL" clId="{9CE98AEA-35C0-4028-8443-FDE6A541EB09}" dt="2024-02-27T18:47:39.944" v="189" actId="20577"/>
          <ac:spMkLst>
            <pc:docMk/>
            <pc:sldMk cId="3020539902" sldId="332"/>
            <ac:spMk id="2" creationId="{57735D2D-DA94-61B5-8006-0D3C18261F0A}"/>
          </ac:spMkLst>
        </pc:spChg>
        <pc:spChg chg="mod">
          <ac:chgData name="Egle Mocciaro" userId="c18a4341-9958-45cc-bf29-a9daa759a3d6" providerId="ADAL" clId="{9CE98AEA-35C0-4028-8443-FDE6A541EB09}" dt="2024-02-27T18:50:40.535" v="212" actId="948"/>
          <ac:spMkLst>
            <pc:docMk/>
            <pc:sldMk cId="3020539902" sldId="332"/>
            <ac:spMk id="4" creationId="{C111A1DB-4468-F15E-A824-41187A74F9AE}"/>
          </ac:spMkLst>
        </pc:spChg>
      </pc:sldChg>
      <pc:sldChg chg="addSp delSp modSp add del mod modAnim">
        <pc:chgData name="Egle Mocciaro" userId="c18a4341-9958-45cc-bf29-a9daa759a3d6" providerId="ADAL" clId="{9CE98AEA-35C0-4028-8443-FDE6A541EB09}" dt="2024-02-28T09:19:41.315" v="1386" actId="2696"/>
        <pc:sldMkLst>
          <pc:docMk/>
          <pc:sldMk cId="66778745" sldId="333"/>
        </pc:sldMkLst>
        <pc:spChg chg="mod">
          <ac:chgData name="Egle Mocciaro" userId="c18a4341-9958-45cc-bf29-a9daa759a3d6" providerId="ADAL" clId="{9CE98AEA-35C0-4028-8443-FDE6A541EB09}" dt="2024-02-27T18:49:49.330" v="200"/>
          <ac:spMkLst>
            <pc:docMk/>
            <pc:sldMk cId="66778745" sldId="333"/>
            <ac:spMk id="2" creationId="{DF64A867-F4EB-80AF-B011-D0211F2348E9}"/>
          </ac:spMkLst>
        </pc:spChg>
        <pc:spChg chg="mod">
          <ac:chgData name="Egle Mocciaro" userId="c18a4341-9958-45cc-bf29-a9daa759a3d6" providerId="ADAL" clId="{9CE98AEA-35C0-4028-8443-FDE6A541EB09}" dt="2024-02-27T18:50:59.716" v="215" actId="14100"/>
          <ac:spMkLst>
            <pc:docMk/>
            <pc:sldMk cId="66778745" sldId="333"/>
            <ac:spMk id="4" creationId="{B8A1B440-8D67-8BEB-BF32-553B3CE38347}"/>
          </ac:spMkLst>
        </pc:spChg>
        <pc:spChg chg="add mod">
          <ac:chgData name="Egle Mocciaro" userId="c18a4341-9958-45cc-bf29-a9daa759a3d6" providerId="ADAL" clId="{9CE98AEA-35C0-4028-8443-FDE6A541EB09}" dt="2024-02-27T18:52:02.165" v="226" actId="14100"/>
          <ac:spMkLst>
            <pc:docMk/>
            <pc:sldMk cId="66778745" sldId="333"/>
            <ac:spMk id="7" creationId="{87402F41-28EE-1561-6A70-3D056EB55D14}"/>
          </ac:spMkLst>
        </pc:spChg>
        <pc:spChg chg="add del mod">
          <ac:chgData name="Egle Mocciaro" userId="c18a4341-9958-45cc-bf29-a9daa759a3d6" providerId="ADAL" clId="{9CE98AEA-35C0-4028-8443-FDE6A541EB09}" dt="2024-02-27T18:53:22.245" v="231" actId="22"/>
          <ac:spMkLst>
            <pc:docMk/>
            <pc:sldMk cId="66778745" sldId="333"/>
            <ac:spMk id="9" creationId="{7A2A52A8-D460-8FBD-5529-35C51F24A111}"/>
          </ac:spMkLst>
        </pc:spChg>
        <pc:spChg chg="add mod">
          <ac:chgData name="Egle Mocciaro" userId="c18a4341-9958-45cc-bf29-a9daa759a3d6" providerId="ADAL" clId="{9CE98AEA-35C0-4028-8443-FDE6A541EB09}" dt="2024-02-27T18:54:53.356" v="268" actId="1076"/>
          <ac:spMkLst>
            <pc:docMk/>
            <pc:sldMk cId="66778745" sldId="333"/>
            <ac:spMk id="10" creationId="{55F19073-BFB4-F619-B3C1-6EC9AF503303}"/>
          </ac:spMkLst>
        </pc:spChg>
        <pc:picChg chg="add mod">
          <ac:chgData name="Egle Mocciaro" userId="c18a4341-9958-45cc-bf29-a9daa759a3d6" providerId="ADAL" clId="{9CE98AEA-35C0-4028-8443-FDE6A541EB09}" dt="2024-02-27T18:54:15.555" v="263" actId="1076"/>
          <ac:picMkLst>
            <pc:docMk/>
            <pc:sldMk cId="66778745" sldId="333"/>
            <ac:picMk id="5" creationId="{22D8BCCA-8079-48B3-BB33-B9BA518EF960}"/>
          </ac:picMkLst>
        </pc:picChg>
      </pc:sldChg>
      <pc:sldChg chg="del">
        <pc:chgData name="Egle Mocciaro" userId="c18a4341-9958-45cc-bf29-a9daa759a3d6" providerId="ADAL" clId="{9CE98AEA-35C0-4028-8443-FDE6A541EB09}" dt="2024-02-27T18:47:17.998" v="178" actId="2696"/>
        <pc:sldMkLst>
          <pc:docMk/>
          <pc:sldMk cId="618929316" sldId="333"/>
        </pc:sldMkLst>
      </pc:sldChg>
      <pc:sldChg chg="addSp delSp modSp add mod ord">
        <pc:chgData name="Egle Mocciaro" userId="c18a4341-9958-45cc-bf29-a9daa759a3d6" providerId="ADAL" clId="{9CE98AEA-35C0-4028-8443-FDE6A541EB09}" dt="2024-02-28T15:20:25.559" v="5401" actId="1076"/>
        <pc:sldMkLst>
          <pc:docMk/>
          <pc:sldMk cId="3401105902" sldId="333"/>
        </pc:sldMkLst>
        <pc:spChg chg="mod">
          <ac:chgData name="Egle Mocciaro" userId="c18a4341-9958-45cc-bf29-a9daa759a3d6" providerId="ADAL" clId="{9CE98AEA-35C0-4028-8443-FDE6A541EB09}" dt="2024-02-28T13:03:24.557" v="2605" actId="6549"/>
          <ac:spMkLst>
            <pc:docMk/>
            <pc:sldMk cId="3401105902" sldId="333"/>
            <ac:spMk id="2" creationId="{47A7879E-0815-0EBD-38A3-962DE8313B9A}"/>
          </ac:spMkLst>
        </pc:spChg>
        <pc:spChg chg="add del mod">
          <ac:chgData name="Egle Mocciaro" userId="c18a4341-9958-45cc-bf29-a9daa759a3d6" providerId="ADAL" clId="{9CE98AEA-35C0-4028-8443-FDE6A541EB09}" dt="2024-02-28T15:15:31.755" v="5333" actId="20577"/>
          <ac:spMkLst>
            <pc:docMk/>
            <pc:sldMk cId="3401105902" sldId="333"/>
            <ac:spMk id="4" creationId="{3EF25998-0625-D1BF-AFE9-43EBAFC05684}"/>
          </ac:spMkLst>
        </pc:spChg>
        <pc:spChg chg="add mod">
          <ac:chgData name="Egle Mocciaro" userId="c18a4341-9958-45cc-bf29-a9daa759a3d6" providerId="ADAL" clId="{9CE98AEA-35C0-4028-8443-FDE6A541EB09}" dt="2024-02-28T15:18:51.118" v="5349" actId="20577"/>
          <ac:spMkLst>
            <pc:docMk/>
            <pc:sldMk cId="3401105902" sldId="333"/>
            <ac:spMk id="5" creationId="{05B53A39-A352-B904-D68F-04043D81DE39}"/>
          </ac:spMkLst>
        </pc:spChg>
        <pc:spChg chg="add mod">
          <ac:chgData name="Egle Mocciaro" userId="c18a4341-9958-45cc-bf29-a9daa759a3d6" providerId="ADAL" clId="{9CE98AEA-35C0-4028-8443-FDE6A541EB09}" dt="2024-02-28T15:20:25.559" v="5401" actId="1076"/>
          <ac:spMkLst>
            <pc:docMk/>
            <pc:sldMk cId="3401105902" sldId="333"/>
            <ac:spMk id="6" creationId="{0E5560C5-56C9-D532-D638-CFA6EB9FE1DD}"/>
          </ac:spMkLst>
        </pc:spChg>
      </pc:sldChg>
      <pc:sldChg chg="modSp add mod ord">
        <pc:chgData name="Egle Mocciaro" userId="c18a4341-9958-45cc-bf29-a9daa759a3d6" providerId="ADAL" clId="{9CE98AEA-35C0-4028-8443-FDE6A541EB09}" dt="2024-02-28T14:21:15.399" v="4692" actId="114"/>
        <pc:sldMkLst>
          <pc:docMk/>
          <pc:sldMk cId="515864466" sldId="334"/>
        </pc:sldMkLst>
        <pc:spChg chg="mod">
          <ac:chgData name="Egle Mocciaro" userId="c18a4341-9958-45cc-bf29-a9daa759a3d6" providerId="ADAL" clId="{9CE98AEA-35C0-4028-8443-FDE6A541EB09}" dt="2024-02-28T12:32:40.736" v="1588" actId="20577"/>
          <ac:spMkLst>
            <pc:docMk/>
            <pc:sldMk cId="515864466" sldId="334"/>
            <ac:spMk id="2" creationId="{87BA99BE-9603-4581-CBC9-F52E7CE2DC77}"/>
          </ac:spMkLst>
        </pc:spChg>
        <pc:spChg chg="mod">
          <ac:chgData name="Egle Mocciaro" userId="c18a4341-9958-45cc-bf29-a9daa759a3d6" providerId="ADAL" clId="{9CE98AEA-35C0-4028-8443-FDE6A541EB09}" dt="2024-02-28T14:21:15.399" v="4692" actId="114"/>
          <ac:spMkLst>
            <pc:docMk/>
            <pc:sldMk cId="515864466" sldId="334"/>
            <ac:spMk id="4" creationId="{09E466CA-480A-E8D4-6F21-6DEDE5FBD365}"/>
          </ac:spMkLst>
        </pc:spChg>
      </pc:sldChg>
      <pc:sldChg chg="addSp delSp modSp add del mod delAnim">
        <pc:chgData name="Egle Mocciaro" userId="c18a4341-9958-45cc-bf29-a9daa759a3d6" providerId="ADAL" clId="{9CE98AEA-35C0-4028-8443-FDE6A541EB09}" dt="2024-02-28T09:19:41.315" v="1386" actId="2696"/>
        <pc:sldMkLst>
          <pc:docMk/>
          <pc:sldMk cId="2451725812" sldId="334"/>
        </pc:sldMkLst>
        <pc:spChg chg="mod">
          <ac:chgData name="Egle Mocciaro" userId="c18a4341-9958-45cc-bf29-a9daa759a3d6" providerId="ADAL" clId="{9CE98AEA-35C0-4028-8443-FDE6A541EB09}" dt="2024-02-27T18:57:10.642" v="284" actId="255"/>
          <ac:spMkLst>
            <pc:docMk/>
            <pc:sldMk cId="2451725812" sldId="334"/>
            <ac:spMk id="4" creationId="{51405CFE-6BAC-327B-B70E-F41638D0E9A2}"/>
          </ac:spMkLst>
        </pc:spChg>
        <pc:spChg chg="del">
          <ac:chgData name="Egle Mocciaro" userId="c18a4341-9958-45cc-bf29-a9daa759a3d6" providerId="ADAL" clId="{9CE98AEA-35C0-4028-8443-FDE6A541EB09}" dt="2024-02-27T18:56:47.255" v="279" actId="478"/>
          <ac:spMkLst>
            <pc:docMk/>
            <pc:sldMk cId="2451725812" sldId="334"/>
            <ac:spMk id="7" creationId="{C50050A5-0CF2-C2DD-7D59-F3E86339F502}"/>
          </ac:spMkLst>
        </pc:spChg>
        <pc:spChg chg="add mod">
          <ac:chgData name="Egle Mocciaro" userId="c18a4341-9958-45cc-bf29-a9daa759a3d6" providerId="ADAL" clId="{9CE98AEA-35C0-4028-8443-FDE6A541EB09}" dt="2024-02-27T19:00:00.659" v="380" actId="2711"/>
          <ac:spMkLst>
            <pc:docMk/>
            <pc:sldMk cId="2451725812" sldId="334"/>
            <ac:spMk id="9" creationId="{FA117D20-D37C-FC09-D68D-6BCD6AFFE007}"/>
          </ac:spMkLst>
        </pc:spChg>
        <pc:spChg chg="del">
          <ac:chgData name="Egle Mocciaro" userId="c18a4341-9958-45cc-bf29-a9daa759a3d6" providerId="ADAL" clId="{9CE98AEA-35C0-4028-8443-FDE6A541EB09}" dt="2024-02-27T18:56:48.996" v="280" actId="478"/>
          <ac:spMkLst>
            <pc:docMk/>
            <pc:sldMk cId="2451725812" sldId="334"/>
            <ac:spMk id="10" creationId="{643BC031-C2B2-9A44-4AE5-A86A9C664A8A}"/>
          </ac:spMkLst>
        </pc:spChg>
        <pc:picChg chg="del">
          <ac:chgData name="Egle Mocciaro" userId="c18a4341-9958-45cc-bf29-a9daa759a3d6" providerId="ADAL" clId="{9CE98AEA-35C0-4028-8443-FDE6A541EB09}" dt="2024-02-27T18:56:53.536" v="281" actId="478"/>
          <ac:picMkLst>
            <pc:docMk/>
            <pc:sldMk cId="2451725812" sldId="334"/>
            <ac:picMk id="5" creationId="{E96BB37E-BA80-5E5B-5D10-073C26A80733}"/>
          </ac:picMkLst>
        </pc:picChg>
        <pc:picChg chg="add mod">
          <ac:chgData name="Egle Mocciaro" userId="c18a4341-9958-45cc-bf29-a9daa759a3d6" providerId="ADAL" clId="{9CE98AEA-35C0-4028-8443-FDE6A541EB09}" dt="2024-02-27T18:57:21.199" v="287" actId="1076"/>
          <ac:picMkLst>
            <pc:docMk/>
            <pc:sldMk cId="2451725812" sldId="334"/>
            <ac:picMk id="6" creationId="{3776665A-3DE1-A9E3-6BF5-D37643FC34D2}"/>
          </ac:picMkLst>
        </pc:picChg>
      </pc:sldChg>
      <pc:sldChg chg="del">
        <pc:chgData name="Egle Mocciaro" userId="c18a4341-9958-45cc-bf29-a9daa759a3d6" providerId="ADAL" clId="{9CE98AEA-35C0-4028-8443-FDE6A541EB09}" dt="2024-02-27T18:47:17.998" v="178" actId="2696"/>
        <pc:sldMkLst>
          <pc:docMk/>
          <pc:sldMk cId="4018350344" sldId="334"/>
        </pc:sldMkLst>
      </pc:sldChg>
      <pc:sldChg chg="addSp delSp modSp add mod">
        <pc:chgData name="Egle Mocciaro" userId="c18a4341-9958-45cc-bf29-a9daa759a3d6" providerId="ADAL" clId="{9CE98AEA-35C0-4028-8443-FDE6A541EB09}" dt="2024-02-28T15:38:15.870" v="5789" actId="20577"/>
        <pc:sldMkLst>
          <pc:docMk/>
          <pc:sldMk cId="258492197" sldId="335"/>
        </pc:sldMkLst>
        <pc:spChg chg="mod">
          <ac:chgData name="Egle Mocciaro" userId="c18a4341-9958-45cc-bf29-a9daa759a3d6" providerId="ADAL" clId="{9CE98AEA-35C0-4028-8443-FDE6A541EB09}" dt="2024-02-28T15:21:19.250" v="5422" actId="20577"/>
          <ac:spMkLst>
            <pc:docMk/>
            <pc:sldMk cId="258492197" sldId="335"/>
            <ac:spMk id="2" creationId="{B5D23900-5599-DA57-6A71-A5E09B8E00E3}"/>
          </ac:spMkLst>
        </pc:spChg>
        <pc:spChg chg="mod">
          <ac:chgData name="Egle Mocciaro" userId="c18a4341-9958-45cc-bf29-a9daa759a3d6" providerId="ADAL" clId="{9CE98AEA-35C0-4028-8443-FDE6A541EB09}" dt="2024-02-28T15:38:15.870" v="5789" actId="20577"/>
          <ac:spMkLst>
            <pc:docMk/>
            <pc:sldMk cId="258492197" sldId="335"/>
            <ac:spMk id="4" creationId="{C2FED691-A832-0A4C-849B-CBC36780E0A6}"/>
          </ac:spMkLst>
        </pc:spChg>
        <pc:spChg chg="add del mod">
          <ac:chgData name="Egle Mocciaro" userId="c18a4341-9958-45cc-bf29-a9daa759a3d6" providerId="ADAL" clId="{9CE98AEA-35C0-4028-8443-FDE6A541EB09}" dt="2024-02-28T13:07:32.826" v="2666" actId="478"/>
          <ac:spMkLst>
            <pc:docMk/>
            <pc:sldMk cId="258492197" sldId="335"/>
            <ac:spMk id="6" creationId="{A90A3454-400B-355C-E426-4E11561652B2}"/>
          </ac:spMkLst>
        </pc:spChg>
      </pc:sldChg>
      <pc:sldChg chg="add del">
        <pc:chgData name="Egle Mocciaro" userId="c18a4341-9958-45cc-bf29-a9daa759a3d6" providerId="ADAL" clId="{9CE98AEA-35C0-4028-8443-FDE6A541EB09}" dt="2024-02-28T12:44:52.066" v="2178" actId="2696"/>
        <pc:sldMkLst>
          <pc:docMk/>
          <pc:sldMk cId="855310525" sldId="335"/>
        </pc:sldMkLst>
      </pc:sldChg>
      <pc:sldChg chg="addSp delSp modSp add del mod">
        <pc:chgData name="Egle Mocciaro" userId="c18a4341-9958-45cc-bf29-a9daa759a3d6" providerId="ADAL" clId="{9CE98AEA-35C0-4028-8443-FDE6A541EB09}" dt="2024-02-28T09:19:41.315" v="1386" actId="2696"/>
        <pc:sldMkLst>
          <pc:docMk/>
          <pc:sldMk cId="1076812283" sldId="335"/>
        </pc:sldMkLst>
        <pc:spChg chg="mod">
          <ac:chgData name="Egle Mocciaro" userId="c18a4341-9958-45cc-bf29-a9daa759a3d6" providerId="ADAL" clId="{9CE98AEA-35C0-4028-8443-FDE6A541EB09}" dt="2024-02-27T18:58:46.939" v="302"/>
          <ac:spMkLst>
            <pc:docMk/>
            <pc:sldMk cId="1076812283" sldId="335"/>
            <ac:spMk id="2" creationId="{4C707C82-4D7D-5DD9-EACF-1366E5ADA4C5}"/>
          </ac:spMkLst>
        </pc:spChg>
        <pc:spChg chg="mod">
          <ac:chgData name="Egle Mocciaro" userId="c18a4341-9958-45cc-bf29-a9daa759a3d6" providerId="ADAL" clId="{9CE98AEA-35C0-4028-8443-FDE6A541EB09}" dt="2024-02-27T18:59:37.418" v="377"/>
          <ac:spMkLst>
            <pc:docMk/>
            <pc:sldMk cId="1076812283" sldId="335"/>
            <ac:spMk id="4" creationId="{A7F4957E-926C-4F67-437B-1218C78DD4AD}"/>
          </ac:spMkLst>
        </pc:spChg>
        <pc:spChg chg="add mod">
          <ac:chgData name="Egle Mocciaro" userId="c18a4341-9958-45cc-bf29-a9daa759a3d6" providerId="ADAL" clId="{9CE98AEA-35C0-4028-8443-FDE6A541EB09}" dt="2024-02-27T19:01:00.796" v="419" actId="20577"/>
          <ac:spMkLst>
            <pc:docMk/>
            <pc:sldMk cId="1076812283" sldId="335"/>
            <ac:spMk id="8" creationId="{81C32B09-1036-66F4-EB27-5AF163DABA4C}"/>
          </ac:spMkLst>
        </pc:spChg>
        <pc:spChg chg="mod">
          <ac:chgData name="Egle Mocciaro" userId="c18a4341-9958-45cc-bf29-a9daa759a3d6" providerId="ADAL" clId="{9CE98AEA-35C0-4028-8443-FDE6A541EB09}" dt="2024-02-27T19:00:12.207" v="408" actId="14100"/>
          <ac:spMkLst>
            <pc:docMk/>
            <pc:sldMk cId="1076812283" sldId="335"/>
            <ac:spMk id="9" creationId="{50E4517E-D196-1404-3438-1B193461AFE9}"/>
          </ac:spMkLst>
        </pc:spChg>
        <pc:spChg chg="add mod">
          <ac:chgData name="Egle Mocciaro" userId="c18a4341-9958-45cc-bf29-a9daa759a3d6" providerId="ADAL" clId="{9CE98AEA-35C0-4028-8443-FDE6A541EB09}" dt="2024-02-27T19:02:22.777" v="429" actId="12"/>
          <ac:spMkLst>
            <pc:docMk/>
            <pc:sldMk cId="1076812283" sldId="335"/>
            <ac:spMk id="10" creationId="{0FA65B25-8007-4C10-EA88-B1C6A8310451}"/>
          </ac:spMkLst>
        </pc:spChg>
        <pc:picChg chg="add mod">
          <ac:chgData name="Egle Mocciaro" userId="c18a4341-9958-45cc-bf29-a9daa759a3d6" providerId="ADAL" clId="{9CE98AEA-35C0-4028-8443-FDE6A541EB09}" dt="2024-02-27T18:59:24.776" v="376" actId="1076"/>
          <ac:picMkLst>
            <pc:docMk/>
            <pc:sldMk cId="1076812283" sldId="335"/>
            <ac:picMk id="5" creationId="{027EAED4-8AFF-331D-93BA-14DF7E098911}"/>
          </ac:picMkLst>
        </pc:picChg>
        <pc:picChg chg="del">
          <ac:chgData name="Egle Mocciaro" userId="c18a4341-9958-45cc-bf29-a9daa759a3d6" providerId="ADAL" clId="{9CE98AEA-35C0-4028-8443-FDE6A541EB09}" dt="2024-02-27T18:59:20.326" v="374" actId="478"/>
          <ac:picMkLst>
            <pc:docMk/>
            <pc:sldMk cId="1076812283" sldId="335"/>
            <ac:picMk id="6" creationId="{A8223F6C-8ED9-E7FD-EBDE-80D74544C655}"/>
          </ac:picMkLst>
        </pc:picChg>
      </pc:sldChg>
      <pc:sldChg chg="del">
        <pc:chgData name="Egle Mocciaro" userId="c18a4341-9958-45cc-bf29-a9daa759a3d6" providerId="ADAL" clId="{9CE98AEA-35C0-4028-8443-FDE6A541EB09}" dt="2024-02-27T18:47:17.998" v="178" actId="2696"/>
        <pc:sldMkLst>
          <pc:docMk/>
          <pc:sldMk cId="1265732064" sldId="335"/>
        </pc:sldMkLst>
      </pc:sldChg>
      <pc:sldChg chg="addSp delSp modSp add del mod">
        <pc:chgData name="Egle Mocciaro" userId="c18a4341-9958-45cc-bf29-a9daa759a3d6" providerId="ADAL" clId="{9CE98AEA-35C0-4028-8443-FDE6A541EB09}" dt="2024-02-28T09:19:41.315" v="1386" actId="2696"/>
        <pc:sldMkLst>
          <pc:docMk/>
          <pc:sldMk cId="2405306331" sldId="336"/>
        </pc:sldMkLst>
        <pc:spChg chg="mod">
          <ac:chgData name="Egle Mocciaro" userId="c18a4341-9958-45cc-bf29-a9daa759a3d6" providerId="ADAL" clId="{9CE98AEA-35C0-4028-8443-FDE6A541EB09}" dt="2024-02-27T19:02:55.857" v="431"/>
          <ac:spMkLst>
            <pc:docMk/>
            <pc:sldMk cId="2405306331" sldId="336"/>
            <ac:spMk id="2" creationId="{A375132E-3614-1137-1B41-AD65D5B0A236}"/>
          </ac:spMkLst>
        </pc:spChg>
        <pc:spChg chg="mod">
          <ac:chgData name="Egle Mocciaro" userId="c18a4341-9958-45cc-bf29-a9daa759a3d6" providerId="ADAL" clId="{9CE98AEA-35C0-4028-8443-FDE6A541EB09}" dt="2024-02-27T19:04:32.277" v="448" actId="948"/>
          <ac:spMkLst>
            <pc:docMk/>
            <pc:sldMk cId="2405306331" sldId="336"/>
            <ac:spMk id="4" creationId="{187D442C-CD45-3866-DC9D-A1AF8116B17B}"/>
          </ac:spMkLst>
        </pc:spChg>
        <pc:spChg chg="del mod">
          <ac:chgData name="Egle Mocciaro" userId="c18a4341-9958-45cc-bf29-a9daa759a3d6" providerId="ADAL" clId="{9CE98AEA-35C0-4028-8443-FDE6A541EB09}" dt="2024-02-27T19:06:22.248" v="477" actId="478"/>
          <ac:spMkLst>
            <pc:docMk/>
            <pc:sldMk cId="2405306331" sldId="336"/>
            <ac:spMk id="8" creationId="{04A40980-ED81-7C39-9704-84ED45B8AAB6}"/>
          </ac:spMkLst>
        </pc:spChg>
        <pc:spChg chg="mod">
          <ac:chgData name="Egle Mocciaro" userId="c18a4341-9958-45cc-bf29-a9daa759a3d6" providerId="ADAL" clId="{9CE98AEA-35C0-4028-8443-FDE6A541EB09}" dt="2024-02-27T19:04:41.711" v="450" actId="255"/>
          <ac:spMkLst>
            <pc:docMk/>
            <pc:sldMk cId="2405306331" sldId="336"/>
            <ac:spMk id="9" creationId="{125E57B4-6A6F-1C63-254D-28738DEE293F}"/>
          </ac:spMkLst>
        </pc:spChg>
        <pc:spChg chg="del">
          <ac:chgData name="Egle Mocciaro" userId="c18a4341-9958-45cc-bf29-a9daa759a3d6" providerId="ADAL" clId="{9CE98AEA-35C0-4028-8443-FDE6A541EB09}" dt="2024-02-27T19:05:58.171" v="471" actId="478"/>
          <ac:spMkLst>
            <pc:docMk/>
            <pc:sldMk cId="2405306331" sldId="336"/>
            <ac:spMk id="10" creationId="{407D0670-193C-A4EE-5AE9-030321596636}"/>
          </ac:spMkLst>
        </pc:spChg>
        <pc:spChg chg="add mod">
          <ac:chgData name="Egle Mocciaro" userId="c18a4341-9958-45cc-bf29-a9daa759a3d6" providerId="ADAL" clId="{9CE98AEA-35C0-4028-8443-FDE6A541EB09}" dt="2024-02-27T19:06:34.783" v="482" actId="1076"/>
          <ac:spMkLst>
            <pc:docMk/>
            <pc:sldMk cId="2405306331" sldId="336"/>
            <ac:spMk id="11" creationId="{2B980E68-145D-BE24-19DC-7B2B6A1D8007}"/>
          </ac:spMkLst>
        </pc:spChg>
        <pc:picChg chg="del">
          <ac:chgData name="Egle Mocciaro" userId="c18a4341-9958-45cc-bf29-a9daa759a3d6" providerId="ADAL" clId="{9CE98AEA-35C0-4028-8443-FDE6A541EB09}" dt="2024-02-27T19:03:23.567" v="433" actId="21"/>
          <ac:picMkLst>
            <pc:docMk/>
            <pc:sldMk cId="2405306331" sldId="336"/>
            <ac:picMk id="5" creationId="{DDEBE6B8-DD1B-2974-2C91-E88040B5632D}"/>
          </ac:picMkLst>
        </pc:picChg>
        <pc:picChg chg="add mod">
          <ac:chgData name="Egle Mocciaro" userId="c18a4341-9958-45cc-bf29-a9daa759a3d6" providerId="ADAL" clId="{9CE98AEA-35C0-4028-8443-FDE6A541EB09}" dt="2024-02-27T19:03:32.926" v="435" actId="1076"/>
          <ac:picMkLst>
            <pc:docMk/>
            <pc:sldMk cId="2405306331" sldId="336"/>
            <ac:picMk id="6" creationId="{0829E801-AB3C-567E-69FD-600C9DC1EC75}"/>
          </ac:picMkLst>
        </pc:picChg>
      </pc:sldChg>
      <pc:sldChg chg="addSp delSp modSp add mod modAnim">
        <pc:chgData name="Egle Mocciaro" userId="c18a4341-9958-45cc-bf29-a9daa759a3d6" providerId="ADAL" clId="{9CE98AEA-35C0-4028-8443-FDE6A541EB09}" dt="2024-02-28T17:50:55.855" v="7217"/>
        <pc:sldMkLst>
          <pc:docMk/>
          <pc:sldMk cId="2647111021" sldId="336"/>
        </pc:sldMkLst>
        <pc:spChg chg="mod">
          <ac:chgData name="Egle Mocciaro" userId="c18a4341-9958-45cc-bf29-a9daa759a3d6" providerId="ADAL" clId="{9CE98AEA-35C0-4028-8443-FDE6A541EB09}" dt="2024-02-28T13:34:38.823" v="3183" actId="313"/>
          <ac:spMkLst>
            <pc:docMk/>
            <pc:sldMk cId="2647111021" sldId="336"/>
            <ac:spMk id="2" creationId="{4FFE7B33-9EDE-CB89-F8F0-5A60FAEADEAA}"/>
          </ac:spMkLst>
        </pc:spChg>
        <pc:spChg chg="mod">
          <ac:chgData name="Egle Mocciaro" userId="c18a4341-9958-45cc-bf29-a9daa759a3d6" providerId="ADAL" clId="{9CE98AEA-35C0-4028-8443-FDE6A541EB09}" dt="2024-02-28T16:55:59.832" v="6308" actId="20577"/>
          <ac:spMkLst>
            <pc:docMk/>
            <pc:sldMk cId="2647111021" sldId="336"/>
            <ac:spMk id="4" creationId="{F38DB52D-2C98-2011-00F7-50F9BFC17918}"/>
          </ac:spMkLst>
        </pc:spChg>
        <pc:spChg chg="add del mod">
          <ac:chgData name="Egle Mocciaro" userId="c18a4341-9958-45cc-bf29-a9daa759a3d6" providerId="ADAL" clId="{9CE98AEA-35C0-4028-8443-FDE6A541EB09}" dt="2024-02-28T16:52:50.632" v="6187" actId="478"/>
          <ac:spMkLst>
            <pc:docMk/>
            <pc:sldMk cId="2647111021" sldId="336"/>
            <ac:spMk id="10" creationId="{DA62589A-5F41-EB14-DF13-0C3125A332A4}"/>
          </ac:spMkLst>
        </pc:spChg>
        <pc:spChg chg="add mod">
          <ac:chgData name="Egle Mocciaro" userId="c18a4341-9958-45cc-bf29-a9daa759a3d6" providerId="ADAL" clId="{9CE98AEA-35C0-4028-8443-FDE6A541EB09}" dt="2024-02-28T17:50:50.793" v="7216" actId="20577"/>
          <ac:spMkLst>
            <pc:docMk/>
            <pc:sldMk cId="2647111021" sldId="336"/>
            <ac:spMk id="12" creationId="{68EDDBEA-7636-1D23-D077-D92DA12A1630}"/>
          </ac:spMkLst>
        </pc:spChg>
        <pc:picChg chg="add del">
          <ac:chgData name="Egle Mocciaro" userId="c18a4341-9958-45cc-bf29-a9daa759a3d6" providerId="ADAL" clId="{9CE98AEA-35C0-4028-8443-FDE6A541EB09}" dt="2024-02-28T16:47:01.592" v="6030" actId="22"/>
          <ac:picMkLst>
            <pc:docMk/>
            <pc:sldMk cId="2647111021" sldId="336"/>
            <ac:picMk id="6" creationId="{E65481B1-4D0A-7466-7500-2D2E0D05DBBD}"/>
          </ac:picMkLst>
        </pc:picChg>
        <pc:picChg chg="add del mod">
          <ac:chgData name="Egle Mocciaro" userId="c18a4341-9958-45cc-bf29-a9daa759a3d6" providerId="ADAL" clId="{9CE98AEA-35C0-4028-8443-FDE6A541EB09}" dt="2024-02-28T16:51:16.916" v="6115" actId="478"/>
          <ac:picMkLst>
            <pc:docMk/>
            <pc:sldMk cId="2647111021" sldId="336"/>
            <ac:picMk id="8" creationId="{3D206CAD-951B-9B44-52BA-B43C93372203}"/>
          </ac:picMkLst>
        </pc:picChg>
      </pc:sldChg>
      <pc:sldChg chg="del">
        <pc:chgData name="Egle Mocciaro" userId="c18a4341-9958-45cc-bf29-a9daa759a3d6" providerId="ADAL" clId="{9CE98AEA-35C0-4028-8443-FDE6A541EB09}" dt="2024-02-27T18:47:17.998" v="178" actId="2696"/>
        <pc:sldMkLst>
          <pc:docMk/>
          <pc:sldMk cId="2878946111" sldId="336"/>
        </pc:sldMkLst>
      </pc:sldChg>
      <pc:sldChg chg="addSp delSp modSp add del mod">
        <pc:chgData name="Egle Mocciaro" userId="c18a4341-9958-45cc-bf29-a9daa759a3d6" providerId="ADAL" clId="{9CE98AEA-35C0-4028-8443-FDE6A541EB09}" dt="2024-02-28T09:19:41.315" v="1386" actId="2696"/>
        <pc:sldMkLst>
          <pc:docMk/>
          <pc:sldMk cId="2713385739" sldId="337"/>
        </pc:sldMkLst>
        <pc:spChg chg="mod">
          <ac:chgData name="Egle Mocciaro" userId="c18a4341-9958-45cc-bf29-a9daa759a3d6" providerId="ADAL" clId="{9CE98AEA-35C0-4028-8443-FDE6A541EB09}" dt="2024-02-27T19:06:54.235" v="484"/>
          <ac:spMkLst>
            <pc:docMk/>
            <pc:sldMk cId="2713385739" sldId="337"/>
            <ac:spMk id="2" creationId="{75CE2963-8881-D3B8-0C2E-3BAC71FD6979}"/>
          </ac:spMkLst>
        </pc:spChg>
        <pc:spChg chg="mod">
          <ac:chgData name="Egle Mocciaro" userId="c18a4341-9958-45cc-bf29-a9daa759a3d6" providerId="ADAL" clId="{9CE98AEA-35C0-4028-8443-FDE6A541EB09}" dt="2024-02-27T19:08:39.856" v="538" actId="20577"/>
          <ac:spMkLst>
            <pc:docMk/>
            <pc:sldMk cId="2713385739" sldId="337"/>
            <ac:spMk id="4" creationId="{C1E15A68-60DB-A07B-7432-2944AD2CA97B}"/>
          </ac:spMkLst>
        </pc:spChg>
        <pc:spChg chg="add mod">
          <ac:chgData name="Egle Mocciaro" userId="c18a4341-9958-45cc-bf29-a9daa759a3d6" providerId="ADAL" clId="{9CE98AEA-35C0-4028-8443-FDE6A541EB09}" dt="2024-02-27T19:08:37.951" v="537"/>
          <ac:spMkLst>
            <pc:docMk/>
            <pc:sldMk cId="2713385739" sldId="337"/>
            <ac:spMk id="7" creationId="{B5E68CDD-3D69-CCD3-49FB-CD3A60315ACE}"/>
          </ac:spMkLst>
        </pc:spChg>
        <pc:spChg chg="mod">
          <ac:chgData name="Egle Mocciaro" userId="c18a4341-9958-45cc-bf29-a9daa759a3d6" providerId="ADAL" clId="{9CE98AEA-35C0-4028-8443-FDE6A541EB09}" dt="2024-02-27T19:08:51.208" v="540" actId="255"/>
          <ac:spMkLst>
            <pc:docMk/>
            <pc:sldMk cId="2713385739" sldId="337"/>
            <ac:spMk id="9" creationId="{2BDDD09E-1CC8-C54F-562B-171946DC6C10}"/>
          </ac:spMkLst>
        </pc:spChg>
        <pc:spChg chg="del">
          <ac:chgData name="Egle Mocciaro" userId="c18a4341-9958-45cc-bf29-a9daa759a3d6" providerId="ADAL" clId="{9CE98AEA-35C0-4028-8443-FDE6A541EB09}" dt="2024-02-27T19:07:46.155" v="508" actId="478"/>
          <ac:spMkLst>
            <pc:docMk/>
            <pc:sldMk cId="2713385739" sldId="337"/>
            <ac:spMk id="11" creationId="{40AA8DCA-D34A-700A-ED29-D5439F587470}"/>
          </ac:spMkLst>
        </pc:spChg>
        <pc:picChg chg="add mod">
          <ac:chgData name="Egle Mocciaro" userId="c18a4341-9958-45cc-bf29-a9daa759a3d6" providerId="ADAL" clId="{9CE98AEA-35C0-4028-8443-FDE6A541EB09}" dt="2024-02-27T19:07:13.750" v="490" actId="14100"/>
          <ac:picMkLst>
            <pc:docMk/>
            <pc:sldMk cId="2713385739" sldId="337"/>
            <ac:picMk id="5" creationId="{80BFB0FB-13B6-3948-D7A4-B97CCAEB4F51}"/>
          </ac:picMkLst>
        </pc:picChg>
        <pc:picChg chg="del">
          <ac:chgData name="Egle Mocciaro" userId="c18a4341-9958-45cc-bf29-a9daa759a3d6" providerId="ADAL" clId="{9CE98AEA-35C0-4028-8443-FDE6A541EB09}" dt="2024-02-27T19:07:06.031" v="485" actId="478"/>
          <ac:picMkLst>
            <pc:docMk/>
            <pc:sldMk cId="2713385739" sldId="337"/>
            <ac:picMk id="6" creationId="{2577430E-3A65-4DA7-E9B2-C9E937A2682C}"/>
          </ac:picMkLst>
        </pc:picChg>
      </pc:sldChg>
      <pc:sldChg chg="addSp modSp add mod">
        <pc:chgData name="Egle Mocciaro" userId="c18a4341-9958-45cc-bf29-a9daa759a3d6" providerId="ADAL" clId="{9CE98AEA-35C0-4028-8443-FDE6A541EB09}" dt="2024-02-28T17:48:48.929" v="7195" actId="20577"/>
        <pc:sldMkLst>
          <pc:docMk/>
          <pc:sldMk cId="3275893066" sldId="337"/>
        </pc:sldMkLst>
        <pc:spChg chg="mod">
          <ac:chgData name="Egle Mocciaro" userId="c18a4341-9958-45cc-bf29-a9daa759a3d6" providerId="ADAL" clId="{9CE98AEA-35C0-4028-8443-FDE6A541EB09}" dt="2024-02-28T13:36:33.147" v="3224" actId="20577"/>
          <ac:spMkLst>
            <pc:docMk/>
            <pc:sldMk cId="3275893066" sldId="337"/>
            <ac:spMk id="2" creationId="{783D870B-B441-FB35-937B-5FB5E3F4C187}"/>
          </ac:spMkLst>
        </pc:spChg>
        <pc:spChg chg="mod">
          <ac:chgData name="Egle Mocciaro" userId="c18a4341-9958-45cc-bf29-a9daa759a3d6" providerId="ADAL" clId="{9CE98AEA-35C0-4028-8443-FDE6A541EB09}" dt="2024-02-28T17:48:33.635" v="7186" actId="20577"/>
          <ac:spMkLst>
            <pc:docMk/>
            <pc:sldMk cId="3275893066" sldId="337"/>
            <ac:spMk id="4" creationId="{655799CD-54AF-6B93-1CBD-9991552538C6}"/>
          </ac:spMkLst>
        </pc:spChg>
        <pc:spChg chg="add mod">
          <ac:chgData name="Egle Mocciaro" userId="c18a4341-9958-45cc-bf29-a9daa759a3d6" providerId="ADAL" clId="{9CE98AEA-35C0-4028-8443-FDE6A541EB09}" dt="2024-02-28T17:48:48.929" v="7195" actId="20577"/>
          <ac:spMkLst>
            <pc:docMk/>
            <pc:sldMk cId="3275893066" sldId="337"/>
            <ac:spMk id="6" creationId="{6E176392-CED4-833D-D54D-AA3DC457512F}"/>
          </ac:spMkLst>
        </pc:spChg>
      </pc:sldChg>
      <pc:sldChg chg="del">
        <pc:chgData name="Egle Mocciaro" userId="c18a4341-9958-45cc-bf29-a9daa759a3d6" providerId="ADAL" clId="{9CE98AEA-35C0-4028-8443-FDE6A541EB09}" dt="2024-02-27T18:47:17.998" v="178" actId="2696"/>
        <pc:sldMkLst>
          <pc:docMk/>
          <pc:sldMk cId="3530088231" sldId="337"/>
        </pc:sldMkLst>
      </pc:sldChg>
      <pc:sldChg chg="del">
        <pc:chgData name="Egle Mocciaro" userId="c18a4341-9958-45cc-bf29-a9daa759a3d6" providerId="ADAL" clId="{9CE98AEA-35C0-4028-8443-FDE6A541EB09}" dt="2024-02-27T18:47:17.998" v="178" actId="2696"/>
        <pc:sldMkLst>
          <pc:docMk/>
          <pc:sldMk cId="233653479" sldId="338"/>
        </pc:sldMkLst>
      </pc:sldChg>
      <pc:sldChg chg="modSp add del mod">
        <pc:chgData name="Egle Mocciaro" userId="c18a4341-9958-45cc-bf29-a9daa759a3d6" providerId="ADAL" clId="{9CE98AEA-35C0-4028-8443-FDE6A541EB09}" dt="2024-02-28T17:46:33.881" v="7114" actId="2696"/>
        <pc:sldMkLst>
          <pc:docMk/>
          <pc:sldMk cId="392186805" sldId="338"/>
        </pc:sldMkLst>
        <pc:spChg chg="mod">
          <ac:chgData name="Egle Mocciaro" userId="c18a4341-9958-45cc-bf29-a9daa759a3d6" providerId="ADAL" clId="{9CE98AEA-35C0-4028-8443-FDE6A541EB09}" dt="2024-02-28T13:50:00.089" v="3917" actId="20577"/>
          <ac:spMkLst>
            <pc:docMk/>
            <pc:sldMk cId="392186805" sldId="338"/>
            <ac:spMk id="4" creationId="{F7ADAA1A-CF49-905C-9DFE-AE4E69B5124E}"/>
          </ac:spMkLst>
        </pc:spChg>
      </pc:sldChg>
      <pc:sldChg chg="addSp delSp modSp add del mod">
        <pc:chgData name="Egle Mocciaro" userId="c18a4341-9958-45cc-bf29-a9daa759a3d6" providerId="ADAL" clId="{9CE98AEA-35C0-4028-8443-FDE6A541EB09}" dt="2024-02-28T09:19:41.315" v="1386" actId="2696"/>
        <pc:sldMkLst>
          <pc:docMk/>
          <pc:sldMk cId="1507853543" sldId="338"/>
        </pc:sldMkLst>
        <pc:spChg chg="mod">
          <ac:chgData name="Egle Mocciaro" userId="c18a4341-9958-45cc-bf29-a9daa759a3d6" providerId="ADAL" clId="{9CE98AEA-35C0-4028-8443-FDE6A541EB09}" dt="2024-02-27T19:10:03.329" v="578" actId="14100"/>
          <ac:spMkLst>
            <pc:docMk/>
            <pc:sldMk cId="1507853543" sldId="338"/>
            <ac:spMk id="4" creationId="{66A07759-4E88-374E-9473-C812D22C04F4}"/>
          </ac:spMkLst>
        </pc:spChg>
        <pc:spChg chg="del">
          <ac:chgData name="Egle Mocciaro" userId="c18a4341-9958-45cc-bf29-a9daa759a3d6" providerId="ADAL" clId="{9CE98AEA-35C0-4028-8443-FDE6A541EB09}" dt="2024-02-27T19:09:28.058" v="565" actId="478"/>
          <ac:spMkLst>
            <pc:docMk/>
            <pc:sldMk cId="1507853543" sldId="338"/>
            <ac:spMk id="7" creationId="{8F729E5D-D58C-09E5-3DEE-56F3EBCCE59A}"/>
          </ac:spMkLst>
        </pc:spChg>
        <pc:spChg chg="del">
          <ac:chgData name="Egle Mocciaro" userId="c18a4341-9958-45cc-bf29-a9daa759a3d6" providerId="ADAL" clId="{9CE98AEA-35C0-4028-8443-FDE6A541EB09}" dt="2024-02-27T19:09:29.328" v="566" actId="478"/>
          <ac:spMkLst>
            <pc:docMk/>
            <pc:sldMk cId="1507853543" sldId="338"/>
            <ac:spMk id="9" creationId="{138EDA0F-E38E-C2F0-11DA-25F51D0F0EA8}"/>
          </ac:spMkLst>
        </pc:spChg>
        <pc:picChg chg="del">
          <ac:chgData name="Egle Mocciaro" userId="c18a4341-9958-45cc-bf29-a9daa759a3d6" providerId="ADAL" clId="{9CE98AEA-35C0-4028-8443-FDE6A541EB09}" dt="2024-02-27T19:09:07.880" v="542" actId="478"/>
          <ac:picMkLst>
            <pc:docMk/>
            <pc:sldMk cId="1507853543" sldId="338"/>
            <ac:picMk id="5" creationId="{4B8BE82E-31EF-F3FF-719A-6867934E519A}"/>
          </ac:picMkLst>
        </pc:picChg>
        <pc:picChg chg="add mod">
          <ac:chgData name="Egle Mocciaro" userId="c18a4341-9958-45cc-bf29-a9daa759a3d6" providerId="ADAL" clId="{9CE98AEA-35C0-4028-8443-FDE6A541EB09}" dt="2024-02-27T19:09:41.886" v="572" actId="1076"/>
          <ac:picMkLst>
            <pc:docMk/>
            <pc:sldMk cId="1507853543" sldId="338"/>
            <ac:picMk id="6" creationId="{216739EB-24EB-C7C9-DEE5-CF24004FFBCA}"/>
          </ac:picMkLst>
        </pc:picChg>
      </pc:sldChg>
      <pc:sldChg chg="modSp add mod modNotesTx">
        <pc:chgData name="Egle Mocciaro" userId="c18a4341-9958-45cc-bf29-a9daa759a3d6" providerId="ADAL" clId="{9CE98AEA-35C0-4028-8443-FDE6A541EB09}" dt="2024-02-28T16:41:36.271" v="6007" actId="255"/>
        <pc:sldMkLst>
          <pc:docMk/>
          <pc:sldMk cId="2231430168" sldId="339"/>
        </pc:sldMkLst>
        <pc:spChg chg="mod">
          <ac:chgData name="Egle Mocciaro" userId="c18a4341-9958-45cc-bf29-a9daa759a3d6" providerId="ADAL" clId="{9CE98AEA-35C0-4028-8443-FDE6A541EB09}" dt="2024-02-28T16:41:36.271" v="6007" actId="255"/>
          <ac:spMkLst>
            <pc:docMk/>
            <pc:sldMk cId="2231430168" sldId="339"/>
            <ac:spMk id="4" creationId="{9D4BFD8E-4095-814B-5CAE-C5E9DB4FE3AD}"/>
          </ac:spMkLst>
        </pc:spChg>
      </pc:sldChg>
      <pc:sldChg chg="del">
        <pc:chgData name="Egle Mocciaro" userId="c18a4341-9958-45cc-bf29-a9daa759a3d6" providerId="ADAL" clId="{9CE98AEA-35C0-4028-8443-FDE6A541EB09}" dt="2024-02-27T18:47:17.998" v="178" actId="2696"/>
        <pc:sldMkLst>
          <pc:docMk/>
          <pc:sldMk cId="3509281473" sldId="339"/>
        </pc:sldMkLst>
      </pc:sldChg>
      <pc:sldChg chg="addSp delSp modSp add del mod">
        <pc:chgData name="Egle Mocciaro" userId="c18a4341-9958-45cc-bf29-a9daa759a3d6" providerId="ADAL" clId="{9CE98AEA-35C0-4028-8443-FDE6A541EB09}" dt="2024-02-28T09:19:41.315" v="1386" actId="2696"/>
        <pc:sldMkLst>
          <pc:docMk/>
          <pc:sldMk cId="4016340367" sldId="339"/>
        </pc:sldMkLst>
        <pc:spChg chg="mod">
          <ac:chgData name="Egle Mocciaro" userId="c18a4341-9958-45cc-bf29-a9daa759a3d6" providerId="ADAL" clId="{9CE98AEA-35C0-4028-8443-FDE6A541EB09}" dt="2024-02-27T19:10:20.567" v="580"/>
          <ac:spMkLst>
            <pc:docMk/>
            <pc:sldMk cId="4016340367" sldId="339"/>
            <ac:spMk id="2" creationId="{58E40523-2AB1-6734-C983-2CA81C993787}"/>
          </ac:spMkLst>
        </pc:spChg>
        <pc:spChg chg="mod">
          <ac:chgData name="Egle Mocciaro" userId="c18a4341-9958-45cc-bf29-a9daa759a3d6" providerId="ADAL" clId="{9CE98AEA-35C0-4028-8443-FDE6A541EB09}" dt="2024-02-27T19:11:42.132" v="605" actId="20577"/>
          <ac:spMkLst>
            <pc:docMk/>
            <pc:sldMk cId="4016340367" sldId="339"/>
            <ac:spMk id="4" creationId="{D65C0539-48E4-E015-1C49-454939D7F948}"/>
          </ac:spMkLst>
        </pc:spChg>
        <pc:spChg chg="add mod">
          <ac:chgData name="Egle Mocciaro" userId="c18a4341-9958-45cc-bf29-a9daa759a3d6" providerId="ADAL" clId="{9CE98AEA-35C0-4028-8443-FDE6A541EB09}" dt="2024-02-27T19:11:52.921" v="607" actId="1076"/>
          <ac:spMkLst>
            <pc:docMk/>
            <pc:sldMk cId="4016340367" sldId="339"/>
            <ac:spMk id="8" creationId="{5330D961-16DD-1EA7-557C-43E24D4206A9}"/>
          </ac:spMkLst>
        </pc:spChg>
        <pc:spChg chg="add mod">
          <ac:chgData name="Egle Mocciaro" userId="c18a4341-9958-45cc-bf29-a9daa759a3d6" providerId="ADAL" clId="{9CE98AEA-35C0-4028-8443-FDE6A541EB09}" dt="2024-02-27T19:12:43.163" v="627" actId="113"/>
          <ac:spMkLst>
            <pc:docMk/>
            <pc:sldMk cId="4016340367" sldId="339"/>
            <ac:spMk id="10" creationId="{6063E17A-2674-9091-74FD-817B69CD58EC}"/>
          </ac:spMkLst>
        </pc:spChg>
        <pc:picChg chg="add mod">
          <ac:chgData name="Egle Mocciaro" userId="c18a4341-9958-45cc-bf29-a9daa759a3d6" providerId="ADAL" clId="{9CE98AEA-35C0-4028-8443-FDE6A541EB09}" dt="2024-02-27T19:10:34.840" v="583" actId="1076"/>
          <ac:picMkLst>
            <pc:docMk/>
            <pc:sldMk cId="4016340367" sldId="339"/>
            <ac:picMk id="5" creationId="{ACF719D2-A7C7-EDC7-6408-5FAE534BD112}"/>
          </ac:picMkLst>
        </pc:picChg>
        <pc:picChg chg="del">
          <ac:chgData name="Egle Mocciaro" userId="c18a4341-9958-45cc-bf29-a9daa759a3d6" providerId="ADAL" clId="{9CE98AEA-35C0-4028-8443-FDE6A541EB09}" dt="2024-02-27T19:10:31.082" v="581" actId="478"/>
          <ac:picMkLst>
            <pc:docMk/>
            <pc:sldMk cId="4016340367" sldId="339"/>
            <ac:picMk id="6" creationId="{A28A89F6-CE3E-65D4-3A74-369B3CE4D0A3}"/>
          </ac:picMkLst>
        </pc:picChg>
        <pc:picChg chg="add mod">
          <ac:chgData name="Egle Mocciaro" userId="c18a4341-9958-45cc-bf29-a9daa759a3d6" providerId="ADAL" clId="{9CE98AEA-35C0-4028-8443-FDE6A541EB09}" dt="2024-02-27T19:10:34.840" v="583" actId="1076"/>
          <ac:picMkLst>
            <pc:docMk/>
            <pc:sldMk cId="4016340367" sldId="339"/>
            <ac:picMk id="7" creationId="{8D5ADA95-927B-6C00-04A7-3380A020B3CA}"/>
          </ac:picMkLst>
        </pc:picChg>
      </pc:sldChg>
      <pc:sldChg chg="addSp delSp modSp add mod">
        <pc:chgData name="Egle Mocciaro" userId="c18a4341-9958-45cc-bf29-a9daa759a3d6" providerId="ADAL" clId="{9CE98AEA-35C0-4028-8443-FDE6A541EB09}" dt="2024-02-28T18:26:11.550" v="7684" actId="20577"/>
        <pc:sldMkLst>
          <pc:docMk/>
          <pc:sldMk cId="398708406" sldId="340"/>
        </pc:sldMkLst>
        <pc:spChg chg="mod">
          <ac:chgData name="Egle Mocciaro" userId="c18a4341-9958-45cc-bf29-a9daa759a3d6" providerId="ADAL" clId="{9CE98AEA-35C0-4028-8443-FDE6A541EB09}" dt="2024-02-28T18:13:28.839" v="7383"/>
          <ac:spMkLst>
            <pc:docMk/>
            <pc:sldMk cId="398708406" sldId="340"/>
            <ac:spMk id="2" creationId="{ADB77F9E-0812-7FBC-BA51-AD5779D5FC2E}"/>
          </ac:spMkLst>
        </pc:spChg>
        <pc:spChg chg="del mod">
          <ac:chgData name="Egle Mocciaro" userId="c18a4341-9958-45cc-bf29-a9daa759a3d6" providerId="ADAL" clId="{9CE98AEA-35C0-4028-8443-FDE6A541EB09}" dt="2024-02-28T17:41:39.828" v="7080"/>
          <ac:spMkLst>
            <pc:docMk/>
            <pc:sldMk cId="398708406" sldId="340"/>
            <ac:spMk id="4" creationId="{AE02B1F4-A8F9-EDF3-405C-88F8B3F89ED9}"/>
          </ac:spMkLst>
        </pc:spChg>
        <pc:spChg chg="add del mod">
          <ac:chgData name="Egle Mocciaro" userId="c18a4341-9958-45cc-bf29-a9daa759a3d6" providerId="ADAL" clId="{9CE98AEA-35C0-4028-8443-FDE6A541EB09}" dt="2024-02-28T17:47:11.781" v="7122"/>
          <ac:spMkLst>
            <pc:docMk/>
            <pc:sldMk cId="398708406" sldId="340"/>
            <ac:spMk id="6" creationId="{0FDFD538-1E17-D083-2268-A81A1F80961F}"/>
          </ac:spMkLst>
        </pc:spChg>
        <pc:spChg chg="add mod">
          <ac:chgData name="Egle Mocciaro" userId="c18a4341-9958-45cc-bf29-a9daa759a3d6" providerId="ADAL" clId="{9CE98AEA-35C0-4028-8443-FDE6A541EB09}" dt="2024-02-28T18:26:11.550" v="7684" actId="20577"/>
          <ac:spMkLst>
            <pc:docMk/>
            <pc:sldMk cId="398708406" sldId="340"/>
            <ac:spMk id="8" creationId="{8D44FE33-D1F8-0424-17F0-0514F2B3BCCB}"/>
          </ac:spMkLst>
        </pc:spChg>
      </pc:sldChg>
      <pc:sldChg chg="del">
        <pc:chgData name="Egle Mocciaro" userId="c18a4341-9958-45cc-bf29-a9daa759a3d6" providerId="ADAL" clId="{9CE98AEA-35C0-4028-8443-FDE6A541EB09}" dt="2024-02-27T18:47:17.998" v="178" actId="2696"/>
        <pc:sldMkLst>
          <pc:docMk/>
          <pc:sldMk cId="2435879959" sldId="340"/>
        </pc:sldMkLst>
      </pc:sldChg>
      <pc:sldChg chg="addSp delSp modSp add del mod">
        <pc:chgData name="Egle Mocciaro" userId="c18a4341-9958-45cc-bf29-a9daa759a3d6" providerId="ADAL" clId="{9CE98AEA-35C0-4028-8443-FDE6A541EB09}" dt="2024-02-28T09:19:41.315" v="1386" actId="2696"/>
        <pc:sldMkLst>
          <pc:docMk/>
          <pc:sldMk cId="3740549062" sldId="340"/>
        </pc:sldMkLst>
        <pc:spChg chg="mod">
          <ac:chgData name="Egle Mocciaro" userId="c18a4341-9958-45cc-bf29-a9daa759a3d6" providerId="ADAL" clId="{9CE98AEA-35C0-4028-8443-FDE6A541EB09}" dt="2024-02-27T19:14:32.284" v="629"/>
          <ac:spMkLst>
            <pc:docMk/>
            <pc:sldMk cId="3740549062" sldId="340"/>
            <ac:spMk id="2" creationId="{B14C5B3A-AAD9-42CA-24DD-F4AA5F6767A0}"/>
          </ac:spMkLst>
        </pc:spChg>
        <pc:spChg chg="mod">
          <ac:chgData name="Egle Mocciaro" userId="c18a4341-9958-45cc-bf29-a9daa759a3d6" providerId="ADAL" clId="{9CE98AEA-35C0-4028-8443-FDE6A541EB09}" dt="2024-02-27T19:15:11.184" v="635"/>
          <ac:spMkLst>
            <pc:docMk/>
            <pc:sldMk cId="3740549062" sldId="340"/>
            <ac:spMk id="4" creationId="{0B8B4872-3E5A-FD15-E756-630D9EF93BE3}"/>
          </ac:spMkLst>
        </pc:spChg>
        <pc:spChg chg="del">
          <ac:chgData name="Egle Mocciaro" userId="c18a4341-9958-45cc-bf29-a9daa759a3d6" providerId="ADAL" clId="{9CE98AEA-35C0-4028-8443-FDE6A541EB09}" dt="2024-02-27T19:15:21.900" v="636" actId="478"/>
          <ac:spMkLst>
            <pc:docMk/>
            <pc:sldMk cId="3740549062" sldId="340"/>
            <ac:spMk id="8" creationId="{B7BBCB99-5A1D-1594-BE91-28EA7D3DE624}"/>
          </ac:spMkLst>
        </pc:spChg>
        <pc:spChg chg="del">
          <ac:chgData name="Egle Mocciaro" userId="c18a4341-9958-45cc-bf29-a9daa759a3d6" providerId="ADAL" clId="{9CE98AEA-35C0-4028-8443-FDE6A541EB09}" dt="2024-02-27T19:15:23.662" v="637" actId="478"/>
          <ac:spMkLst>
            <pc:docMk/>
            <pc:sldMk cId="3740549062" sldId="340"/>
            <ac:spMk id="10" creationId="{6AAB35EF-9D9A-5F0E-9C31-C75CF6D69968}"/>
          </ac:spMkLst>
        </pc:spChg>
        <pc:spChg chg="add mod">
          <ac:chgData name="Egle Mocciaro" userId="c18a4341-9958-45cc-bf29-a9daa759a3d6" providerId="ADAL" clId="{9CE98AEA-35C0-4028-8443-FDE6A541EB09}" dt="2024-02-27T19:15:57.550" v="659"/>
          <ac:spMkLst>
            <pc:docMk/>
            <pc:sldMk cId="3740549062" sldId="340"/>
            <ac:spMk id="11" creationId="{D31D5409-CCCD-FB37-6C16-03240824FA29}"/>
          </ac:spMkLst>
        </pc:spChg>
        <pc:picChg chg="del">
          <ac:chgData name="Egle Mocciaro" userId="c18a4341-9958-45cc-bf29-a9daa759a3d6" providerId="ADAL" clId="{9CE98AEA-35C0-4028-8443-FDE6A541EB09}" dt="2024-02-27T19:14:35.249" v="631" actId="478"/>
          <ac:picMkLst>
            <pc:docMk/>
            <pc:sldMk cId="3740549062" sldId="340"/>
            <ac:picMk id="5" creationId="{EA263180-F64D-28DC-3867-3683AF0758AA}"/>
          </ac:picMkLst>
        </pc:picChg>
        <pc:picChg chg="add mod">
          <ac:chgData name="Egle Mocciaro" userId="c18a4341-9958-45cc-bf29-a9daa759a3d6" providerId="ADAL" clId="{9CE98AEA-35C0-4028-8443-FDE6A541EB09}" dt="2024-02-27T19:14:44.970" v="633" actId="1076"/>
          <ac:picMkLst>
            <pc:docMk/>
            <pc:sldMk cId="3740549062" sldId="340"/>
            <ac:picMk id="6" creationId="{9321A83F-BF57-FE9F-EC73-5708E5C93533}"/>
          </ac:picMkLst>
        </pc:picChg>
        <pc:picChg chg="del">
          <ac:chgData name="Egle Mocciaro" userId="c18a4341-9958-45cc-bf29-a9daa759a3d6" providerId="ADAL" clId="{9CE98AEA-35C0-4028-8443-FDE6A541EB09}" dt="2024-02-27T19:14:34.729" v="630" actId="478"/>
          <ac:picMkLst>
            <pc:docMk/>
            <pc:sldMk cId="3740549062" sldId="340"/>
            <ac:picMk id="7" creationId="{879576B7-ECFD-809E-64D2-57198BD94D45}"/>
          </ac:picMkLst>
        </pc:picChg>
        <pc:picChg chg="add mod">
          <ac:chgData name="Egle Mocciaro" userId="c18a4341-9958-45cc-bf29-a9daa759a3d6" providerId="ADAL" clId="{9CE98AEA-35C0-4028-8443-FDE6A541EB09}" dt="2024-02-27T19:14:44.970" v="633" actId="1076"/>
          <ac:picMkLst>
            <pc:docMk/>
            <pc:sldMk cId="3740549062" sldId="340"/>
            <ac:picMk id="9" creationId="{8D8DB153-47F1-5573-0D0F-934286543B8B}"/>
          </ac:picMkLst>
        </pc:picChg>
      </pc:sldChg>
      <pc:sldChg chg="addSp delSp modSp add mod">
        <pc:chgData name="Egle Mocciaro" userId="c18a4341-9958-45cc-bf29-a9daa759a3d6" providerId="ADAL" clId="{9CE98AEA-35C0-4028-8443-FDE6A541EB09}" dt="2024-02-28T18:32:41.457" v="7769" actId="6549"/>
        <pc:sldMkLst>
          <pc:docMk/>
          <pc:sldMk cId="1796928278" sldId="341"/>
        </pc:sldMkLst>
        <pc:spChg chg="mod">
          <ac:chgData name="Egle Mocciaro" userId="c18a4341-9958-45cc-bf29-a9daa759a3d6" providerId="ADAL" clId="{9CE98AEA-35C0-4028-8443-FDE6A541EB09}" dt="2024-02-28T18:12:44.333" v="7382" actId="20577"/>
          <ac:spMkLst>
            <pc:docMk/>
            <pc:sldMk cId="1796928278" sldId="341"/>
            <ac:spMk id="2" creationId="{7F93168F-069B-30C0-DDEF-BDCBE3D087C1}"/>
          </ac:spMkLst>
        </pc:spChg>
        <pc:spChg chg="add del mod">
          <ac:chgData name="Egle Mocciaro" userId="c18a4341-9958-45cc-bf29-a9daa759a3d6" providerId="ADAL" clId="{9CE98AEA-35C0-4028-8443-FDE6A541EB09}" dt="2024-02-28T18:26:41.909" v="7687" actId="478"/>
          <ac:spMkLst>
            <pc:docMk/>
            <pc:sldMk cId="1796928278" sldId="341"/>
            <ac:spMk id="5" creationId="{9B391F85-EEA5-8FB2-D772-E3A4C35EE74B}"/>
          </ac:spMkLst>
        </pc:spChg>
        <pc:spChg chg="mod">
          <ac:chgData name="Egle Mocciaro" userId="c18a4341-9958-45cc-bf29-a9daa759a3d6" providerId="ADAL" clId="{9CE98AEA-35C0-4028-8443-FDE6A541EB09}" dt="2024-02-28T18:32:41.457" v="7769" actId="6549"/>
          <ac:spMkLst>
            <pc:docMk/>
            <pc:sldMk cId="1796928278" sldId="341"/>
            <ac:spMk id="8" creationId="{E3B2D190-6B5C-2BF7-A754-4413240D27C4}"/>
          </ac:spMkLst>
        </pc:spChg>
      </pc:sldChg>
      <pc:sldChg chg="addSp delSp modSp add del mod">
        <pc:chgData name="Egle Mocciaro" userId="c18a4341-9958-45cc-bf29-a9daa759a3d6" providerId="ADAL" clId="{9CE98AEA-35C0-4028-8443-FDE6A541EB09}" dt="2024-02-28T09:19:41.315" v="1386" actId="2696"/>
        <pc:sldMkLst>
          <pc:docMk/>
          <pc:sldMk cId="3571247858" sldId="341"/>
        </pc:sldMkLst>
        <pc:spChg chg="mod">
          <ac:chgData name="Egle Mocciaro" userId="c18a4341-9958-45cc-bf29-a9daa759a3d6" providerId="ADAL" clId="{9CE98AEA-35C0-4028-8443-FDE6A541EB09}" dt="2024-02-27T19:17:46.846" v="671" actId="20577"/>
          <ac:spMkLst>
            <pc:docMk/>
            <pc:sldMk cId="3571247858" sldId="341"/>
            <ac:spMk id="2" creationId="{33E97097-2894-6CC6-A4C1-FBBD0C341C56}"/>
          </ac:spMkLst>
        </pc:spChg>
        <pc:spChg chg="mod">
          <ac:chgData name="Egle Mocciaro" userId="c18a4341-9958-45cc-bf29-a9daa759a3d6" providerId="ADAL" clId="{9CE98AEA-35C0-4028-8443-FDE6A541EB09}" dt="2024-02-27T19:20:19.512" v="725" actId="6549"/>
          <ac:spMkLst>
            <pc:docMk/>
            <pc:sldMk cId="3571247858" sldId="341"/>
            <ac:spMk id="4" creationId="{65C323EE-F714-0A72-3586-07E8ADA873CD}"/>
          </ac:spMkLst>
        </pc:spChg>
        <pc:spChg chg="mod">
          <ac:chgData name="Egle Mocciaro" userId="c18a4341-9958-45cc-bf29-a9daa759a3d6" providerId="ADAL" clId="{9CE98AEA-35C0-4028-8443-FDE6A541EB09}" dt="2024-02-27T19:20:30.302" v="728" actId="14100"/>
          <ac:spMkLst>
            <pc:docMk/>
            <pc:sldMk cId="3571247858" sldId="341"/>
            <ac:spMk id="11" creationId="{1BD3A3B8-F773-8D20-45AD-66561B396813}"/>
          </ac:spMkLst>
        </pc:spChg>
        <pc:picChg chg="add mod">
          <ac:chgData name="Egle Mocciaro" userId="c18a4341-9958-45cc-bf29-a9daa759a3d6" providerId="ADAL" clId="{9CE98AEA-35C0-4028-8443-FDE6A541EB09}" dt="2024-02-27T19:20:26.299" v="727" actId="14100"/>
          <ac:picMkLst>
            <pc:docMk/>
            <pc:sldMk cId="3571247858" sldId="341"/>
            <ac:picMk id="5" creationId="{EA01E6D0-FCF6-24B6-695C-A9D5CB6C223D}"/>
          </ac:picMkLst>
        </pc:picChg>
        <pc:picChg chg="del">
          <ac:chgData name="Egle Mocciaro" userId="c18a4341-9958-45cc-bf29-a9daa759a3d6" providerId="ADAL" clId="{9CE98AEA-35C0-4028-8443-FDE6A541EB09}" dt="2024-02-27T19:19:16.785" v="702" actId="478"/>
          <ac:picMkLst>
            <pc:docMk/>
            <pc:sldMk cId="3571247858" sldId="341"/>
            <ac:picMk id="6" creationId="{6D1BDA44-A01D-F4F1-DEE7-C4567A31D547}"/>
          </ac:picMkLst>
        </pc:picChg>
        <pc:picChg chg="add mod">
          <ac:chgData name="Egle Mocciaro" userId="c18a4341-9958-45cc-bf29-a9daa759a3d6" providerId="ADAL" clId="{9CE98AEA-35C0-4028-8443-FDE6A541EB09}" dt="2024-02-27T19:19:49.611" v="719" actId="1076"/>
          <ac:picMkLst>
            <pc:docMk/>
            <pc:sldMk cId="3571247858" sldId="341"/>
            <ac:picMk id="7" creationId="{8AF0185C-7F06-9BB1-A48A-C4509FB2748D}"/>
          </ac:picMkLst>
        </pc:picChg>
        <pc:picChg chg="del">
          <ac:chgData name="Egle Mocciaro" userId="c18a4341-9958-45cc-bf29-a9daa759a3d6" providerId="ADAL" clId="{9CE98AEA-35C0-4028-8443-FDE6A541EB09}" dt="2024-02-27T19:19:17.272" v="703" actId="478"/>
          <ac:picMkLst>
            <pc:docMk/>
            <pc:sldMk cId="3571247858" sldId="341"/>
            <ac:picMk id="9" creationId="{0F37FA50-1737-64FA-4F84-1199A35D7A95}"/>
          </ac:picMkLst>
        </pc:picChg>
      </pc:sldChg>
      <pc:sldChg chg="del">
        <pc:chgData name="Egle Mocciaro" userId="c18a4341-9958-45cc-bf29-a9daa759a3d6" providerId="ADAL" clId="{9CE98AEA-35C0-4028-8443-FDE6A541EB09}" dt="2024-02-27T18:47:17.998" v="178" actId="2696"/>
        <pc:sldMkLst>
          <pc:docMk/>
          <pc:sldMk cId="4194663044" sldId="341"/>
        </pc:sldMkLst>
      </pc:sldChg>
      <pc:sldChg chg="addSp delSp modSp add del mod">
        <pc:chgData name="Egle Mocciaro" userId="c18a4341-9958-45cc-bf29-a9daa759a3d6" providerId="ADAL" clId="{9CE98AEA-35C0-4028-8443-FDE6A541EB09}" dt="2024-02-28T18:41:36.309" v="7881" actId="2696"/>
        <pc:sldMkLst>
          <pc:docMk/>
          <pc:sldMk cId="147422082" sldId="342"/>
        </pc:sldMkLst>
        <pc:spChg chg="mod">
          <ac:chgData name="Egle Mocciaro" userId="c18a4341-9958-45cc-bf29-a9daa759a3d6" providerId="ADAL" clId="{9CE98AEA-35C0-4028-8443-FDE6A541EB09}" dt="2024-02-28T18:05:06.992" v="7311"/>
          <ac:spMkLst>
            <pc:docMk/>
            <pc:sldMk cId="147422082" sldId="342"/>
            <ac:spMk id="2" creationId="{8D80CB16-F546-BC52-0321-B0616353022D}"/>
          </ac:spMkLst>
        </pc:spChg>
        <pc:spChg chg="del">
          <ac:chgData name="Egle Mocciaro" userId="c18a4341-9958-45cc-bf29-a9daa759a3d6" providerId="ADAL" clId="{9CE98AEA-35C0-4028-8443-FDE6A541EB09}" dt="2024-02-28T18:05:31.065" v="7314" actId="478"/>
          <ac:spMkLst>
            <pc:docMk/>
            <pc:sldMk cId="147422082" sldId="342"/>
            <ac:spMk id="5" creationId="{92A560AC-320C-0068-EBA1-BE509AD80C48}"/>
          </ac:spMkLst>
        </pc:spChg>
        <pc:spChg chg="del mod">
          <ac:chgData name="Egle Mocciaro" userId="c18a4341-9958-45cc-bf29-a9daa759a3d6" providerId="ADAL" clId="{9CE98AEA-35C0-4028-8443-FDE6A541EB09}" dt="2024-02-28T18:05:29.693" v="7313" actId="478"/>
          <ac:spMkLst>
            <pc:docMk/>
            <pc:sldMk cId="147422082" sldId="342"/>
            <ac:spMk id="8" creationId="{88266E7E-6F00-4416-4560-2A453B48B610}"/>
          </ac:spMkLst>
        </pc:spChg>
        <pc:spChg chg="add del">
          <ac:chgData name="Egle Mocciaro" userId="c18a4341-9958-45cc-bf29-a9daa759a3d6" providerId="ADAL" clId="{9CE98AEA-35C0-4028-8443-FDE6A541EB09}" dt="2024-02-28T18:06:45.269" v="7327" actId="22"/>
          <ac:spMkLst>
            <pc:docMk/>
            <pc:sldMk cId="147422082" sldId="342"/>
            <ac:spMk id="10" creationId="{403510C9-76F3-DBA0-E0E6-A9A6FADF7320}"/>
          </ac:spMkLst>
        </pc:spChg>
        <pc:graphicFrameChg chg="add mod modGraphic">
          <ac:chgData name="Egle Mocciaro" userId="c18a4341-9958-45cc-bf29-a9daa759a3d6" providerId="ADAL" clId="{9CE98AEA-35C0-4028-8443-FDE6A541EB09}" dt="2024-02-28T18:37:18.677" v="7850" actId="122"/>
          <ac:graphicFrameMkLst>
            <pc:docMk/>
            <pc:sldMk cId="147422082" sldId="342"/>
            <ac:graphicFrameMk id="6" creationId="{D9D658A3-5277-AE4E-12D1-FE95B8C9986D}"/>
          </ac:graphicFrameMkLst>
        </pc:graphicFrameChg>
        <pc:graphicFrameChg chg="add mod modGraphic">
          <ac:chgData name="Egle Mocciaro" userId="c18a4341-9958-45cc-bf29-a9daa759a3d6" providerId="ADAL" clId="{9CE98AEA-35C0-4028-8443-FDE6A541EB09}" dt="2024-02-28T18:37:00.256" v="7844" actId="113"/>
          <ac:graphicFrameMkLst>
            <pc:docMk/>
            <pc:sldMk cId="147422082" sldId="342"/>
            <ac:graphicFrameMk id="7" creationId="{4903B8B7-34A9-9B40-3B67-6F3B375C4DDB}"/>
          </ac:graphicFrameMkLst>
        </pc:graphicFrameChg>
        <pc:picChg chg="add mod">
          <ac:chgData name="Egle Mocciaro" userId="c18a4341-9958-45cc-bf29-a9daa759a3d6" providerId="ADAL" clId="{9CE98AEA-35C0-4028-8443-FDE6A541EB09}" dt="2024-02-28T18:05:39.313" v="7317" actId="14100"/>
          <ac:picMkLst>
            <pc:docMk/>
            <pc:sldMk cId="147422082" sldId="342"/>
            <ac:picMk id="4" creationId="{FA08F6BC-1AFA-396C-D398-3A3905742280}"/>
          </ac:picMkLst>
        </pc:picChg>
        <pc:cxnChg chg="add mod">
          <ac:chgData name="Egle Mocciaro" userId="c18a4341-9958-45cc-bf29-a9daa759a3d6" providerId="ADAL" clId="{9CE98AEA-35C0-4028-8443-FDE6A541EB09}" dt="2024-02-28T18:39:15.170" v="7855" actId="13822"/>
          <ac:cxnSpMkLst>
            <pc:docMk/>
            <pc:sldMk cId="147422082" sldId="342"/>
            <ac:cxnSpMk id="12" creationId="{CA932160-BEEF-78A8-446C-C3697CEFE115}"/>
          </ac:cxnSpMkLst>
        </pc:cxnChg>
        <pc:cxnChg chg="add mod">
          <ac:chgData name="Egle Mocciaro" userId="c18a4341-9958-45cc-bf29-a9daa759a3d6" providerId="ADAL" clId="{9CE98AEA-35C0-4028-8443-FDE6A541EB09}" dt="2024-02-28T18:39:15.170" v="7855" actId="13822"/>
          <ac:cxnSpMkLst>
            <pc:docMk/>
            <pc:sldMk cId="147422082" sldId="342"/>
            <ac:cxnSpMk id="14" creationId="{2ECA4C3F-77EA-30B3-B12E-DF4D9B0D6B80}"/>
          </ac:cxnSpMkLst>
        </pc:cxnChg>
        <pc:cxnChg chg="add mod">
          <ac:chgData name="Egle Mocciaro" userId="c18a4341-9958-45cc-bf29-a9daa759a3d6" providerId="ADAL" clId="{9CE98AEA-35C0-4028-8443-FDE6A541EB09}" dt="2024-02-28T18:39:23.098" v="7857" actId="1076"/>
          <ac:cxnSpMkLst>
            <pc:docMk/>
            <pc:sldMk cId="147422082" sldId="342"/>
            <ac:cxnSpMk id="16" creationId="{13D0A98C-10A8-3D3A-AFEA-701811E2299F}"/>
          </ac:cxnSpMkLst>
        </pc:cxnChg>
        <pc:cxnChg chg="add mod">
          <ac:chgData name="Egle Mocciaro" userId="c18a4341-9958-45cc-bf29-a9daa759a3d6" providerId="ADAL" clId="{9CE98AEA-35C0-4028-8443-FDE6A541EB09}" dt="2024-02-28T18:39:23.098" v="7857" actId="1076"/>
          <ac:cxnSpMkLst>
            <pc:docMk/>
            <pc:sldMk cId="147422082" sldId="342"/>
            <ac:cxnSpMk id="17" creationId="{D5E03770-BC38-F497-629D-605EDE303F78}"/>
          </ac:cxnSpMkLst>
        </pc:cxnChg>
        <pc:cxnChg chg="add mod">
          <ac:chgData name="Egle Mocciaro" userId="c18a4341-9958-45cc-bf29-a9daa759a3d6" providerId="ADAL" clId="{9CE98AEA-35C0-4028-8443-FDE6A541EB09}" dt="2024-02-28T18:39:29.369" v="7859" actId="1076"/>
          <ac:cxnSpMkLst>
            <pc:docMk/>
            <pc:sldMk cId="147422082" sldId="342"/>
            <ac:cxnSpMk id="18" creationId="{A4B7588C-60B3-4F56-3DBC-E6D38C0B31CA}"/>
          </ac:cxnSpMkLst>
        </pc:cxnChg>
        <pc:cxnChg chg="add mod">
          <ac:chgData name="Egle Mocciaro" userId="c18a4341-9958-45cc-bf29-a9daa759a3d6" providerId="ADAL" clId="{9CE98AEA-35C0-4028-8443-FDE6A541EB09}" dt="2024-02-28T18:39:29.369" v="7859" actId="1076"/>
          <ac:cxnSpMkLst>
            <pc:docMk/>
            <pc:sldMk cId="147422082" sldId="342"/>
            <ac:cxnSpMk id="19" creationId="{DC092978-62D0-9DF4-E373-9D961E65D6E4}"/>
          </ac:cxnSpMkLst>
        </pc:cxnChg>
        <pc:cxnChg chg="add mod">
          <ac:chgData name="Egle Mocciaro" userId="c18a4341-9958-45cc-bf29-a9daa759a3d6" providerId="ADAL" clId="{9CE98AEA-35C0-4028-8443-FDE6A541EB09}" dt="2024-02-28T18:39:36.699" v="7861" actId="1076"/>
          <ac:cxnSpMkLst>
            <pc:docMk/>
            <pc:sldMk cId="147422082" sldId="342"/>
            <ac:cxnSpMk id="20" creationId="{5291C8B2-7274-1EAF-055C-D4D3F560C1C0}"/>
          </ac:cxnSpMkLst>
        </pc:cxnChg>
        <pc:cxnChg chg="add mod">
          <ac:chgData name="Egle Mocciaro" userId="c18a4341-9958-45cc-bf29-a9daa759a3d6" providerId="ADAL" clId="{9CE98AEA-35C0-4028-8443-FDE6A541EB09}" dt="2024-02-28T18:39:36.699" v="7861" actId="1076"/>
          <ac:cxnSpMkLst>
            <pc:docMk/>
            <pc:sldMk cId="147422082" sldId="342"/>
            <ac:cxnSpMk id="21" creationId="{30B3BFAA-F4A0-C677-FFBB-DC4554F70360}"/>
          </ac:cxnSpMkLst>
        </pc:cxnChg>
        <pc:cxnChg chg="add mod">
          <ac:chgData name="Egle Mocciaro" userId="c18a4341-9958-45cc-bf29-a9daa759a3d6" providerId="ADAL" clId="{9CE98AEA-35C0-4028-8443-FDE6A541EB09}" dt="2024-02-28T18:39:42.989" v="7863" actId="1076"/>
          <ac:cxnSpMkLst>
            <pc:docMk/>
            <pc:sldMk cId="147422082" sldId="342"/>
            <ac:cxnSpMk id="22" creationId="{0B9A5124-5462-29C5-5BDE-C9A3B3D656AF}"/>
          </ac:cxnSpMkLst>
        </pc:cxnChg>
        <pc:cxnChg chg="add mod">
          <ac:chgData name="Egle Mocciaro" userId="c18a4341-9958-45cc-bf29-a9daa759a3d6" providerId="ADAL" clId="{9CE98AEA-35C0-4028-8443-FDE6A541EB09}" dt="2024-02-28T18:39:42.989" v="7863" actId="1076"/>
          <ac:cxnSpMkLst>
            <pc:docMk/>
            <pc:sldMk cId="147422082" sldId="342"/>
            <ac:cxnSpMk id="23" creationId="{186E7B1E-1D3F-8D46-AE5D-C1232362FAC5}"/>
          </ac:cxnSpMkLst>
        </pc:cxnChg>
      </pc:sldChg>
      <pc:sldChg chg="addSp delSp modSp add del mod">
        <pc:chgData name="Egle Mocciaro" userId="c18a4341-9958-45cc-bf29-a9daa759a3d6" providerId="ADAL" clId="{9CE98AEA-35C0-4028-8443-FDE6A541EB09}" dt="2024-02-28T09:19:41.315" v="1386" actId="2696"/>
        <pc:sldMkLst>
          <pc:docMk/>
          <pc:sldMk cId="644077023" sldId="342"/>
        </pc:sldMkLst>
        <pc:spChg chg="mod">
          <ac:chgData name="Egle Mocciaro" userId="c18a4341-9958-45cc-bf29-a9daa759a3d6" providerId="ADAL" clId="{9CE98AEA-35C0-4028-8443-FDE6A541EB09}" dt="2024-02-27T19:22:39.112" v="741" actId="6549"/>
          <ac:spMkLst>
            <pc:docMk/>
            <pc:sldMk cId="644077023" sldId="342"/>
            <ac:spMk id="4" creationId="{5678DA13-A50A-84C9-75F1-55C2B1589DC8}"/>
          </ac:spMkLst>
        </pc:spChg>
        <pc:spChg chg="del">
          <ac:chgData name="Egle Mocciaro" userId="c18a4341-9958-45cc-bf29-a9daa759a3d6" providerId="ADAL" clId="{9CE98AEA-35C0-4028-8443-FDE6A541EB09}" dt="2024-02-27T19:21:42.692" v="738" actId="478"/>
          <ac:spMkLst>
            <pc:docMk/>
            <pc:sldMk cId="644077023" sldId="342"/>
            <ac:spMk id="11" creationId="{4B13F2F4-455D-EB7B-72EB-F47AA1711833}"/>
          </ac:spMkLst>
        </pc:spChg>
        <pc:picChg chg="del">
          <ac:chgData name="Egle Mocciaro" userId="c18a4341-9958-45cc-bf29-a9daa759a3d6" providerId="ADAL" clId="{9CE98AEA-35C0-4028-8443-FDE6A541EB09}" dt="2024-02-27T19:20:56.407" v="731" actId="478"/>
          <ac:picMkLst>
            <pc:docMk/>
            <pc:sldMk cId="644077023" sldId="342"/>
            <ac:picMk id="5" creationId="{377C4C6A-7EB3-2026-70FC-79E7222BF51C}"/>
          </ac:picMkLst>
        </pc:picChg>
        <pc:picChg chg="add mod">
          <ac:chgData name="Egle Mocciaro" userId="c18a4341-9958-45cc-bf29-a9daa759a3d6" providerId="ADAL" clId="{9CE98AEA-35C0-4028-8443-FDE6A541EB09}" dt="2024-02-27T19:21:01.059" v="733" actId="1076"/>
          <ac:picMkLst>
            <pc:docMk/>
            <pc:sldMk cId="644077023" sldId="342"/>
            <ac:picMk id="6" creationId="{8DCDD763-9DC6-88E9-DC2F-04A724ABC468}"/>
          </ac:picMkLst>
        </pc:picChg>
        <pc:picChg chg="del">
          <ac:chgData name="Egle Mocciaro" userId="c18a4341-9958-45cc-bf29-a9daa759a3d6" providerId="ADAL" clId="{9CE98AEA-35C0-4028-8443-FDE6A541EB09}" dt="2024-02-27T19:20:55.812" v="730" actId="478"/>
          <ac:picMkLst>
            <pc:docMk/>
            <pc:sldMk cId="644077023" sldId="342"/>
            <ac:picMk id="7" creationId="{521A58E7-F847-1865-83CD-0EB5F0B8C740}"/>
          </ac:picMkLst>
        </pc:picChg>
        <pc:picChg chg="add mod">
          <ac:chgData name="Egle Mocciaro" userId="c18a4341-9958-45cc-bf29-a9daa759a3d6" providerId="ADAL" clId="{9CE98AEA-35C0-4028-8443-FDE6A541EB09}" dt="2024-02-27T19:21:01.059" v="733" actId="1076"/>
          <ac:picMkLst>
            <pc:docMk/>
            <pc:sldMk cId="644077023" sldId="342"/>
            <ac:picMk id="8" creationId="{C733EB32-E9F0-9F0C-4281-FFF712057CBA}"/>
          </ac:picMkLst>
        </pc:picChg>
      </pc:sldChg>
      <pc:sldChg chg="del">
        <pc:chgData name="Egle Mocciaro" userId="c18a4341-9958-45cc-bf29-a9daa759a3d6" providerId="ADAL" clId="{9CE98AEA-35C0-4028-8443-FDE6A541EB09}" dt="2024-02-27T18:47:17.998" v="178" actId="2696"/>
        <pc:sldMkLst>
          <pc:docMk/>
          <pc:sldMk cId="1764146324" sldId="342"/>
        </pc:sldMkLst>
      </pc:sldChg>
      <pc:sldChg chg="addSp delSp modSp add del mod">
        <pc:chgData name="Egle Mocciaro" userId="c18a4341-9958-45cc-bf29-a9daa759a3d6" providerId="ADAL" clId="{9CE98AEA-35C0-4028-8443-FDE6A541EB09}" dt="2024-02-28T18:39:52.947" v="7864" actId="2696"/>
        <pc:sldMkLst>
          <pc:docMk/>
          <pc:sldMk cId="731180442" sldId="343"/>
        </pc:sldMkLst>
        <pc:spChg chg="mod">
          <ac:chgData name="Egle Mocciaro" userId="c18a4341-9958-45cc-bf29-a9daa759a3d6" providerId="ADAL" clId="{9CE98AEA-35C0-4028-8443-FDE6A541EB09}" dt="2024-02-28T18:06:53.424" v="7336" actId="20577"/>
          <ac:spMkLst>
            <pc:docMk/>
            <pc:sldMk cId="731180442" sldId="343"/>
            <ac:spMk id="2" creationId="{0480A38D-D150-F2F9-445B-5794CE9D8B81}"/>
          </ac:spMkLst>
        </pc:spChg>
        <pc:spChg chg="add del mod">
          <ac:chgData name="Egle Mocciaro" userId="c18a4341-9958-45cc-bf29-a9daa759a3d6" providerId="ADAL" clId="{9CE98AEA-35C0-4028-8443-FDE6A541EB09}" dt="2024-02-28T18:07:52.788" v="7341" actId="478"/>
          <ac:spMkLst>
            <pc:docMk/>
            <pc:sldMk cId="731180442" sldId="343"/>
            <ac:spMk id="5" creationId="{99DBCEFB-B209-6DEF-9AB6-5C8086D1D9B2}"/>
          </ac:spMkLst>
        </pc:spChg>
        <pc:graphicFrameChg chg="del">
          <ac:chgData name="Egle Mocciaro" userId="c18a4341-9958-45cc-bf29-a9daa759a3d6" providerId="ADAL" clId="{9CE98AEA-35C0-4028-8443-FDE6A541EB09}" dt="2024-02-28T18:06:56.201" v="7337" actId="478"/>
          <ac:graphicFrameMkLst>
            <pc:docMk/>
            <pc:sldMk cId="731180442" sldId="343"/>
            <ac:graphicFrameMk id="6" creationId="{D16E9236-B4F5-EF61-C3C9-D045AD1EA936}"/>
          </ac:graphicFrameMkLst>
        </pc:graphicFrameChg>
        <pc:graphicFrameChg chg="del">
          <ac:chgData name="Egle Mocciaro" userId="c18a4341-9958-45cc-bf29-a9daa759a3d6" providerId="ADAL" clId="{9CE98AEA-35C0-4028-8443-FDE6A541EB09}" dt="2024-02-28T18:06:57.310" v="7338" actId="478"/>
          <ac:graphicFrameMkLst>
            <pc:docMk/>
            <pc:sldMk cId="731180442" sldId="343"/>
            <ac:graphicFrameMk id="7" creationId="{17FC2663-B1A8-166C-895D-2AB15A359D15}"/>
          </ac:graphicFrameMkLst>
        </pc:graphicFrameChg>
        <pc:graphicFrameChg chg="add mod modGraphic">
          <ac:chgData name="Egle Mocciaro" userId="c18a4341-9958-45cc-bf29-a9daa759a3d6" providerId="ADAL" clId="{9CE98AEA-35C0-4028-8443-FDE6A541EB09}" dt="2024-02-28T18:07:59.392" v="7344" actId="14100"/>
          <ac:graphicFrameMkLst>
            <pc:docMk/>
            <pc:sldMk cId="731180442" sldId="343"/>
            <ac:graphicFrameMk id="8" creationId="{43AA3EA6-4DB6-493B-024D-DF4724C2D64A}"/>
          </ac:graphicFrameMkLst>
        </pc:graphicFrameChg>
        <pc:graphicFrameChg chg="add mod modGraphic">
          <ac:chgData name="Egle Mocciaro" userId="c18a4341-9958-45cc-bf29-a9daa759a3d6" providerId="ADAL" clId="{9CE98AEA-35C0-4028-8443-FDE6A541EB09}" dt="2024-02-28T18:08:11.896" v="7347" actId="14100"/>
          <ac:graphicFrameMkLst>
            <pc:docMk/>
            <pc:sldMk cId="731180442" sldId="343"/>
            <ac:graphicFrameMk id="9" creationId="{716A0902-ECC8-A228-6C9B-5F870A5A1030}"/>
          </ac:graphicFrameMkLst>
        </pc:graphicFrameChg>
      </pc:sldChg>
      <pc:sldChg chg="addSp delSp modSp add del mod">
        <pc:chgData name="Egle Mocciaro" userId="c18a4341-9958-45cc-bf29-a9daa759a3d6" providerId="ADAL" clId="{9CE98AEA-35C0-4028-8443-FDE6A541EB09}" dt="2024-02-28T09:19:41.315" v="1386" actId="2696"/>
        <pc:sldMkLst>
          <pc:docMk/>
          <pc:sldMk cId="2142410742" sldId="343"/>
        </pc:sldMkLst>
        <pc:spChg chg="mod">
          <ac:chgData name="Egle Mocciaro" userId="c18a4341-9958-45cc-bf29-a9daa759a3d6" providerId="ADAL" clId="{9CE98AEA-35C0-4028-8443-FDE6A541EB09}" dt="2024-02-27T19:23:02.302" v="743"/>
          <ac:spMkLst>
            <pc:docMk/>
            <pc:sldMk cId="2142410742" sldId="343"/>
            <ac:spMk id="2" creationId="{DEA0F1D5-6E8F-B19F-CF10-A9D418193DA3}"/>
          </ac:spMkLst>
        </pc:spChg>
        <pc:spChg chg="mod">
          <ac:chgData name="Egle Mocciaro" userId="c18a4341-9958-45cc-bf29-a9daa759a3d6" providerId="ADAL" clId="{9CE98AEA-35C0-4028-8443-FDE6A541EB09}" dt="2024-02-27T19:25:26.201" v="816" actId="6549"/>
          <ac:spMkLst>
            <pc:docMk/>
            <pc:sldMk cId="2142410742" sldId="343"/>
            <ac:spMk id="4" creationId="{F74EB89E-0039-64A8-0173-8B2E62A37ACB}"/>
          </ac:spMkLst>
        </pc:spChg>
        <pc:spChg chg="add mod">
          <ac:chgData name="Egle Mocciaro" userId="c18a4341-9958-45cc-bf29-a9daa759a3d6" providerId="ADAL" clId="{9CE98AEA-35C0-4028-8443-FDE6A541EB09}" dt="2024-02-27T19:26:14.181" v="851" actId="14100"/>
          <ac:spMkLst>
            <pc:docMk/>
            <pc:sldMk cId="2142410742" sldId="343"/>
            <ac:spMk id="7" creationId="{46B60244-C970-DB47-9F52-C059CC82CADE}"/>
          </ac:spMkLst>
        </pc:spChg>
        <pc:picChg chg="add mod">
          <ac:chgData name="Egle Mocciaro" userId="c18a4341-9958-45cc-bf29-a9daa759a3d6" providerId="ADAL" clId="{9CE98AEA-35C0-4028-8443-FDE6A541EB09}" dt="2024-02-27T19:23:15.553" v="747" actId="1076"/>
          <ac:picMkLst>
            <pc:docMk/>
            <pc:sldMk cId="2142410742" sldId="343"/>
            <ac:picMk id="5" creationId="{5C408570-C5EF-1D84-B4FE-1A4ED98D9530}"/>
          </ac:picMkLst>
        </pc:picChg>
        <pc:picChg chg="del">
          <ac:chgData name="Egle Mocciaro" userId="c18a4341-9958-45cc-bf29-a9daa759a3d6" providerId="ADAL" clId="{9CE98AEA-35C0-4028-8443-FDE6A541EB09}" dt="2024-02-27T19:23:12.598" v="745" actId="478"/>
          <ac:picMkLst>
            <pc:docMk/>
            <pc:sldMk cId="2142410742" sldId="343"/>
            <ac:picMk id="6" creationId="{B600B806-D68F-830C-CFDD-A5F6992C14FD}"/>
          </ac:picMkLst>
        </pc:picChg>
        <pc:picChg chg="del">
          <ac:chgData name="Egle Mocciaro" userId="c18a4341-9958-45cc-bf29-a9daa759a3d6" providerId="ADAL" clId="{9CE98AEA-35C0-4028-8443-FDE6A541EB09}" dt="2024-02-27T19:23:12.092" v="744" actId="478"/>
          <ac:picMkLst>
            <pc:docMk/>
            <pc:sldMk cId="2142410742" sldId="343"/>
            <ac:picMk id="8" creationId="{5AFE472D-F657-7B85-7E7E-07B71BC292DD}"/>
          </ac:picMkLst>
        </pc:picChg>
        <pc:picChg chg="add mod">
          <ac:chgData name="Egle Mocciaro" userId="c18a4341-9958-45cc-bf29-a9daa759a3d6" providerId="ADAL" clId="{9CE98AEA-35C0-4028-8443-FDE6A541EB09}" dt="2024-02-27T19:26:25.805" v="853" actId="1076"/>
          <ac:picMkLst>
            <pc:docMk/>
            <pc:sldMk cId="2142410742" sldId="343"/>
            <ac:picMk id="9" creationId="{74017DFA-6277-AF70-A0A1-BF1CD02CF240}"/>
          </ac:picMkLst>
        </pc:picChg>
      </pc:sldChg>
      <pc:sldChg chg="addSp delSp modSp add del mod">
        <pc:chgData name="Egle Mocciaro" userId="c18a4341-9958-45cc-bf29-a9daa759a3d6" providerId="ADAL" clId="{9CE98AEA-35C0-4028-8443-FDE6A541EB09}" dt="2024-02-28T09:19:41.315" v="1386" actId="2696"/>
        <pc:sldMkLst>
          <pc:docMk/>
          <pc:sldMk cId="1810425092" sldId="344"/>
        </pc:sldMkLst>
        <pc:spChg chg="mod">
          <ac:chgData name="Egle Mocciaro" userId="c18a4341-9958-45cc-bf29-a9daa759a3d6" providerId="ADAL" clId="{9CE98AEA-35C0-4028-8443-FDE6A541EB09}" dt="2024-02-27T19:26:49.153" v="863" actId="20577"/>
          <ac:spMkLst>
            <pc:docMk/>
            <pc:sldMk cId="1810425092" sldId="344"/>
            <ac:spMk id="2" creationId="{8A91B096-8122-0972-191B-0CD0E5A061DF}"/>
          </ac:spMkLst>
        </pc:spChg>
        <pc:spChg chg="mod">
          <ac:chgData name="Egle Mocciaro" userId="c18a4341-9958-45cc-bf29-a9daa759a3d6" providerId="ADAL" clId="{9CE98AEA-35C0-4028-8443-FDE6A541EB09}" dt="2024-02-27T19:32:55.223" v="965" actId="6549"/>
          <ac:spMkLst>
            <pc:docMk/>
            <pc:sldMk cId="1810425092" sldId="344"/>
            <ac:spMk id="4" creationId="{A75060D2-864C-4EE0-7A36-CA1677371660}"/>
          </ac:spMkLst>
        </pc:spChg>
        <pc:spChg chg="mod">
          <ac:chgData name="Egle Mocciaro" userId="c18a4341-9958-45cc-bf29-a9daa759a3d6" providerId="ADAL" clId="{9CE98AEA-35C0-4028-8443-FDE6A541EB09}" dt="2024-02-27T19:34:44.337" v="1003" actId="14100"/>
          <ac:spMkLst>
            <pc:docMk/>
            <pc:sldMk cId="1810425092" sldId="344"/>
            <ac:spMk id="7" creationId="{07F8205D-71FC-47BA-05E0-E1D929B0447F}"/>
          </ac:spMkLst>
        </pc:spChg>
        <pc:spChg chg="add del">
          <ac:chgData name="Egle Mocciaro" userId="c18a4341-9958-45cc-bf29-a9daa759a3d6" providerId="ADAL" clId="{9CE98AEA-35C0-4028-8443-FDE6A541EB09}" dt="2024-02-27T19:32:37.279" v="962" actId="478"/>
          <ac:spMkLst>
            <pc:docMk/>
            <pc:sldMk cId="1810425092" sldId="344"/>
            <ac:spMk id="11" creationId="{11EAEB5C-6CB7-7C80-8444-3472645C2203}"/>
          </ac:spMkLst>
        </pc:spChg>
        <pc:spChg chg="add del">
          <ac:chgData name="Egle Mocciaro" userId="c18a4341-9958-45cc-bf29-a9daa759a3d6" providerId="ADAL" clId="{9CE98AEA-35C0-4028-8443-FDE6A541EB09}" dt="2024-02-27T19:32:51.568" v="964" actId="478"/>
          <ac:spMkLst>
            <pc:docMk/>
            <pc:sldMk cId="1810425092" sldId="344"/>
            <ac:spMk id="12" creationId="{C65F4AA2-7470-C146-B520-C11335825669}"/>
          </ac:spMkLst>
        </pc:spChg>
        <pc:picChg chg="del">
          <ac:chgData name="Egle Mocciaro" userId="c18a4341-9958-45cc-bf29-a9daa759a3d6" providerId="ADAL" clId="{9CE98AEA-35C0-4028-8443-FDE6A541EB09}" dt="2024-02-27T19:26:50.889" v="864" actId="478"/>
          <ac:picMkLst>
            <pc:docMk/>
            <pc:sldMk cId="1810425092" sldId="344"/>
            <ac:picMk id="5" creationId="{11075988-91B5-3E56-16ED-B7DCEC29C785}"/>
          </ac:picMkLst>
        </pc:picChg>
        <pc:picChg chg="add mod">
          <ac:chgData name="Egle Mocciaro" userId="c18a4341-9958-45cc-bf29-a9daa759a3d6" providerId="ADAL" clId="{9CE98AEA-35C0-4028-8443-FDE6A541EB09}" dt="2024-02-27T19:26:57.875" v="868" actId="1076"/>
          <ac:picMkLst>
            <pc:docMk/>
            <pc:sldMk cId="1810425092" sldId="344"/>
            <ac:picMk id="6" creationId="{D356C48F-9C19-38EA-C322-868A54171637}"/>
          </ac:picMkLst>
        </pc:picChg>
        <pc:picChg chg="add mod">
          <ac:chgData name="Egle Mocciaro" userId="c18a4341-9958-45cc-bf29-a9daa759a3d6" providerId="ADAL" clId="{9CE98AEA-35C0-4028-8443-FDE6A541EB09}" dt="2024-02-27T19:34:55.743" v="1005" actId="1076"/>
          <ac:picMkLst>
            <pc:docMk/>
            <pc:sldMk cId="1810425092" sldId="344"/>
            <ac:picMk id="8" creationId="{4345DF2A-9FB7-4C93-EBDD-B8122138448C}"/>
          </ac:picMkLst>
        </pc:picChg>
        <pc:picChg chg="del">
          <ac:chgData name="Egle Mocciaro" userId="c18a4341-9958-45cc-bf29-a9daa759a3d6" providerId="ADAL" clId="{9CE98AEA-35C0-4028-8443-FDE6A541EB09}" dt="2024-02-27T19:26:51.486" v="865" actId="478"/>
          <ac:picMkLst>
            <pc:docMk/>
            <pc:sldMk cId="1810425092" sldId="344"/>
            <ac:picMk id="9" creationId="{337031B3-5F7A-DA73-8222-13AC6401843C}"/>
          </ac:picMkLst>
        </pc:picChg>
        <pc:picChg chg="add mod">
          <ac:chgData name="Egle Mocciaro" userId="c18a4341-9958-45cc-bf29-a9daa759a3d6" providerId="ADAL" clId="{9CE98AEA-35C0-4028-8443-FDE6A541EB09}" dt="2024-02-27T19:27:03.380" v="870" actId="1076"/>
          <ac:picMkLst>
            <pc:docMk/>
            <pc:sldMk cId="1810425092" sldId="344"/>
            <ac:picMk id="10" creationId="{1F0FC49E-37EC-4F4A-2569-BFBE1F01B26E}"/>
          </ac:picMkLst>
        </pc:picChg>
        <pc:picChg chg="add mod">
          <ac:chgData name="Egle Mocciaro" userId="c18a4341-9958-45cc-bf29-a9daa759a3d6" providerId="ADAL" clId="{9CE98AEA-35C0-4028-8443-FDE6A541EB09}" dt="2024-02-27T19:34:59.047" v="1006" actId="1076"/>
          <ac:picMkLst>
            <pc:docMk/>
            <pc:sldMk cId="1810425092" sldId="344"/>
            <ac:picMk id="1030" creationId="{53257B82-CAF1-5589-85CB-F5FFCB2EE2AA}"/>
          </ac:picMkLst>
        </pc:picChg>
      </pc:sldChg>
      <pc:sldChg chg="addSp delSp modSp add mod">
        <pc:chgData name="Egle Mocciaro" userId="c18a4341-9958-45cc-bf29-a9daa759a3d6" providerId="ADAL" clId="{9CE98AEA-35C0-4028-8443-FDE6A541EB09}" dt="2024-02-28T18:48:56.678" v="8060" actId="108"/>
        <pc:sldMkLst>
          <pc:docMk/>
          <pc:sldMk cId="2491265333" sldId="344"/>
        </pc:sldMkLst>
        <pc:spChg chg="mod">
          <ac:chgData name="Egle Mocciaro" userId="c18a4341-9958-45cc-bf29-a9daa759a3d6" providerId="ADAL" clId="{9CE98AEA-35C0-4028-8443-FDE6A541EB09}" dt="2024-02-28T18:08:46.704" v="7361" actId="20577"/>
          <ac:spMkLst>
            <pc:docMk/>
            <pc:sldMk cId="2491265333" sldId="344"/>
            <ac:spMk id="2" creationId="{63040A98-4559-692F-E9FE-2995469FAC0E}"/>
          </ac:spMkLst>
        </pc:spChg>
        <pc:spChg chg="add del">
          <ac:chgData name="Egle Mocciaro" userId="c18a4341-9958-45cc-bf29-a9daa759a3d6" providerId="ADAL" clId="{9CE98AEA-35C0-4028-8443-FDE6A541EB09}" dt="2024-02-28T18:08:54.028" v="7365" actId="22"/>
          <ac:spMkLst>
            <pc:docMk/>
            <pc:sldMk cId="2491265333" sldId="344"/>
            <ac:spMk id="5" creationId="{30E84332-32A3-ADE9-8E03-3258E84D641E}"/>
          </ac:spMkLst>
        </pc:spChg>
        <pc:spChg chg="add mod">
          <ac:chgData name="Egle Mocciaro" userId="c18a4341-9958-45cc-bf29-a9daa759a3d6" providerId="ADAL" clId="{9CE98AEA-35C0-4028-8443-FDE6A541EB09}" dt="2024-02-28T18:48:56.678" v="8060" actId="108"/>
          <ac:spMkLst>
            <pc:docMk/>
            <pc:sldMk cId="2491265333" sldId="344"/>
            <ac:spMk id="7" creationId="{5E4560F3-9648-6CA6-5807-6137B11A297D}"/>
          </ac:spMkLst>
        </pc:spChg>
        <pc:graphicFrameChg chg="del">
          <ac:chgData name="Egle Mocciaro" userId="c18a4341-9958-45cc-bf29-a9daa759a3d6" providerId="ADAL" clId="{9CE98AEA-35C0-4028-8443-FDE6A541EB09}" dt="2024-02-28T18:08:49.144" v="7362" actId="478"/>
          <ac:graphicFrameMkLst>
            <pc:docMk/>
            <pc:sldMk cId="2491265333" sldId="344"/>
            <ac:graphicFrameMk id="8" creationId="{FB3DD382-2288-1329-3918-30A793FFBE1F}"/>
          </ac:graphicFrameMkLst>
        </pc:graphicFrameChg>
        <pc:graphicFrameChg chg="del">
          <ac:chgData name="Egle Mocciaro" userId="c18a4341-9958-45cc-bf29-a9daa759a3d6" providerId="ADAL" clId="{9CE98AEA-35C0-4028-8443-FDE6A541EB09}" dt="2024-02-28T18:08:50.292" v="7363" actId="478"/>
          <ac:graphicFrameMkLst>
            <pc:docMk/>
            <pc:sldMk cId="2491265333" sldId="344"/>
            <ac:graphicFrameMk id="9" creationId="{7FA5CA68-63D7-CE73-D70A-09A5717FDE10}"/>
          </ac:graphicFrameMkLst>
        </pc:graphicFrameChg>
      </pc:sldChg>
      <pc:sldChg chg="modSp add mod">
        <pc:chgData name="Egle Mocciaro" userId="c18a4341-9958-45cc-bf29-a9daa759a3d6" providerId="ADAL" clId="{9CE98AEA-35C0-4028-8443-FDE6A541EB09}" dt="2024-02-28T18:46:33.132" v="7998" actId="208"/>
        <pc:sldMkLst>
          <pc:docMk/>
          <pc:sldMk cId="2091531723" sldId="345"/>
        </pc:sldMkLst>
        <pc:spChg chg="mod">
          <ac:chgData name="Egle Mocciaro" userId="c18a4341-9958-45cc-bf29-a9daa759a3d6" providerId="ADAL" clId="{9CE98AEA-35C0-4028-8443-FDE6A541EB09}" dt="2024-02-28T18:40:04.029" v="7872" actId="20577"/>
          <ac:spMkLst>
            <pc:docMk/>
            <pc:sldMk cId="2091531723" sldId="345"/>
            <ac:spMk id="2" creationId="{E7A03ED2-CE59-83FB-EE0F-CC1DEFE8E9D9}"/>
          </ac:spMkLst>
        </pc:spChg>
        <pc:graphicFrameChg chg="mod modGraphic">
          <ac:chgData name="Egle Mocciaro" userId="c18a4341-9958-45cc-bf29-a9daa759a3d6" providerId="ADAL" clId="{9CE98AEA-35C0-4028-8443-FDE6A541EB09}" dt="2024-02-28T18:41:26.550" v="7879" actId="20577"/>
          <ac:graphicFrameMkLst>
            <pc:docMk/>
            <pc:sldMk cId="2091531723" sldId="345"/>
            <ac:graphicFrameMk id="6" creationId="{228AE690-58E4-8FC5-127D-2D773E243C24}"/>
          </ac:graphicFrameMkLst>
        </pc:graphicFrameChg>
        <pc:cxnChg chg="mod">
          <ac:chgData name="Egle Mocciaro" userId="c18a4341-9958-45cc-bf29-a9daa759a3d6" providerId="ADAL" clId="{9CE98AEA-35C0-4028-8443-FDE6A541EB09}" dt="2024-02-28T18:46:33.132" v="7998" actId="208"/>
          <ac:cxnSpMkLst>
            <pc:docMk/>
            <pc:sldMk cId="2091531723" sldId="345"/>
            <ac:cxnSpMk id="12" creationId="{BFD62349-AC69-E02E-630B-ABF59015E62C}"/>
          </ac:cxnSpMkLst>
        </pc:cxnChg>
        <pc:cxnChg chg="mod">
          <ac:chgData name="Egle Mocciaro" userId="c18a4341-9958-45cc-bf29-a9daa759a3d6" providerId="ADAL" clId="{9CE98AEA-35C0-4028-8443-FDE6A541EB09}" dt="2024-02-28T18:46:33.132" v="7998" actId="208"/>
          <ac:cxnSpMkLst>
            <pc:docMk/>
            <pc:sldMk cId="2091531723" sldId="345"/>
            <ac:cxnSpMk id="14" creationId="{7C11E1F1-C1EF-B07F-77F4-F77E7D646F06}"/>
          </ac:cxnSpMkLst>
        </pc:cxnChg>
        <pc:cxnChg chg="mod">
          <ac:chgData name="Egle Mocciaro" userId="c18a4341-9958-45cc-bf29-a9daa759a3d6" providerId="ADAL" clId="{9CE98AEA-35C0-4028-8443-FDE6A541EB09}" dt="2024-02-28T18:46:33.132" v="7998" actId="208"/>
          <ac:cxnSpMkLst>
            <pc:docMk/>
            <pc:sldMk cId="2091531723" sldId="345"/>
            <ac:cxnSpMk id="16" creationId="{96579B2E-F9C2-9B2B-6408-E4A142F2B20D}"/>
          </ac:cxnSpMkLst>
        </pc:cxnChg>
        <pc:cxnChg chg="mod">
          <ac:chgData name="Egle Mocciaro" userId="c18a4341-9958-45cc-bf29-a9daa759a3d6" providerId="ADAL" clId="{9CE98AEA-35C0-4028-8443-FDE6A541EB09}" dt="2024-02-28T18:46:33.132" v="7998" actId="208"/>
          <ac:cxnSpMkLst>
            <pc:docMk/>
            <pc:sldMk cId="2091531723" sldId="345"/>
            <ac:cxnSpMk id="17" creationId="{AB698566-1A02-A8D5-A3E8-12EB9FCD156D}"/>
          </ac:cxnSpMkLst>
        </pc:cxnChg>
        <pc:cxnChg chg="mod">
          <ac:chgData name="Egle Mocciaro" userId="c18a4341-9958-45cc-bf29-a9daa759a3d6" providerId="ADAL" clId="{9CE98AEA-35C0-4028-8443-FDE6A541EB09}" dt="2024-02-28T18:46:33.132" v="7998" actId="208"/>
          <ac:cxnSpMkLst>
            <pc:docMk/>
            <pc:sldMk cId="2091531723" sldId="345"/>
            <ac:cxnSpMk id="18" creationId="{64900B81-108E-CC1A-DD88-B91E245B06FB}"/>
          </ac:cxnSpMkLst>
        </pc:cxnChg>
        <pc:cxnChg chg="mod">
          <ac:chgData name="Egle Mocciaro" userId="c18a4341-9958-45cc-bf29-a9daa759a3d6" providerId="ADAL" clId="{9CE98AEA-35C0-4028-8443-FDE6A541EB09}" dt="2024-02-28T18:46:33.132" v="7998" actId="208"/>
          <ac:cxnSpMkLst>
            <pc:docMk/>
            <pc:sldMk cId="2091531723" sldId="345"/>
            <ac:cxnSpMk id="19" creationId="{7A68F406-E35E-D385-D994-D5706E8BAA78}"/>
          </ac:cxnSpMkLst>
        </pc:cxnChg>
        <pc:cxnChg chg="mod">
          <ac:chgData name="Egle Mocciaro" userId="c18a4341-9958-45cc-bf29-a9daa759a3d6" providerId="ADAL" clId="{9CE98AEA-35C0-4028-8443-FDE6A541EB09}" dt="2024-02-28T18:46:33.132" v="7998" actId="208"/>
          <ac:cxnSpMkLst>
            <pc:docMk/>
            <pc:sldMk cId="2091531723" sldId="345"/>
            <ac:cxnSpMk id="20" creationId="{CA282BED-367B-4D82-DDE8-860FEAA056B1}"/>
          </ac:cxnSpMkLst>
        </pc:cxnChg>
        <pc:cxnChg chg="mod">
          <ac:chgData name="Egle Mocciaro" userId="c18a4341-9958-45cc-bf29-a9daa759a3d6" providerId="ADAL" clId="{9CE98AEA-35C0-4028-8443-FDE6A541EB09}" dt="2024-02-28T18:46:33.132" v="7998" actId="208"/>
          <ac:cxnSpMkLst>
            <pc:docMk/>
            <pc:sldMk cId="2091531723" sldId="345"/>
            <ac:cxnSpMk id="21" creationId="{6402C1CD-AEB3-CF18-2E32-5066B0DC6489}"/>
          </ac:cxnSpMkLst>
        </pc:cxnChg>
        <pc:cxnChg chg="mod">
          <ac:chgData name="Egle Mocciaro" userId="c18a4341-9958-45cc-bf29-a9daa759a3d6" providerId="ADAL" clId="{9CE98AEA-35C0-4028-8443-FDE6A541EB09}" dt="2024-02-28T18:46:33.132" v="7998" actId="208"/>
          <ac:cxnSpMkLst>
            <pc:docMk/>
            <pc:sldMk cId="2091531723" sldId="345"/>
            <ac:cxnSpMk id="22" creationId="{CD9647AC-B697-D6BE-D5A0-9F915AD57301}"/>
          </ac:cxnSpMkLst>
        </pc:cxnChg>
        <pc:cxnChg chg="mod">
          <ac:chgData name="Egle Mocciaro" userId="c18a4341-9958-45cc-bf29-a9daa759a3d6" providerId="ADAL" clId="{9CE98AEA-35C0-4028-8443-FDE6A541EB09}" dt="2024-02-28T18:46:33.132" v="7998" actId="208"/>
          <ac:cxnSpMkLst>
            <pc:docMk/>
            <pc:sldMk cId="2091531723" sldId="345"/>
            <ac:cxnSpMk id="23" creationId="{BA334DAA-FE25-51EC-F152-1C60F3687FCD}"/>
          </ac:cxnSpMkLst>
        </pc:cxnChg>
      </pc:sldChg>
      <pc:sldChg chg="delSp modSp add del mod">
        <pc:chgData name="Egle Mocciaro" userId="c18a4341-9958-45cc-bf29-a9daa759a3d6" providerId="ADAL" clId="{9CE98AEA-35C0-4028-8443-FDE6A541EB09}" dt="2024-02-28T09:19:41.315" v="1386" actId="2696"/>
        <pc:sldMkLst>
          <pc:docMk/>
          <pc:sldMk cId="3784389105" sldId="345"/>
        </pc:sldMkLst>
        <pc:spChg chg="mod">
          <ac:chgData name="Egle Mocciaro" userId="c18a4341-9958-45cc-bf29-a9daa759a3d6" providerId="ADAL" clId="{9CE98AEA-35C0-4028-8443-FDE6A541EB09}" dt="2024-02-27T19:35:19.199" v="1008"/>
          <ac:spMkLst>
            <pc:docMk/>
            <pc:sldMk cId="3784389105" sldId="345"/>
            <ac:spMk id="2" creationId="{8F24ED50-8FFC-EB01-8B33-3556045FAF41}"/>
          </ac:spMkLst>
        </pc:spChg>
        <pc:spChg chg="mod">
          <ac:chgData name="Egle Mocciaro" userId="c18a4341-9958-45cc-bf29-a9daa759a3d6" providerId="ADAL" clId="{9CE98AEA-35C0-4028-8443-FDE6A541EB09}" dt="2024-02-27T19:37:34.078" v="1063" actId="313"/>
          <ac:spMkLst>
            <pc:docMk/>
            <pc:sldMk cId="3784389105" sldId="345"/>
            <ac:spMk id="4" creationId="{1B54E25E-E13E-AEF7-3B44-641DCFF7170C}"/>
          </ac:spMkLst>
        </pc:spChg>
        <pc:spChg chg="mod">
          <ac:chgData name="Egle Mocciaro" userId="c18a4341-9958-45cc-bf29-a9daa759a3d6" providerId="ADAL" clId="{9CE98AEA-35C0-4028-8443-FDE6A541EB09}" dt="2024-02-27T19:37:21.316" v="1056" actId="313"/>
          <ac:spMkLst>
            <pc:docMk/>
            <pc:sldMk cId="3784389105" sldId="345"/>
            <ac:spMk id="7" creationId="{EF68E06A-65F8-71AE-1172-1F35865728E9}"/>
          </ac:spMkLst>
        </pc:spChg>
        <pc:picChg chg="del mod">
          <ac:chgData name="Egle Mocciaro" userId="c18a4341-9958-45cc-bf29-a9daa759a3d6" providerId="ADAL" clId="{9CE98AEA-35C0-4028-8443-FDE6A541EB09}" dt="2024-02-27T19:35:21.102" v="1012" actId="478"/>
          <ac:picMkLst>
            <pc:docMk/>
            <pc:sldMk cId="3784389105" sldId="345"/>
            <ac:picMk id="8" creationId="{1CAB26F7-FA88-BA86-FA85-07074381A3CA}"/>
          </ac:picMkLst>
        </pc:picChg>
        <pc:picChg chg="del">
          <ac:chgData name="Egle Mocciaro" userId="c18a4341-9958-45cc-bf29-a9daa759a3d6" providerId="ADAL" clId="{9CE98AEA-35C0-4028-8443-FDE6A541EB09}" dt="2024-02-27T19:35:21.969" v="1013" actId="478"/>
          <ac:picMkLst>
            <pc:docMk/>
            <pc:sldMk cId="3784389105" sldId="345"/>
            <ac:picMk id="10" creationId="{72C4DD50-F770-257A-24FC-9FE1ECD39523}"/>
          </ac:picMkLst>
        </pc:picChg>
        <pc:picChg chg="del mod">
          <ac:chgData name="Egle Mocciaro" userId="c18a4341-9958-45cc-bf29-a9daa759a3d6" providerId="ADAL" clId="{9CE98AEA-35C0-4028-8443-FDE6A541EB09}" dt="2024-02-27T19:35:20.504" v="1010" actId="478"/>
          <ac:picMkLst>
            <pc:docMk/>
            <pc:sldMk cId="3784389105" sldId="345"/>
            <ac:picMk id="1030" creationId="{AE70626F-CFBE-0099-64C2-1101D2242111}"/>
          </ac:picMkLst>
        </pc:picChg>
      </pc:sldChg>
      <pc:sldChg chg="addSp delSp modSp add del mod">
        <pc:chgData name="Egle Mocciaro" userId="c18a4341-9958-45cc-bf29-a9daa759a3d6" providerId="ADAL" clId="{9CE98AEA-35C0-4028-8443-FDE6A541EB09}" dt="2024-02-28T09:19:41.315" v="1386" actId="2696"/>
        <pc:sldMkLst>
          <pc:docMk/>
          <pc:sldMk cId="77820460" sldId="346"/>
        </pc:sldMkLst>
        <pc:spChg chg="mod">
          <ac:chgData name="Egle Mocciaro" userId="c18a4341-9958-45cc-bf29-a9daa759a3d6" providerId="ADAL" clId="{9CE98AEA-35C0-4028-8443-FDE6A541EB09}" dt="2024-02-27T19:38:16.152" v="1066" actId="6549"/>
          <ac:spMkLst>
            <pc:docMk/>
            <pc:sldMk cId="77820460" sldId="346"/>
            <ac:spMk id="2" creationId="{26041DEF-61E9-F2C9-3634-BFC373994884}"/>
          </ac:spMkLst>
        </pc:spChg>
        <pc:spChg chg="mod">
          <ac:chgData name="Egle Mocciaro" userId="c18a4341-9958-45cc-bf29-a9daa759a3d6" providerId="ADAL" clId="{9CE98AEA-35C0-4028-8443-FDE6A541EB09}" dt="2024-02-27T19:39:17.484" v="1079" actId="255"/>
          <ac:spMkLst>
            <pc:docMk/>
            <pc:sldMk cId="77820460" sldId="346"/>
            <ac:spMk id="4" creationId="{0E025251-AAE9-3142-114B-873C3A153192}"/>
          </ac:spMkLst>
        </pc:spChg>
        <pc:spChg chg="add mod">
          <ac:chgData name="Egle Mocciaro" userId="c18a4341-9958-45cc-bf29-a9daa759a3d6" providerId="ADAL" clId="{9CE98AEA-35C0-4028-8443-FDE6A541EB09}" dt="2024-02-27T19:42:29.453" v="1129" actId="313"/>
          <ac:spMkLst>
            <pc:docMk/>
            <pc:sldMk cId="77820460" sldId="346"/>
            <ac:spMk id="5" creationId="{AEDE326C-58B7-D264-E442-288885B7F11F}"/>
          </ac:spMkLst>
        </pc:spChg>
        <pc:spChg chg="add mod">
          <ac:chgData name="Egle Mocciaro" userId="c18a4341-9958-45cc-bf29-a9daa759a3d6" providerId="ADAL" clId="{9CE98AEA-35C0-4028-8443-FDE6A541EB09}" dt="2024-02-27T19:42:23.260" v="1124" actId="6549"/>
          <ac:spMkLst>
            <pc:docMk/>
            <pc:sldMk cId="77820460" sldId="346"/>
            <ac:spMk id="6" creationId="{49CAF6AE-98C6-540C-0C1D-02BC80FB1A67}"/>
          </ac:spMkLst>
        </pc:spChg>
        <pc:spChg chg="del">
          <ac:chgData name="Egle Mocciaro" userId="c18a4341-9958-45cc-bf29-a9daa759a3d6" providerId="ADAL" clId="{9CE98AEA-35C0-4028-8443-FDE6A541EB09}" dt="2024-02-27T19:38:48.048" v="1070" actId="478"/>
          <ac:spMkLst>
            <pc:docMk/>
            <pc:sldMk cId="77820460" sldId="346"/>
            <ac:spMk id="7" creationId="{DA5093EF-9D5E-7E82-16A4-EE98AF921654}"/>
          </ac:spMkLst>
        </pc:spChg>
      </pc:sldChg>
      <pc:sldChg chg="addSp delSp modSp add mod">
        <pc:chgData name="Egle Mocciaro" userId="c18a4341-9958-45cc-bf29-a9daa759a3d6" providerId="ADAL" clId="{9CE98AEA-35C0-4028-8443-FDE6A541EB09}" dt="2024-02-28T18:47:20.739" v="8008" actId="108"/>
        <pc:sldMkLst>
          <pc:docMk/>
          <pc:sldMk cId="3516823012" sldId="346"/>
        </pc:sldMkLst>
        <pc:graphicFrameChg chg="mod modGraphic">
          <ac:chgData name="Egle Mocciaro" userId="c18a4341-9958-45cc-bf29-a9daa759a3d6" providerId="ADAL" clId="{9CE98AEA-35C0-4028-8443-FDE6A541EB09}" dt="2024-02-28T18:44:33.579" v="7955" actId="20578"/>
          <ac:graphicFrameMkLst>
            <pc:docMk/>
            <pc:sldMk cId="3516823012" sldId="346"/>
            <ac:graphicFrameMk id="6" creationId="{B75A8CCF-6EAF-CDC1-EB09-0B6E8FF92F9A}"/>
          </ac:graphicFrameMkLst>
        </pc:graphicFrameChg>
        <pc:graphicFrameChg chg="mod modGraphic">
          <ac:chgData name="Egle Mocciaro" userId="c18a4341-9958-45cc-bf29-a9daa759a3d6" providerId="ADAL" clId="{9CE98AEA-35C0-4028-8443-FDE6A541EB09}" dt="2024-02-28T18:47:08.917" v="8007" actId="20577"/>
          <ac:graphicFrameMkLst>
            <pc:docMk/>
            <pc:sldMk cId="3516823012" sldId="346"/>
            <ac:graphicFrameMk id="7" creationId="{8B55E11A-05D7-7AFE-1DC7-B33DB3EC7B03}"/>
          </ac:graphicFrameMkLst>
        </pc:graphicFrameChg>
        <pc:cxnChg chg="mod">
          <ac:chgData name="Egle Mocciaro" userId="c18a4341-9958-45cc-bf29-a9daa759a3d6" providerId="ADAL" clId="{9CE98AEA-35C0-4028-8443-FDE6A541EB09}" dt="2024-02-28T18:46:52.756" v="8002" actId="208"/>
          <ac:cxnSpMkLst>
            <pc:docMk/>
            <pc:sldMk cId="3516823012" sldId="346"/>
            <ac:cxnSpMk id="12" creationId="{CDE3E3ED-20F0-49C3-E584-2DC3E69512EA}"/>
          </ac:cxnSpMkLst>
        </pc:cxnChg>
        <pc:cxnChg chg="mod">
          <ac:chgData name="Egle Mocciaro" userId="c18a4341-9958-45cc-bf29-a9daa759a3d6" providerId="ADAL" clId="{9CE98AEA-35C0-4028-8443-FDE6A541EB09}" dt="2024-02-28T18:47:20.739" v="8008" actId="108"/>
          <ac:cxnSpMkLst>
            <pc:docMk/>
            <pc:sldMk cId="3516823012" sldId="346"/>
            <ac:cxnSpMk id="14" creationId="{CBD33FA3-E97D-2064-86B2-3E1A8D9939B7}"/>
          </ac:cxnSpMkLst>
        </pc:cxnChg>
        <pc:cxnChg chg="mod">
          <ac:chgData name="Egle Mocciaro" userId="c18a4341-9958-45cc-bf29-a9daa759a3d6" providerId="ADAL" clId="{9CE98AEA-35C0-4028-8443-FDE6A541EB09}" dt="2024-02-28T18:46:52.756" v="8002" actId="208"/>
          <ac:cxnSpMkLst>
            <pc:docMk/>
            <pc:sldMk cId="3516823012" sldId="346"/>
            <ac:cxnSpMk id="16" creationId="{A3589266-D9CD-6A55-D4B7-D2DE7476DEF1}"/>
          </ac:cxnSpMkLst>
        </pc:cxnChg>
        <pc:cxnChg chg="mod">
          <ac:chgData name="Egle Mocciaro" userId="c18a4341-9958-45cc-bf29-a9daa759a3d6" providerId="ADAL" clId="{9CE98AEA-35C0-4028-8443-FDE6A541EB09}" dt="2024-02-28T18:46:52.756" v="8002" actId="208"/>
          <ac:cxnSpMkLst>
            <pc:docMk/>
            <pc:sldMk cId="3516823012" sldId="346"/>
            <ac:cxnSpMk id="17" creationId="{B86C49C0-123A-7E42-A521-F96B8396183C}"/>
          </ac:cxnSpMkLst>
        </pc:cxnChg>
        <pc:cxnChg chg="mod">
          <ac:chgData name="Egle Mocciaro" userId="c18a4341-9958-45cc-bf29-a9daa759a3d6" providerId="ADAL" clId="{9CE98AEA-35C0-4028-8443-FDE6A541EB09}" dt="2024-02-28T18:46:52.756" v="8002" actId="208"/>
          <ac:cxnSpMkLst>
            <pc:docMk/>
            <pc:sldMk cId="3516823012" sldId="346"/>
            <ac:cxnSpMk id="18" creationId="{8C83D249-3A3A-EDA4-F864-6ECD95F0E357}"/>
          </ac:cxnSpMkLst>
        </pc:cxnChg>
        <pc:cxnChg chg="mod">
          <ac:chgData name="Egle Mocciaro" userId="c18a4341-9958-45cc-bf29-a9daa759a3d6" providerId="ADAL" clId="{9CE98AEA-35C0-4028-8443-FDE6A541EB09}" dt="2024-02-28T18:46:52.756" v="8002" actId="208"/>
          <ac:cxnSpMkLst>
            <pc:docMk/>
            <pc:sldMk cId="3516823012" sldId="346"/>
            <ac:cxnSpMk id="19" creationId="{287124F7-F0ED-65AF-4B8F-3AEB225382BB}"/>
          </ac:cxnSpMkLst>
        </pc:cxnChg>
        <pc:cxnChg chg="mod">
          <ac:chgData name="Egle Mocciaro" userId="c18a4341-9958-45cc-bf29-a9daa759a3d6" providerId="ADAL" clId="{9CE98AEA-35C0-4028-8443-FDE6A541EB09}" dt="2024-02-28T18:46:52.756" v="8002" actId="208"/>
          <ac:cxnSpMkLst>
            <pc:docMk/>
            <pc:sldMk cId="3516823012" sldId="346"/>
            <ac:cxnSpMk id="20" creationId="{FAE97307-F63B-96B9-52F1-E05CC2199573}"/>
          </ac:cxnSpMkLst>
        </pc:cxnChg>
        <pc:cxnChg chg="mod">
          <ac:chgData name="Egle Mocciaro" userId="c18a4341-9958-45cc-bf29-a9daa759a3d6" providerId="ADAL" clId="{9CE98AEA-35C0-4028-8443-FDE6A541EB09}" dt="2024-02-28T18:46:52.756" v="8002" actId="208"/>
          <ac:cxnSpMkLst>
            <pc:docMk/>
            <pc:sldMk cId="3516823012" sldId="346"/>
            <ac:cxnSpMk id="21" creationId="{BD33C43B-1CF7-6D6E-6F0C-358A3E1957AD}"/>
          </ac:cxnSpMkLst>
        </pc:cxnChg>
        <pc:cxnChg chg="mod">
          <ac:chgData name="Egle Mocciaro" userId="c18a4341-9958-45cc-bf29-a9daa759a3d6" providerId="ADAL" clId="{9CE98AEA-35C0-4028-8443-FDE6A541EB09}" dt="2024-02-28T18:46:52.756" v="8002" actId="208"/>
          <ac:cxnSpMkLst>
            <pc:docMk/>
            <pc:sldMk cId="3516823012" sldId="346"/>
            <ac:cxnSpMk id="22" creationId="{7D79C661-AB2F-17D1-A25F-D54EFAF60E49}"/>
          </ac:cxnSpMkLst>
        </pc:cxnChg>
        <pc:cxnChg chg="del mod">
          <ac:chgData name="Egle Mocciaro" userId="c18a4341-9958-45cc-bf29-a9daa759a3d6" providerId="ADAL" clId="{9CE98AEA-35C0-4028-8443-FDE6A541EB09}" dt="2024-02-28T18:46:57.481" v="8004" actId="478"/>
          <ac:cxnSpMkLst>
            <pc:docMk/>
            <pc:sldMk cId="3516823012" sldId="346"/>
            <ac:cxnSpMk id="23" creationId="{0BEB6913-3945-8A03-E0CA-EA1DD1738559}"/>
          </ac:cxnSpMkLst>
        </pc:cxnChg>
        <pc:cxnChg chg="add mod">
          <ac:chgData name="Egle Mocciaro" userId="c18a4341-9958-45cc-bf29-a9daa759a3d6" providerId="ADAL" clId="{9CE98AEA-35C0-4028-8443-FDE6A541EB09}" dt="2024-02-28T18:47:06.814" v="8006" actId="1076"/>
          <ac:cxnSpMkLst>
            <pc:docMk/>
            <pc:sldMk cId="3516823012" sldId="346"/>
            <ac:cxnSpMk id="34" creationId="{7F4AEA3B-1A32-D316-E123-3C9BB59B78F7}"/>
          </ac:cxnSpMkLst>
        </pc:cxnChg>
      </pc:sldChg>
      <pc:sldChg chg="addSp delSp modSp add del mod">
        <pc:chgData name="Egle Mocciaro" userId="c18a4341-9958-45cc-bf29-a9daa759a3d6" providerId="ADAL" clId="{9CE98AEA-35C0-4028-8443-FDE6A541EB09}" dt="2024-02-28T09:19:41.315" v="1386" actId="2696"/>
        <pc:sldMkLst>
          <pc:docMk/>
          <pc:sldMk cId="3319171680" sldId="347"/>
        </pc:sldMkLst>
        <pc:spChg chg="mod">
          <ac:chgData name="Egle Mocciaro" userId="c18a4341-9958-45cc-bf29-a9daa759a3d6" providerId="ADAL" clId="{9CE98AEA-35C0-4028-8443-FDE6A541EB09}" dt="2024-02-27T19:42:52.904" v="1131"/>
          <ac:spMkLst>
            <pc:docMk/>
            <pc:sldMk cId="3319171680" sldId="347"/>
            <ac:spMk id="2" creationId="{9AF82965-4BF6-2E1A-55BD-07FBA455EBC7}"/>
          </ac:spMkLst>
        </pc:spChg>
        <pc:spChg chg="mod">
          <ac:chgData name="Egle Mocciaro" userId="c18a4341-9958-45cc-bf29-a9daa759a3d6" providerId="ADAL" clId="{9CE98AEA-35C0-4028-8443-FDE6A541EB09}" dt="2024-02-27T19:43:29.154" v="1137" actId="14100"/>
          <ac:spMkLst>
            <pc:docMk/>
            <pc:sldMk cId="3319171680" sldId="347"/>
            <ac:spMk id="4" creationId="{90CF3ED5-9381-FD1E-F1AD-96B910BFE62E}"/>
          </ac:spMkLst>
        </pc:spChg>
        <pc:spChg chg="mod">
          <ac:chgData name="Egle Mocciaro" userId="c18a4341-9958-45cc-bf29-a9daa759a3d6" providerId="ADAL" clId="{9CE98AEA-35C0-4028-8443-FDE6A541EB09}" dt="2024-02-27T19:43:52.384" v="1140" actId="6549"/>
          <ac:spMkLst>
            <pc:docMk/>
            <pc:sldMk cId="3319171680" sldId="347"/>
            <ac:spMk id="5" creationId="{04B224AF-79F9-5B4C-1678-EE8898203829}"/>
          </ac:spMkLst>
        </pc:spChg>
        <pc:spChg chg="del">
          <ac:chgData name="Egle Mocciaro" userId="c18a4341-9958-45cc-bf29-a9daa759a3d6" providerId="ADAL" clId="{9CE98AEA-35C0-4028-8443-FDE6A541EB09}" dt="2024-02-27T19:43:43.666" v="1139" actId="478"/>
          <ac:spMkLst>
            <pc:docMk/>
            <pc:sldMk cId="3319171680" sldId="347"/>
            <ac:spMk id="6" creationId="{CBC16BF2-8B3F-7EB4-A2F2-AAA83D2F6E0F}"/>
          </ac:spMkLst>
        </pc:spChg>
        <pc:graphicFrameChg chg="add mod modGraphic">
          <ac:chgData name="Egle Mocciaro" userId="c18a4341-9958-45cc-bf29-a9daa759a3d6" providerId="ADAL" clId="{9CE98AEA-35C0-4028-8443-FDE6A541EB09}" dt="2024-02-27T19:44:24.785" v="1149" actId="1076"/>
          <ac:graphicFrameMkLst>
            <pc:docMk/>
            <pc:sldMk cId="3319171680" sldId="347"/>
            <ac:graphicFrameMk id="7" creationId="{12142498-1EFA-40BF-9DD3-9443591C9492}"/>
          </ac:graphicFrameMkLst>
        </pc:graphicFrameChg>
      </pc:sldChg>
      <pc:sldChg chg="delSp modSp add del mod">
        <pc:chgData name="Egle Mocciaro" userId="c18a4341-9958-45cc-bf29-a9daa759a3d6" providerId="ADAL" clId="{9CE98AEA-35C0-4028-8443-FDE6A541EB09}" dt="2024-02-28T09:19:41.315" v="1386" actId="2696"/>
        <pc:sldMkLst>
          <pc:docMk/>
          <pc:sldMk cId="2356322302" sldId="348"/>
        </pc:sldMkLst>
        <pc:spChg chg="mod">
          <ac:chgData name="Egle Mocciaro" userId="c18a4341-9958-45cc-bf29-a9daa759a3d6" providerId="ADAL" clId="{9CE98AEA-35C0-4028-8443-FDE6A541EB09}" dt="2024-02-27T19:45:33.860" v="1151"/>
          <ac:spMkLst>
            <pc:docMk/>
            <pc:sldMk cId="2356322302" sldId="348"/>
            <ac:spMk id="2" creationId="{9540FFA3-3E3D-F2CA-40C9-7742A7C3995B}"/>
          </ac:spMkLst>
        </pc:spChg>
        <pc:spChg chg="mod">
          <ac:chgData name="Egle Mocciaro" userId="c18a4341-9958-45cc-bf29-a9daa759a3d6" providerId="ADAL" clId="{9CE98AEA-35C0-4028-8443-FDE6A541EB09}" dt="2024-02-27T19:46:13.536" v="1166" actId="20577"/>
          <ac:spMkLst>
            <pc:docMk/>
            <pc:sldMk cId="2356322302" sldId="348"/>
            <ac:spMk id="4" creationId="{C2E4B41D-142A-E7E8-4B76-FBBA0378FB24}"/>
          </ac:spMkLst>
        </pc:spChg>
        <pc:spChg chg="del">
          <ac:chgData name="Egle Mocciaro" userId="c18a4341-9958-45cc-bf29-a9daa759a3d6" providerId="ADAL" clId="{9CE98AEA-35C0-4028-8443-FDE6A541EB09}" dt="2024-02-27T19:45:52.121" v="1154" actId="478"/>
          <ac:spMkLst>
            <pc:docMk/>
            <pc:sldMk cId="2356322302" sldId="348"/>
            <ac:spMk id="5" creationId="{8398FBCA-1F11-C82E-DC92-A9A5B66618F3}"/>
          </ac:spMkLst>
        </pc:spChg>
        <pc:graphicFrameChg chg="del">
          <ac:chgData name="Egle Mocciaro" userId="c18a4341-9958-45cc-bf29-a9daa759a3d6" providerId="ADAL" clId="{9CE98AEA-35C0-4028-8443-FDE6A541EB09}" dt="2024-02-27T19:45:49.843" v="1153" actId="478"/>
          <ac:graphicFrameMkLst>
            <pc:docMk/>
            <pc:sldMk cId="2356322302" sldId="348"/>
            <ac:graphicFrameMk id="7" creationId="{3D200B10-02DB-C5E2-C975-4E110989F4A8}"/>
          </ac:graphicFrameMkLst>
        </pc:graphicFrameChg>
      </pc:sldChg>
      <pc:sldChg chg="addSp modSp add del mod">
        <pc:chgData name="Egle Mocciaro" userId="c18a4341-9958-45cc-bf29-a9daa759a3d6" providerId="ADAL" clId="{9CE98AEA-35C0-4028-8443-FDE6A541EB09}" dt="2024-02-28T09:19:41.315" v="1386" actId="2696"/>
        <pc:sldMkLst>
          <pc:docMk/>
          <pc:sldMk cId="3080932267" sldId="349"/>
        </pc:sldMkLst>
        <pc:spChg chg="mod">
          <ac:chgData name="Egle Mocciaro" userId="c18a4341-9958-45cc-bf29-a9daa759a3d6" providerId="ADAL" clId="{9CE98AEA-35C0-4028-8443-FDE6A541EB09}" dt="2024-02-27T19:46:39.221" v="1176" actId="20577"/>
          <ac:spMkLst>
            <pc:docMk/>
            <pc:sldMk cId="3080932267" sldId="349"/>
            <ac:spMk id="2" creationId="{DB56C99F-73B7-AE13-D45B-7E29E93BC953}"/>
          </ac:spMkLst>
        </pc:spChg>
        <pc:spChg chg="mod">
          <ac:chgData name="Egle Mocciaro" userId="c18a4341-9958-45cc-bf29-a9daa759a3d6" providerId="ADAL" clId="{9CE98AEA-35C0-4028-8443-FDE6A541EB09}" dt="2024-02-27T19:48:41.641" v="1193" actId="14100"/>
          <ac:spMkLst>
            <pc:docMk/>
            <pc:sldMk cId="3080932267" sldId="349"/>
            <ac:spMk id="4" creationId="{A47C4D07-5463-20A4-9C2C-DC4BF6A7DC80}"/>
          </ac:spMkLst>
        </pc:spChg>
        <pc:picChg chg="add mod">
          <ac:chgData name="Egle Mocciaro" userId="c18a4341-9958-45cc-bf29-a9daa759a3d6" providerId="ADAL" clId="{9CE98AEA-35C0-4028-8443-FDE6A541EB09}" dt="2024-02-27T19:49:07.640" v="1212" actId="1076"/>
          <ac:picMkLst>
            <pc:docMk/>
            <pc:sldMk cId="3080932267" sldId="349"/>
            <ac:picMk id="5" creationId="{F7B42AA1-0CB9-3330-E5FF-E7D25A3900FF}"/>
          </ac:picMkLst>
        </pc:picChg>
        <pc:picChg chg="add mod">
          <ac:chgData name="Egle Mocciaro" userId="c18a4341-9958-45cc-bf29-a9daa759a3d6" providerId="ADAL" clId="{9CE98AEA-35C0-4028-8443-FDE6A541EB09}" dt="2024-02-27T19:48:54.598" v="1195" actId="1076"/>
          <ac:picMkLst>
            <pc:docMk/>
            <pc:sldMk cId="3080932267" sldId="349"/>
            <ac:picMk id="6" creationId="{1155DFC2-31EE-A27A-472A-1CB529D0CA05}"/>
          </ac:picMkLst>
        </pc:picChg>
        <pc:picChg chg="add mod">
          <ac:chgData name="Egle Mocciaro" userId="c18a4341-9958-45cc-bf29-a9daa759a3d6" providerId="ADAL" clId="{9CE98AEA-35C0-4028-8443-FDE6A541EB09}" dt="2024-02-27T19:48:54.598" v="1195" actId="1076"/>
          <ac:picMkLst>
            <pc:docMk/>
            <pc:sldMk cId="3080932267" sldId="349"/>
            <ac:picMk id="7" creationId="{5BAEDE41-992B-56D2-4FF6-24E2E68E2EA2}"/>
          </ac:picMkLst>
        </pc:picChg>
        <pc:picChg chg="add mod">
          <ac:chgData name="Egle Mocciaro" userId="c18a4341-9958-45cc-bf29-a9daa759a3d6" providerId="ADAL" clId="{9CE98AEA-35C0-4028-8443-FDE6A541EB09}" dt="2024-02-27T19:49:38.058" v="1263" actId="1076"/>
          <ac:picMkLst>
            <pc:docMk/>
            <pc:sldMk cId="3080932267" sldId="349"/>
            <ac:picMk id="8" creationId="{5474861F-045F-D1F5-2A64-2227AB62CF84}"/>
          </ac:picMkLst>
        </pc:picChg>
      </pc:sldChg>
      <pc:sldChg chg="delSp modSp add del mod">
        <pc:chgData name="Egle Mocciaro" userId="c18a4341-9958-45cc-bf29-a9daa759a3d6" providerId="ADAL" clId="{9CE98AEA-35C0-4028-8443-FDE6A541EB09}" dt="2024-02-28T09:19:41.315" v="1386" actId="2696"/>
        <pc:sldMkLst>
          <pc:docMk/>
          <pc:sldMk cId="150137046" sldId="350"/>
        </pc:sldMkLst>
        <pc:spChg chg="mod">
          <ac:chgData name="Egle Mocciaro" userId="c18a4341-9958-45cc-bf29-a9daa759a3d6" providerId="ADAL" clId="{9CE98AEA-35C0-4028-8443-FDE6A541EB09}" dt="2024-02-27T19:50:45.083" v="1275" actId="20577"/>
          <ac:spMkLst>
            <pc:docMk/>
            <pc:sldMk cId="150137046" sldId="350"/>
            <ac:spMk id="2" creationId="{97865A16-1AFC-7BD3-FF38-091D2B0FF389}"/>
          </ac:spMkLst>
        </pc:spChg>
        <pc:spChg chg="mod">
          <ac:chgData name="Egle Mocciaro" userId="c18a4341-9958-45cc-bf29-a9daa759a3d6" providerId="ADAL" clId="{9CE98AEA-35C0-4028-8443-FDE6A541EB09}" dt="2024-02-27T19:52:13.373" v="1319" actId="255"/>
          <ac:spMkLst>
            <pc:docMk/>
            <pc:sldMk cId="150137046" sldId="350"/>
            <ac:spMk id="4" creationId="{6D93CCC9-AFCC-FA2C-093E-2D53B66BADE3}"/>
          </ac:spMkLst>
        </pc:spChg>
        <pc:picChg chg="del mod">
          <ac:chgData name="Egle Mocciaro" userId="c18a4341-9958-45cc-bf29-a9daa759a3d6" providerId="ADAL" clId="{9CE98AEA-35C0-4028-8443-FDE6A541EB09}" dt="2024-02-27T19:50:48.700" v="1281" actId="478"/>
          <ac:picMkLst>
            <pc:docMk/>
            <pc:sldMk cId="150137046" sldId="350"/>
            <ac:picMk id="5" creationId="{6AA2542C-0E86-380D-C094-E069AE916C5B}"/>
          </ac:picMkLst>
        </pc:picChg>
        <pc:picChg chg="del">
          <ac:chgData name="Egle Mocciaro" userId="c18a4341-9958-45cc-bf29-a9daa759a3d6" providerId="ADAL" clId="{9CE98AEA-35C0-4028-8443-FDE6A541EB09}" dt="2024-02-27T19:50:47.049" v="1276" actId="478"/>
          <ac:picMkLst>
            <pc:docMk/>
            <pc:sldMk cId="150137046" sldId="350"/>
            <ac:picMk id="6" creationId="{DB6458B8-6EFA-59F7-BB56-816F6093E825}"/>
          </ac:picMkLst>
        </pc:picChg>
        <pc:picChg chg="del">
          <ac:chgData name="Egle Mocciaro" userId="c18a4341-9958-45cc-bf29-a9daa759a3d6" providerId="ADAL" clId="{9CE98AEA-35C0-4028-8443-FDE6A541EB09}" dt="2024-02-27T19:50:47.614" v="1277" actId="478"/>
          <ac:picMkLst>
            <pc:docMk/>
            <pc:sldMk cId="150137046" sldId="350"/>
            <ac:picMk id="7" creationId="{3A8FEFF1-771E-92E0-8853-932CFAF6F94F}"/>
          </ac:picMkLst>
        </pc:picChg>
        <pc:picChg chg="del mod">
          <ac:chgData name="Egle Mocciaro" userId="c18a4341-9958-45cc-bf29-a9daa759a3d6" providerId="ADAL" clId="{9CE98AEA-35C0-4028-8443-FDE6A541EB09}" dt="2024-02-27T19:50:48.196" v="1279" actId="478"/>
          <ac:picMkLst>
            <pc:docMk/>
            <pc:sldMk cId="150137046" sldId="350"/>
            <ac:picMk id="8" creationId="{2BA579D4-2B96-CBF0-5A8D-C60D4DBCB1A2}"/>
          </ac:picMkLst>
        </pc:picChg>
      </pc:sldChg>
      <pc:sldChg chg="addSp delSp modSp add del mod">
        <pc:chgData name="Egle Mocciaro" userId="c18a4341-9958-45cc-bf29-a9daa759a3d6" providerId="ADAL" clId="{9CE98AEA-35C0-4028-8443-FDE6A541EB09}" dt="2024-02-28T09:19:41.315" v="1386" actId="2696"/>
        <pc:sldMkLst>
          <pc:docMk/>
          <pc:sldMk cId="2413771483" sldId="351"/>
        </pc:sldMkLst>
        <pc:spChg chg="mod">
          <ac:chgData name="Egle Mocciaro" userId="c18a4341-9958-45cc-bf29-a9daa759a3d6" providerId="ADAL" clId="{9CE98AEA-35C0-4028-8443-FDE6A541EB09}" dt="2024-02-27T19:52:29.885" v="1321"/>
          <ac:spMkLst>
            <pc:docMk/>
            <pc:sldMk cId="2413771483" sldId="351"/>
            <ac:spMk id="2" creationId="{9862ADC8-E3CF-9281-1899-71170CA59A47}"/>
          </ac:spMkLst>
        </pc:spChg>
        <pc:spChg chg="del mod">
          <ac:chgData name="Egle Mocciaro" userId="c18a4341-9958-45cc-bf29-a9daa759a3d6" providerId="ADAL" clId="{9CE98AEA-35C0-4028-8443-FDE6A541EB09}" dt="2024-02-27T19:53:06.999" v="1333"/>
          <ac:spMkLst>
            <pc:docMk/>
            <pc:sldMk cId="2413771483" sldId="351"/>
            <ac:spMk id="4" creationId="{FF6C0BE6-B5C2-03E5-50E0-A446034B9B54}"/>
          </ac:spMkLst>
        </pc:spChg>
        <pc:graphicFrameChg chg="add mod modGraphic">
          <ac:chgData name="Egle Mocciaro" userId="c18a4341-9958-45cc-bf29-a9daa759a3d6" providerId="ADAL" clId="{9CE98AEA-35C0-4028-8443-FDE6A541EB09}" dt="2024-02-27T19:53:06.228" v="1331" actId="113"/>
          <ac:graphicFrameMkLst>
            <pc:docMk/>
            <pc:sldMk cId="2413771483" sldId="351"/>
            <ac:graphicFrameMk id="5" creationId="{5AF7572B-8738-872A-BEDE-96F2E1960366}"/>
          </ac:graphicFrameMkLst>
        </pc:graphicFrameChg>
      </pc:sldChg>
    </pc:docChg>
  </pc:docChgLst>
  <pc:docChgLst>
    <pc:chgData name="Egle Mocciaro" userId="c18a4341-9958-45cc-bf29-a9daa759a3d6" providerId="ADAL" clId="{70811078-43FC-4B1E-9FF1-389CE88D310E}"/>
    <pc:docChg chg="undo custSel addSld delSld modSld sldOrd">
      <pc:chgData name="Egle Mocciaro" userId="c18a4341-9958-45cc-bf29-a9daa759a3d6" providerId="ADAL" clId="{70811078-43FC-4B1E-9FF1-389CE88D310E}" dt="2023-11-23T13:51:07.973" v="5352" actId="20577"/>
      <pc:docMkLst>
        <pc:docMk/>
      </pc:docMkLst>
      <pc:sldChg chg="addSp delSp modSp mod">
        <pc:chgData name="Egle Mocciaro" userId="c18a4341-9958-45cc-bf29-a9daa759a3d6" providerId="ADAL" clId="{70811078-43FC-4B1E-9FF1-389CE88D310E}" dt="2023-11-23T12:59:37.035" v="4177" actId="20577"/>
        <pc:sldMkLst>
          <pc:docMk/>
          <pc:sldMk cId="0" sldId="256"/>
        </pc:sldMkLst>
        <pc:spChg chg="del mod">
          <ac:chgData name="Egle Mocciaro" userId="c18a4341-9958-45cc-bf29-a9daa759a3d6" providerId="ADAL" clId="{70811078-43FC-4B1E-9FF1-389CE88D310E}" dt="2023-11-23T12:59:31.391" v="4173" actId="478"/>
          <ac:spMkLst>
            <pc:docMk/>
            <pc:sldMk cId="0" sldId="256"/>
            <ac:spMk id="3" creationId="{91E066B1-3A80-1436-6435-3C7BB1BB9443}"/>
          </ac:spMkLst>
        </pc:spChg>
        <pc:spChg chg="add del mod">
          <ac:chgData name="Egle Mocciaro" userId="c18a4341-9958-45cc-bf29-a9daa759a3d6" providerId="ADAL" clId="{70811078-43FC-4B1E-9FF1-389CE88D310E}" dt="2023-11-23T12:59:33.542" v="4174"/>
          <ac:spMkLst>
            <pc:docMk/>
            <pc:sldMk cId="0" sldId="256"/>
            <ac:spMk id="4" creationId="{BD015F0B-202E-0ECB-9593-62CFC2240A05}"/>
          </ac:spMkLst>
        </pc:spChg>
        <pc:spChg chg="add mod">
          <ac:chgData name="Egle Mocciaro" userId="c18a4341-9958-45cc-bf29-a9daa759a3d6" providerId="ADAL" clId="{70811078-43FC-4B1E-9FF1-389CE88D310E}" dt="2023-11-23T12:59:37.035" v="4177" actId="20577"/>
          <ac:spMkLst>
            <pc:docMk/>
            <pc:sldMk cId="0" sldId="256"/>
            <ac:spMk id="5" creationId="{91E066B1-3A80-1436-6435-3C7BB1BB9443}"/>
          </ac:spMkLst>
        </pc:spChg>
      </pc:sldChg>
      <pc:sldChg chg="modSp mod">
        <pc:chgData name="Egle Mocciaro" userId="c18a4341-9958-45cc-bf29-a9daa759a3d6" providerId="ADAL" clId="{70811078-43FC-4B1E-9FF1-389CE88D310E}" dt="2023-11-23T10:25:04.177" v="8" actId="113"/>
        <pc:sldMkLst>
          <pc:docMk/>
          <pc:sldMk cId="0" sldId="331"/>
        </pc:sldMkLst>
        <pc:spChg chg="mod">
          <ac:chgData name="Egle Mocciaro" userId="c18a4341-9958-45cc-bf29-a9daa759a3d6" providerId="ADAL" clId="{70811078-43FC-4B1E-9FF1-389CE88D310E}" dt="2023-11-23T10:25:04.177" v="8" actId="113"/>
          <ac:spMkLst>
            <pc:docMk/>
            <pc:sldMk cId="0" sldId="331"/>
            <ac:spMk id="4" creationId="{DFD9F767-264C-813D-7C5D-61886AB41785}"/>
          </ac:spMkLst>
        </pc:spChg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45791412" sldId="332"/>
        </pc:sldMkLst>
      </pc:sldChg>
      <pc:sldChg chg="addSp delSp modSp add mod">
        <pc:chgData name="Egle Mocciaro" userId="c18a4341-9958-45cc-bf29-a9daa759a3d6" providerId="ADAL" clId="{70811078-43FC-4B1E-9FF1-389CE88D310E}" dt="2023-11-23T13:16:57.495" v="4178" actId="478"/>
        <pc:sldMkLst>
          <pc:docMk/>
          <pc:sldMk cId="1264954795" sldId="332"/>
        </pc:sldMkLst>
        <pc:spChg chg="mod">
          <ac:chgData name="Egle Mocciaro" userId="c18a4341-9958-45cc-bf29-a9daa759a3d6" providerId="ADAL" clId="{70811078-43FC-4B1E-9FF1-389CE88D310E}" dt="2023-11-23T10:32:21.192" v="62" actId="20577"/>
          <ac:spMkLst>
            <pc:docMk/>
            <pc:sldMk cId="1264954795" sldId="332"/>
            <ac:spMk id="4" creationId="{DFD9F767-264C-813D-7C5D-61886AB41785}"/>
          </ac:spMkLst>
        </pc:spChg>
        <pc:spChg chg="add mod">
          <ac:chgData name="Egle Mocciaro" userId="c18a4341-9958-45cc-bf29-a9daa759a3d6" providerId="ADAL" clId="{70811078-43FC-4B1E-9FF1-389CE88D310E}" dt="2023-11-23T10:36:49.493" v="181" actId="20577"/>
          <ac:spMkLst>
            <pc:docMk/>
            <pc:sldMk cId="1264954795" sldId="332"/>
            <ac:spMk id="5" creationId="{8BBB5229-BC69-092D-6E00-3CEE8F9B3B33}"/>
          </ac:spMkLst>
        </pc:spChg>
        <pc:spChg chg="add del mod">
          <ac:chgData name="Egle Mocciaro" userId="c18a4341-9958-45cc-bf29-a9daa759a3d6" providerId="ADAL" clId="{70811078-43FC-4B1E-9FF1-389CE88D310E}" dt="2023-11-23T13:16:57.495" v="4178" actId="478"/>
          <ac:spMkLst>
            <pc:docMk/>
            <pc:sldMk cId="1264954795" sldId="332"/>
            <ac:spMk id="6" creationId="{588F6367-26C6-713F-9E41-B7805AC139D0}"/>
          </ac:spMkLst>
        </pc:spChg>
      </pc:sldChg>
      <pc:sldChg chg="delSp modSp add del mod modAnim">
        <pc:chgData name="Egle Mocciaro" userId="c18a4341-9958-45cc-bf29-a9daa759a3d6" providerId="ADAL" clId="{70811078-43FC-4B1E-9FF1-389CE88D310E}" dt="2023-11-23T11:22:04.937" v="784" actId="2696"/>
        <pc:sldMkLst>
          <pc:docMk/>
          <pc:sldMk cId="165624318" sldId="333"/>
        </pc:sldMkLst>
        <pc:spChg chg="mod">
          <ac:chgData name="Egle Mocciaro" userId="c18a4341-9958-45cc-bf29-a9daa759a3d6" providerId="ADAL" clId="{70811078-43FC-4B1E-9FF1-389CE88D310E}" dt="2023-11-23T10:44:45.814" v="511" actId="20577"/>
          <ac:spMkLst>
            <pc:docMk/>
            <pc:sldMk cId="165624318" sldId="333"/>
            <ac:spMk id="4" creationId="{DFD9F767-264C-813D-7C5D-61886AB41785}"/>
          </ac:spMkLst>
        </pc:spChg>
        <pc:spChg chg="del">
          <ac:chgData name="Egle Mocciaro" userId="c18a4341-9958-45cc-bf29-a9daa759a3d6" providerId="ADAL" clId="{70811078-43FC-4B1E-9FF1-389CE88D310E}" dt="2023-11-23T10:44:04.876" v="423" actId="478"/>
          <ac:spMkLst>
            <pc:docMk/>
            <pc:sldMk cId="165624318" sldId="333"/>
            <ac:spMk id="5" creationId="{8BBB5229-BC69-092D-6E00-3CEE8F9B3B33}"/>
          </ac:spMkLst>
        </pc:spChg>
        <pc:spChg chg="mod">
          <ac:chgData name="Egle Mocciaro" userId="c18a4341-9958-45cc-bf29-a9daa759a3d6" providerId="ADAL" clId="{70811078-43FC-4B1E-9FF1-389CE88D310E}" dt="2023-11-23T10:46:10.929" v="585" actId="6549"/>
          <ac:spMkLst>
            <pc:docMk/>
            <pc:sldMk cId="165624318" sldId="333"/>
            <ac:spMk id="6" creationId="{588F6367-26C6-713F-9E41-B7805AC139D0}"/>
          </ac:spMkLst>
        </pc:spChg>
      </pc:sldChg>
      <pc:sldChg chg="addSp delSp modSp add mod ord modAnim">
        <pc:chgData name="Egle Mocciaro" userId="c18a4341-9958-45cc-bf29-a9daa759a3d6" providerId="ADAL" clId="{70811078-43FC-4B1E-9FF1-389CE88D310E}" dt="2023-11-23T13:39:18.773" v="4986" actId="1035"/>
        <pc:sldMkLst>
          <pc:docMk/>
          <pc:sldMk cId="604377437" sldId="334"/>
        </pc:sldMkLst>
        <pc:spChg chg="mod">
          <ac:chgData name="Egle Mocciaro" userId="c18a4341-9958-45cc-bf29-a9daa759a3d6" providerId="ADAL" clId="{70811078-43FC-4B1E-9FF1-389CE88D310E}" dt="2023-11-23T13:39:18.773" v="4986" actId="1035"/>
          <ac:spMkLst>
            <pc:docMk/>
            <pc:sldMk cId="604377437" sldId="334"/>
            <ac:spMk id="4" creationId="{DFD9F767-264C-813D-7C5D-61886AB41785}"/>
          </ac:spMkLst>
        </pc:spChg>
        <pc:spChg chg="add del mod">
          <ac:chgData name="Egle Mocciaro" userId="c18a4341-9958-45cc-bf29-a9daa759a3d6" providerId="ADAL" clId="{70811078-43FC-4B1E-9FF1-389CE88D310E}" dt="2023-11-23T12:26:15.554" v="3287" actId="478"/>
          <ac:spMkLst>
            <pc:docMk/>
            <pc:sldMk cId="604377437" sldId="334"/>
            <ac:spMk id="5" creationId="{AFB4F55A-9B3D-5F08-49C5-84EA0932BAB5}"/>
          </ac:spMkLst>
        </pc:spChg>
        <pc:spChg chg="mod">
          <ac:chgData name="Egle Mocciaro" userId="c18a4341-9958-45cc-bf29-a9daa759a3d6" providerId="ADAL" clId="{70811078-43FC-4B1E-9FF1-389CE88D310E}" dt="2023-11-23T13:39:18.773" v="4986" actId="1035"/>
          <ac:spMkLst>
            <pc:docMk/>
            <pc:sldMk cId="604377437" sldId="334"/>
            <ac:spMk id="6" creationId="{588F6367-26C6-713F-9E41-B7805AC139D0}"/>
          </ac:spMkLst>
        </pc:spChg>
        <pc:spChg chg="add mod">
          <ac:chgData name="Egle Mocciaro" userId="c18a4341-9958-45cc-bf29-a9daa759a3d6" providerId="ADAL" clId="{70811078-43FC-4B1E-9FF1-389CE88D310E}" dt="2023-11-23T13:39:18.773" v="4986" actId="1035"/>
          <ac:spMkLst>
            <pc:docMk/>
            <pc:sldMk cId="604377437" sldId="334"/>
            <ac:spMk id="7" creationId="{08D87AD9-EB8B-81D7-D1EA-B90E8D7162D8}"/>
          </ac:spMkLst>
        </pc:spChg>
        <pc:spChg chg="add mod">
          <ac:chgData name="Egle Mocciaro" userId="c18a4341-9958-45cc-bf29-a9daa759a3d6" providerId="ADAL" clId="{70811078-43FC-4B1E-9FF1-389CE88D310E}" dt="2023-11-23T13:39:18.773" v="4986" actId="1035"/>
          <ac:spMkLst>
            <pc:docMk/>
            <pc:sldMk cId="604377437" sldId="334"/>
            <ac:spMk id="8" creationId="{975EBE6E-23F5-C997-3C6E-C0C31648AE0C}"/>
          </ac:spMkLst>
        </pc:spChg>
      </pc:sldChg>
      <pc:sldChg chg="addSp delSp modSp add mod">
        <pc:chgData name="Egle Mocciaro" userId="c18a4341-9958-45cc-bf29-a9daa759a3d6" providerId="ADAL" clId="{70811078-43FC-4B1E-9FF1-389CE88D310E}" dt="2023-11-23T12:21:30.541" v="3162" actId="20577"/>
        <pc:sldMkLst>
          <pc:docMk/>
          <pc:sldMk cId="1329482890" sldId="335"/>
        </pc:sldMkLst>
        <pc:spChg chg="mod">
          <ac:chgData name="Egle Mocciaro" userId="c18a4341-9958-45cc-bf29-a9daa759a3d6" providerId="ADAL" clId="{70811078-43FC-4B1E-9FF1-389CE88D310E}" dt="2023-11-23T12:21:30.541" v="3162" actId="20577"/>
          <ac:spMkLst>
            <pc:docMk/>
            <pc:sldMk cId="1329482890" sldId="335"/>
            <ac:spMk id="4" creationId="{DFD9F767-264C-813D-7C5D-61886AB41785}"/>
          </ac:spMkLst>
        </pc:spChg>
        <pc:spChg chg="del">
          <ac:chgData name="Egle Mocciaro" userId="c18a4341-9958-45cc-bf29-a9daa759a3d6" providerId="ADAL" clId="{70811078-43FC-4B1E-9FF1-389CE88D310E}" dt="2023-11-23T11:22:34.114" v="786" actId="478"/>
          <ac:spMkLst>
            <pc:docMk/>
            <pc:sldMk cId="1329482890" sldId="335"/>
            <ac:spMk id="5" creationId="{8BBB5229-BC69-092D-6E00-3CEE8F9B3B33}"/>
          </ac:spMkLst>
        </pc:spChg>
        <pc:spChg chg="del">
          <ac:chgData name="Egle Mocciaro" userId="c18a4341-9958-45cc-bf29-a9daa759a3d6" providerId="ADAL" clId="{70811078-43FC-4B1E-9FF1-389CE88D310E}" dt="2023-11-23T11:22:36.087" v="787" actId="478"/>
          <ac:spMkLst>
            <pc:docMk/>
            <pc:sldMk cId="1329482890" sldId="335"/>
            <ac:spMk id="6" creationId="{588F6367-26C6-713F-9E41-B7805AC139D0}"/>
          </ac:spMkLst>
        </pc:spChg>
        <pc:cxnChg chg="add del">
          <ac:chgData name="Egle Mocciaro" userId="c18a4341-9958-45cc-bf29-a9daa759a3d6" providerId="ADAL" clId="{70811078-43FC-4B1E-9FF1-389CE88D310E}" dt="2023-11-23T11:25:22.599" v="976" actId="478"/>
          <ac:cxnSpMkLst>
            <pc:docMk/>
            <pc:sldMk cId="1329482890" sldId="335"/>
            <ac:cxnSpMk id="8" creationId="{3A5203DD-A308-6DC8-94C6-4D5556A85CB9}"/>
          </ac:cxnSpMkLst>
        </pc:cxnChg>
        <pc:cxnChg chg="add del mod">
          <ac:chgData name="Egle Mocciaro" userId="c18a4341-9958-45cc-bf29-a9daa759a3d6" providerId="ADAL" clId="{70811078-43FC-4B1E-9FF1-389CE88D310E}" dt="2023-11-23T11:49:36.596" v="1834" actId="478"/>
          <ac:cxnSpMkLst>
            <pc:docMk/>
            <pc:sldMk cId="1329482890" sldId="335"/>
            <ac:cxnSpMk id="10" creationId="{59EF6096-FBE5-5497-2924-1A8AF794067A}"/>
          </ac:cxnSpMkLst>
        </pc:cxnChg>
        <pc:cxnChg chg="add del mod">
          <ac:chgData name="Egle Mocciaro" userId="c18a4341-9958-45cc-bf29-a9daa759a3d6" providerId="ADAL" clId="{70811078-43FC-4B1E-9FF1-389CE88D310E}" dt="2023-11-23T11:49:37.334" v="1835" actId="478"/>
          <ac:cxnSpMkLst>
            <pc:docMk/>
            <pc:sldMk cId="1329482890" sldId="335"/>
            <ac:cxnSpMk id="12" creationId="{D42399DA-FD61-5C6A-19F4-EAFEFD5FE83F}"/>
          </ac:cxnSpMkLst>
        </pc:cxnChg>
        <pc:cxnChg chg="add del mod">
          <ac:chgData name="Egle Mocciaro" userId="c18a4341-9958-45cc-bf29-a9daa759a3d6" providerId="ADAL" clId="{70811078-43FC-4B1E-9FF1-389CE88D310E}" dt="2023-11-23T11:49:37.850" v="1836" actId="478"/>
          <ac:cxnSpMkLst>
            <pc:docMk/>
            <pc:sldMk cId="1329482890" sldId="335"/>
            <ac:cxnSpMk id="13" creationId="{6D5E3BC0-5878-1084-D164-A8F32D348973}"/>
          </ac:cxnSpMkLst>
        </pc:cxnChg>
        <pc:cxnChg chg="add del mod">
          <ac:chgData name="Egle Mocciaro" userId="c18a4341-9958-45cc-bf29-a9daa759a3d6" providerId="ADAL" clId="{70811078-43FC-4B1E-9FF1-389CE88D310E}" dt="2023-11-23T11:49:38.482" v="1837" actId="478"/>
          <ac:cxnSpMkLst>
            <pc:docMk/>
            <pc:sldMk cId="1329482890" sldId="335"/>
            <ac:cxnSpMk id="14" creationId="{495E6545-5C4F-4CFB-DA22-5C7CF7519B51}"/>
          </ac:cxnSpMkLst>
        </pc:cxnChg>
        <pc:cxnChg chg="add del mod">
          <ac:chgData name="Egle Mocciaro" userId="c18a4341-9958-45cc-bf29-a9daa759a3d6" providerId="ADAL" clId="{70811078-43FC-4B1E-9FF1-389CE88D310E}" dt="2023-11-23T11:49:39.355" v="1838" actId="478"/>
          <ac:cxnSpMkLst>
            <pc:docMk/>
            <pc:sldMk cId="1329482890" sldId="335"/>
            <ac:cxnSpMk id="15" creationId="{6AB70055-95B2-757C-037A-4391AA8D2780}"/>
          </ac:cxnSpMkLst>
        </pc:cxnChg>
        <pc:cxnChg chg="add del mod">
          <ac:chgData name="Egle Mocciaro" userId="c18a4341-9958-45cc-bf29-a9daa759a3d6" providerId="ADAL" clId="{70811078-43FC-4B1E-9FF1-389CE88D310E}" dt="2023-11-23T11:49:40.023" v="1839" actId="478"/>
          <ac:cxnSpMkLst>
            <pc:docMk/>
            <pc:sldMk cId="1329482890" sldId="335"/>
            <ac:cxnSpMk id="16" creationId="{9FD823CD-3444-012A-056A-7535594E456F}"/>
          </ac:cxnSpMkLst>
        </pc:cxnChg>
        <pc:cxnChg chg="add del mod">
          <ac:chgData name="Egle Mocciaro" userId="c18a4341-9958-45cc-bf29-a9daa759a3d6" providerId="ADAL" clId="{70811078-43FC-4B1E-9FF1-389CE88D310E}" dt="2023-11-23T11:49:40.687" v="1840" actId="478"/>
          <ac:cxnSpMkLst>
            <pc:docMk/>
            <pc:sldMk cId="1329482890" sldId="335"/>
            <ac:cxnSpMk id="17" creationId="{2264FFAF-1955-D500-8D02-62F702E77DF2}"/>
          </ac:cxnSpMkLst>
        </pc:cxnChg>
        <pc:cxnChg chg="add del mod">
          <ac:chgData name="Egle Mocciaro" userId="c18a4341-9958-45cc-bf29-a9daa759a3d6" providerId="ADAL" clId="{70811078-43FC-4B1E-9FF1-389CE88D310E}" dt="2023-11-23T11:28:45.648" v="1093" actId="478"/>
          <ac:cxnSpMkLst>
            <pc:docMk/>
            <pc:sldMk cId="1329482890" sldId="335"/>
            <ac:cxnSpMk id="18" creationId="{F9FDD40B-C95D-F275-8373-AEDD8179140C}"/>
          </ac:cxnSpMkLst>
        </pc:cxnChg>
        <pc:cxnChg chg="add del mod">
          <ac:chgData name="Egle Mocciaro" userId="c18a4341-9958-45cc-bf29-a9daa759a3d6" providerId="ADAL" clId="{70811078-43FC-4B1E-9FF1-389CE88D310E}" dt="2023-11-23T11:49:41.257" v="1841" actId="478"/>
          <ac:cxnSpMkLst>
            <pc:docMk/>
            <pc:sldMk cId="1329482890" sldId="335"/>
            <ac:cxnSpMk id="19" creationId="{49B4AD08-A7AB-B3CF-0EF9-5C8F31C0B1FA}"/>
          </ac:cxnSpMkLst>
        </pc:cxnChg>
      </pc:sldChg>
      <pc:sldChg chg="addSp delSp modSp add mod addAnim delAnim modAnim">
        <pc:chgData name="Egle Mocciaro" userId="c18a4341-9958-45cc-bf29-a9daa759a3d6" providerId="ADAL" clId="{70811078-43FC-4B1E-9FF1-389CE88D310E}" dt="2023-11-23T12:19:44.651" v="3074" actId="113"/>
        <pc:sldMkLst>
          <pc:docMk/>
          <pc:sldMk cId="985625722" sldId="336"/>
        </pc:sldMkLst>
        <pc:spChg chg="mod">
          <ac:chgData name="Egle Mocciaro" userId="c18a4341-9958-45cc-bf29-a9daa759a3d6" providerId="ADAL" clId="{70811078-43FC-4B1E-9FF1-389CE88D310E}" dt="2023-11-23T12:19:44.651" v="3074" actId="113"/>
          <ac:spMkLst>
            <pc:docMk/>
            <pc:sldMk cId="985625722" sldId="336"/>
            <ac:spMk id="4" creationId="{DFD9F767-264C-813D-7C5D-61886AB41785}"/>
          </ac:spMkLst>
        </pc:spChg>
        <pc:spChg chg="add del mod">
          <ac:chgData name="Egle Mocciaro" userId="c18a4341-9958-45cc-bf29-a9daa759a3d6" providerId="ADAL" clId="{70811078-43FC-4B1E-9FF1-389CE88D310E}" dt="2023-11-23T12:10:37.267" v="2709" actId="478"/>
          <ac:spMkLst>
            <pc:docMk/>
            <pc:sldMk cId="985625722" sldId="336"/>
            <ac:spMk id="5" creationId="{52E2E093-325F-F95A-16DE-FA6CBBA46DF9}"/>
          </ac:spMkLst>
        </pc:spChg>
        <pc:spChg chg="add mod">
          <ac:chgData name="Egle Mocciaro" userId="c18a4341-9958-45cc-bf29-a9daa759a3d6" providerId="ADAL" clId="{70811078-43FC-4B1E-9FF1-389CE88D310E}" dt="2023-11-23T11:37:08.452" v="1393" actId="1037"/>
          <ac:spMkLst>
            <pc:docMk/>
            <pc:sldMk cId="985625722" sldId="336"/>
            <ac:spMk id="6" creationId="{B9303B2A-9ACE-901F-D8D2-F2B446692FD9}"/>
          </ac:spMkLst>
        </pc:spChg>
        <pc:spChg chg="add del mod">
          <ac:chgData name="Egle Mocciaro" userId="c18a4341-9958-45cc-bf29-a9daa759a3d6" providerId="ADAL" clId="{70811078-43FC-4B1E-9FF1-389CE88D310E}" dt="2023-11-23T12:10:36.783" v="2708"/>
          <ac:spMkLst>
            <pc:docMk/>
            <pc:sldMk cId="985625722" sldId="336"/>
            <ac:spMk id="8" creationId="{0690DCC5-CA74-2FFB-831D-D0E87302D792}"/>
          </ac:spMkLst>
        </pc:spChg>
        <pc:cxnChg chg="add del mod">
          <ac:chgData name="Egle Mocciaro" userId="c18a4341-9958-45cc-bf29-a9daa759a3d6" providerId="ADAL" clId="{70811078-43FC-4B1E-9FF1-389CE88D310E}" dt="2023-11-23T11:51:21.212" v="1942" actId="478"/>
          <ac:cxnSpMkLst>
            <pc:docMk/>
            <pc:sldMk cId="985625722" sldId="336"/>
            <ac:cxnSpMk id="7" creationId="{43357E75-5FEE-F46C-220B-FA7F4D15D826}"/>
          </ac:cxnSpMkLst>
        </pc:cxnChg>
        <pc:cxnChg chg="del mod">
          <ac:chgData name="Egle Mocciaro" userId="c18a4341-9958-45cc-bf29-a9daa759a3d6" providerId="ADAL" clId="{70811078-43FC-4B1E-9FF1-389CE88D310E}" dt="2023-11-23T11:51:26.420" v="1949" actId="478"/>
          <ac:cxnSpMkLst>
            <pc:docMk/>
            <pc:sldMk cId="985625722" sldId="336"/>
            <ac:cxnSpMk id="10" creationId="{59EF6096-FBE5-5497-2924-1A8AF794067A}"/>
          </ac:cxnSpMkLst>
        </pc:cxnChg>
        <pc:cxnChg chg="del mod">
          <ac:chgData name="Egle Mocciaro" userId="c18a4341-9958-45cc-bf29-a9daa759a3d6" providerId="ADAL" clId="{70811078-43FC-4B1E-9FF1-389CE88D310E}" dt="2023-11-23T11:51:25.734" v="1948" actId="478"/>
          <ac:cxnSpMkLst>
            <pc:docMk/>
            <pc:sldMk cId="985625722" sldId="336"/>
            <ac:cxnSpMk id="12" creationId="{D42399DA-FD61-5C6A-19F4-EAFEFD5FE83F}"/>
          </ac:cxnSpMkLst>
        </pc:cxnChg>
        <pc:cxnChg chg="del mod">
          <ac:chgData name="Egle Mocciaro" userId="c18a4341-9958-45cc-bf29-a9daa759a3d6" providerId="ADAL" clId="{70811078-43FC-4B1E-9FF1-389CE88D310E}" dt="2023-11-23T11:51:24.732" v="1947" actId="478"/>
          <ac:cxnSpMkLst>
            <pc:docMk/>
            <pc:sldMk cId="985625722" sldId="336"/>
            <ac:cxnSpMk id="13" creationId="{6D5E3BC0-5878-1084-D164-A8F32D348973}"/>
          </ac:cxnSpMkLst>
        </pc:cxnChg>
        <pc:cxnChg chg="del mod">
          <ac:chgData name="Egle Mocciaro" userId="c18a4341-9958-45cc-bf29-a9daa759a3d6" providerId="ADAL" clId="{70811078-43FC-4B1E-9FF1-389CE88D310E}" dt="2023-11-23T11:51:24.093" v="1946" actId="478"/>
          <ac:cxnSpMkLst>
            <pc:docMk/>
            <pc:sldMk cId="985625722" sldId="336"/>
            <ac:cxnSpMk id="14" creationId="{495E6545-5C4F-4CFB-DA22-5C7CF7519B51}"/>
          </ac:cxnSpMkLst>
        </pc:cxnChg>
        <pc:cxnChg chg="del mod">
          <ac:chgData name="Egle Mocciaro" userId="c18a4341-9958-45cc-bf29-a9daa759a3d6" providerId="ADAL" clId="{70811078-43FC-4B1E-9FF1-389CE88D310E}" dt="2023-11-23T11:51:23.192" v="1945" actId="478"/>
          <ac:cxnSpMkLst>
            <pc:docMk/>
            <pc:sldMk cId="985625722" sldId="336"/>
            <ac:cxnSpMk id="15" creationId="{6AB70055-95B2-757C-037A-4391AA8D2780}"/>
          </ac:cxnSpMkLst>
        </pc:cxnChg>
        <pc:cxnChg chg="del mod">
          <ac:chgData name="Egle Mocciaro" userId="c18a4341-9958-45cc-bf29-a9daa759a3d6" providerId="ADAL" clId="{70811078-43FC-4B1E-9FF1-389CE88D310E}" dt="2023-11-23T11:51:22.590" v="1944" actId="478"/>
          <ac:cxnSpMkLst>
            <pc:docMk/>
            <pc:sldMk cId="985625722" sldId="336"/>
            <ac:cxnSpMk id="16" creationId="{9FD823CD-3444-012A-056A-7535594E456F}"/>
          </ac:cxnSpMkLst>
        </pc:cxnChg>
        <pc:cxnChg chg="del mod">
          <ac:chgData name="Egle Mocciaro" userId="c18a4341-9958-45cc-bf29-a9daa759a3d6" providerId="ADAL" clId="{70811078-43FC-4B1E-9FF1-389CE88D310E}" dt="2023-11-23T11:51:21.890" v="1943" actId="478"/>
          <ac:cxnSpMkLst>
            <pc:docMk/>
            <pc:sldMk cId="985625722" sldId="336"/>
            <ac:cxnSpMk id="17" creationId="{2264FFAF-1955-D500-8D02-62F702E77DF2}"/>
          </ac:cxnSpMkLst>
        </pc:cxnChg>
      </pc:sldChg>
      <pc:sldChg chg="delSp modSp add del mod ord modAnim">
        <pc:chgData name="Egle Mocciaro" userId="c18a4341-9958-45cc-bf29-a9daa759a3d6" providerId="ADAL" clId="{70811078-43FC-4B1E-9FF1-389CE88D310E}" dt="2023-11-23T12:09:57.727" v="2688" actId="2696"/>
        <pc:sldMkLst>
          <pc:docMk/>
          <pc:sldMk cId="3503935658" sldId="337"/>
        </pc:sldMkLst>
        <pc:spChg chg="mod">
          <ac:chgData name="Egle Mocciaro" userId="c18a4341-9958-45cc-bf29-a9daa759a3d6" providerId="ADAL" clId="{70811078-43FC-4B1E-9FF1-389CE88D310E}" dt="2023-11-23T11:44:42.714" v="1671"/>
          <ac:spMkLst>
            <pc:docMk/>
            <pc:sldMk cId="3503935658" sldId="337"/>
            <ac:spMk id="4" creationId="{DFD9F767-264C-813D-7C5D-61886AB41785}"/>
          </ac:spMkLst>
        </pc:spChg>
        <pc:spChg chg="del mod">
          <ac:chgData name="Egle Mocciaro" userId="c18a4341-9958-45cc-bf29-a9daa759a3d6" providerId="ADAL" clId="{70811078-43FC-4B1E-9FF1-389CE88D310E}" dt="2023-11-23T12:09:55.738" v="2687" actId="21"/>
          <ac:spMkLst>
            <pc:docMk/>
            <pc:sldMk cId="3503935658" sldId="337"/>
            <ac:spMk id="5" creationId="{52E2E093-325F-F95A-16DE-FA6CBBA46DF9}"/>
          </ac:spMkLst>
        </pc:spChg>
      </pc:sldChg>
      <pc:sldChg chg="addSp modSp add mod modAnim">
        <pc:chgData name="Egle Mocciaro" userId="c18a4341-9958-45cc-bf29-a9daa759a3d6" providerId="ADAL" clId="{70811078-43FC-4B1E-9FF1-389CE88D310E}" dt="2023-11-23T12:33:57.377" v="3424" actId="20577"/>
        <pc:sldMkLst>
          <pc:docMk/>
          <pc:sldMk cId="1811985184" sldId="338"/>
        </pc:sldMkLst>
        <pc:spChg chg="mod">
          <ac:chgData name="Egle Mocciaro" userId="c18a4341-9958-45cc-bf29-a9daa759a3d6" providerId="ADAL" clId="{70811078-43FC-4B1E-9FF1-389CE88D310E}" dt="2023-11-23T12:33:57.377" v="3424" actId="20577"/>
          <ac:spMkLst>
            <pc:docMk/>
            <pc:sldMk cId="1811985184" sldId="338"/>
            <ac:spMk id="4" creationId="{DFD9F767-264C-813D-7C5D-61886AB41785}"/>
          </ac:spMkLst>
        </pc:spChg>
        <pc:spChg chg="add mod">
          <ac:chgData name="Egle Mocciaro" userId="c18a4341-9958-45cc-bf29-a9daa759a3d6" providerId="ADAL" clId="{70811078-43FC-4B1E-9FF1-389CE88D310E}" dt="2023-11-23T11:53:20.203" v="1997" actId="1076"/>
          <ac:spMkLst>
            <pc:docMk/>
            <pc:sldMk cId="1811985184" sldId="338"/>
            <ac:spMk id="5" creationId="{87B3E641-1ACF-28D5-5F5A-411F0B9A4B1F}"/>
          </ac:spMkLst>
        </pc:spChg>
        <pc:spChg chg="add mod">
          <ac:chgData name="Egle Mocciaro" userId="c18a4341-9958-45cc-bf29-a9daa759a3d6" providerId="ADAL" clId="{70811078-43FC-4B1E-9FF1-389CE88D310E}" dt="2023-11-23T11:54:21.186" v="2020" actId="14100"/>
          <ac:spMkLst>
            <pc:docMk/>
            <pc:sldMk cId="1811985184" sldId="338"/>
            <ac:spMk id="6" creationId="{C20C616C-838D-DBDA-CDDE-0136A1F54BB7}"/>
          </ac:spMkLst>
        </pc:spChg>
        <pc:spChg chg="add mod">
          <ac:chgData name="Egle Mocciaro" userId="c18a4341-9958-45cc-bf29-a9daa759a3d6" providerId="ADAL" clId="{70811078-43FC-4B1E-9FF1-389CE88D310E}" dt="2023-11-23T12:07:04.831" v="2633" actId="1076"/>
          <ac:spMkLst>
            <pc:docMk/>
            <pc:sldMk cId="1811985184" sldId="338"/>
            <ac:spMk id="7" creationId="{87164CAE-750D-C245-F99A-6D28E22C4082}"/>
          </ac:spMkLst>
        </pc:spChg>
      </pc:sldChg>
      <pc:sldChg chg="modSp add mod modAnim">
        <pc:chgData name="Egle Mocciaro" userId="c18a4341-9958-45cc-bf29-a9daa759a3d6" providerId="ADAL" clId="{70811078-43FC-4B1E-9FF1-389CE88D310E}" dt="2023-11-23T12:21:43.464" v="3172" actId="20577"/>
        <pc:sldMkLst>
          <pc:docMk/>
          <pc:sldMk cId="1604553018" sldId="339"/>
        </pc:sldMkLst>
        <pc:spChg chg="mod">
          <ac:chgData name="Egle Mocciaro" userId="c18a4341-9958-45cc-bf29-a9daa759a3d6" providerId="ADAL" clId="{70811078-43FC-4B1E-9FF1-389CE88D310E}" dt="2023-11-23T12:21:43.464" v="3172" actId="20577"/>
          <ac:spMkLst>
            <pc:docMk/>
            <pc:sldMk cId="1604553018" sldId="339"/>
            <ac:spMk id="4" creationId="{DFD9F767-264C-813D-7C5D-61886AB41785}"/>
          </ac:spMkLst>
        </pc:spChg>
        <pc:spChg chg="mod">
          <ac:chgData name="Egle Mocciaro" userId="c18a4341-9958-45cc-bf29-a9daa759a3d6" providerId="ADAL" clId="{70811078-43FC-4B1E-9FF1-389CE88D310E}" dt="2023-11-23T12:11:59.157" v="2848" actId="1076"/>
          <ac:spMkLst>
            <pc:docMk/>
            <pc:sldMk cId="1604553018" sldId="339"/>
            <ac:spMk id="5" creationId="{52E2E093-325F-F95A-16DE-FA6CBBA46DF9}"/>
          </ac:spMkLst>
        </pc:spChg>
      </pc:sldChg>
      <pc:sldChg chg="addSp delSp modSp add del mod delAnim modAnim">
        <pc:chgData name="Egle Mocciaro" userId="c18a4341-9958-45cc-bf29-a9daa759a3d6" providerId="ADAL" clId="{70811078-43FC-4B1E-9FF1-389CE88D310E}" dt="2023-11-23T12:47:31.074" v="3788" actId="20577"/>
        <pc:sldMkLst>
          <pc:docMk/>
          <pc:sldMk cId="1730323689" sldId="340"/>
        </pc:sldMkLst>
        <pc:spChg chg="mod">
          <ac:chgData name="Egle Mocciaro" userId="c18a4341-9958-45cc-bf29-a9daa759a3d6" providerId="ADAL" clId="{70811078-43FC-4B1E-9FF1-389CE88D310E}" dt="2023-11-23T12:19:48.590" v="3075" actId="113"/>
          <ac:spMkLst>
            <pc:docMk/>
            <pc:sldMk cId="1730323689" sldId="340"/>
            <ac:spMk id="4" creationId="{DFD9F767-264C-813D-7C5D-61886AB41785}"/>
          </ac:spMkLst>
        </pc:spChg>
        <pc:spChg chg="del">
          <ac:chgData name="Egle Mocciaro" userId="c18a4341-9958-45cc-bf29-a9daa759a3d6" providerId="ADAL" clId="{70811078-43FC-4B1E-9FF1-389CE88D310E}" dt="2023-11-23T12:09:51.530" v="2686" actId="478"/>
          <ac:spMkLst>
            <pc:docMk/>
            <pc:sldMk cId="1730323689" sldId="340"/>
            <ac:spMk id="5" creationId="{52E2E093-325F-F95A-16DE-FA6CBBA46DF9}"/>
          </ac:spMkLst>
        </pc:spChg>
        <pc:spChg chg="add mod">
          <ac:chgData name="Egle Mocciaro" userId="c18a4341-9958-45cc-bf29-a9daa759a3d6" providerId="ADAL" clId="{70811078-43FC-4B1E-9FF1-389CE88D310E}" dt="2023-11-23T12:47:31.074" v="3788" actId="20577"/>
          <ac:spMkLst>
            <pc:docMk/>
            <pc:sldMk cId="1730323689" sldId="340"/>
            <ac:spMk id="7" creationId="{3A416277-0FF5-F5C6-86A6-E14004A8B5AE}"/>
          </ac:spMkLst>
        </pc:spChg>
      </pc:sldChg>
      <pc:sldChg chg="delSp modSp add mod delAnim">
        <pc:chgData name="Egle Mocciaro" userId="c18a4341-9958-45cc-bf29-a9daa759a3d6" providerId="ADAL" clId="{70811078-43FC-4B1E-9FF1-389CE88D310E}" dt="2023-11-23T12:22:09.345" v="3189" actId="6549"/>
        <pc:sldMkLst>
          <pc:docMk/>
          <pc:sldMk cId="1483331813" sldId="341"/>
        </pc:sldMkLst>
        <pc:spChg chg="mod">
          <ac:chgData name="Egle Mocciaro" userId="c18a4341-9958-45cc-bf29-a9daa759a3d6" providerId="ADAL" clId="{70811078-43FC-4B1E-9FF1-389CE88D310E}" dt="2023-11-23T12:22:04.216" v="3188" actId="108"/>
          <ac:spMkLst>
            <pc:docMk/>
            <pc:sldMk cId="1483331813" sldId="341"/>
            <ac:spMk id="4" creationId="{DFD9F767-264C-813D-7C5D-61886AB41785}"/>
          </ac:spMkLst>
        </pc:spChg>
        <pc:spChg chg="mod">
          <ac:chgData name="Egle Mocciaro" userId="c18a4341-9958-45cc-bf29-a9daa759a3d6" providerId="ADAL" clId="{70811078-43FC-4B1E-9FF1-389CE88D310E}" dt="2023-11-23T12:22:09.345" v="3189" actId="6549"/>
          <ac:spMkLst>
            <pc:docMk/>
            <pc:sldMk cId="1483331813" sldId="341"/>
            <ac:spMk id="5" creationId="{52E2E093-325F-F95A-16DE-FA6CBBA46DF9}"/>
          </ac:spMkLst>
        </pc:spChg>
        <pc:spChg chg="del mod">
          <ac:chgData name="Egle Mocciaro" userId="c18a4341-9958-45cc-bf29-a9daa759a3d6" providerId="ADAL" clId="{70811078-43FC-4B1E-9FF1-389CE88D310E}" dt="2023-11-23T12:17:48.293" v="3024" actId="478"/>
          <ac:spMkLst>
            <pc:docMk/>
            <pc:sldMk cId="1483331813" sldId="341"/>
            <ac:spMk id="6" creationId="{B9303B2A-9ACE-901F-D8D2-F2B446692FD9}"/>
          </ac:spMkLst>
        </pc:spChg>
      </pc:sldChg>
      <pc:sldChg chg="modSp add mod modAnim">
        <pc:chgData name="Egle Mocciaro" userId="c18a4341-9958-45cc-bf29-a9daa759a3d6" providerId="ADAL" clId="{70811078-43FC-4B1E-9FF1-389CE88D310E}" dt="2023-11-23T12:42:21.573" v="3606" actId="6549"/>
        <pc:sldMkLst>
          <pc:docMk/>
          <pc:sldMk cId="1855884956" sldId="342"/>
        </pc:sldMkLst>
        <pc:spChg chg="mod">
          <ac:chgData name="Egle Mocciaro" userId="c18a4341-9958-45cc-bf29-a9daa759a3d6" providerId="ADAL" clId="{70811078-43FC-4B1E-9FF1-389CE88D310E}" dt="2023-11-23T12:42:05.165" v="3604" actId="207"/>
          <ac:spMkLst>
            <pc:docMk/>
            <pc:sldMk cId="1855884956" sldId="342"/>
            <ac:spMk id="4" creationId="{DFD9F767-264C-813D-7C5D-61886AB41785}"/>
          </ac:spMkLst>
        </pc:spChg>
        <pc:spChg chg="mod">
          <ac:chgData name="Egle Mocciaro" userId="c18a4341-9958-45cc-bf29-a9daa759a3d6" providerId="ADAL" clId="{70811078-43FC-4B1E-9FF1-389CE88D310E}" dt="2023-11-23T12:42:21.573" v="3606" actId="6549"/>
          <ac:spMkLst>
            <pc:docMk/>
            <pc:sldMk cId="1855884956" sldId="342"/>
            <ac:spMk id="5" creationId="{52E2E093-325F-F95A-16DE-FA6CBBA46DF9}"/>
          </ac:spMkLst>
        </pc:spChg>
      </pc:sldChg>
      <pc:sldChg chg="modSp add">
        <pc:chgData name="Egle Mocciaro" userId="c18a4341-9958-45cc-bf29-a9daa759a3d6" providerId="ADAL" clId="{70811078-43FC-4B1E-9FF1-389CE88D310E}" dt="2023-11-23T12:42:30.421" v="3618" actId="6549"/>
        <pc:sldMkLst>
          <pc:docMk/>
          <pc:sldMk cId="2118243190" sldId="343"/>
        </pc:sldMkLst>
        <pc:spChg chg="mod">
          <ac:chgData name="Egle Mocciaro" userId="c18a4341-9958-45cc-bf29-a9daa759a3d6" providerId="ADAL" clId="{70811078-43FC-4B1E-9FF1-389CE88D310E}" dt="2023-11-23T12:42:30.421" v="3618" actId="6549"/>
          <ac:spMkLst>
            <pc:docMk/>
            <pc:sldMk cId="2118243190" sldId="343"/>
            <ac:spMk id="5" creationId="{52E2E093-325F-F95A-16DE-FA6CBBA46DF9}"/>
          </ac:spMkLst>
        </pc:spChg>
      </pc:sldChg>
      <pc:sldChg chg="addSp delSp modSp add mod delAnim">
        <pc:chgData name="Egle Mocciaro" userId="c18a4341-9958-45cc-bf29-a9daa759a3d6" providerId="ADAL" clId="{70811078-43FC-4B1E-9FF1-389CE88D310E}" dt="2023-11-23T13:51:07.973" v="5352" actId="20577"/>
        <pc:sldMkLst>
          <pc:docMk/>
          <pc:sldMk cId="2632928182" sldId="344"/>
        </pc:sldMkLst>
        <pc:spChg chg="del">
          <ac:chgData name="Egle Mocciaro" userId="c18a4341-9958-45cc-bf29-a9daa759a3d6" providerId="ADAL" clId="{70811078-43FC-4B1E-9FF1-389CE88D310E}" dt="2023-11-23T13:42:36.436" v="5185" actId="478"/>
          <ac:spMkLst>
            <pc:docMk/>
            <pc:sldMk cId="2632928182" sldId="344"/>
            <ac:spMk id="3" creationId="{D0E07C3C-3349-B8E4-A071-65758DC9A976}"/>
          </ac:spMkLst>
        </pc:spChg>
        <pc:spChg chg="del mod">
          <ac:chgData name="Egle Mocciaro" userId="c18a4341-9958-45cc-bf29-a9daa759a3d6" providerId="ADAL" clId="{70811078-43FC-4B1E-9FF1-389CE88D310E}" dt="2023-11-23T13:29:43.379" v="4713" actId="21"/>
          <ac:spMkLst>
            <pc:docMk/>
            <pc:sldMk cId="2632928182" sldId="344"/>
            <ac:spMk id="4" creationId="{DFD9F767-264C-813D-7C5D-61886AB41785}"/>
          </ac:spMkLst>
        </pc:spChg>
        <pc:spChg chg="del">
          <ac:chgData name="Egle Mocciaro" userId="c18a4341-9958-45cc-bf29-a9daa759a3d6" providerId="ADAL" clId="{70811078-43FC-4B1E-9FF1-389CE88D310E}" dt="2023-11-23T12:50:53.784" v="3825" actId="478"/>
          <ac:spMkLst>
            <pc:docMk/>
            <pc:sldMk cId="2632928182" sldId="344"/>
            <ac:spMk id="5" creationId="{52E2E093-325F-F95A-16DE-FA6CBBA46DF9}"/>
          </ac:spMkLst>
        </pc:spChg>
        <pc:spChg chg="add mod">
          <ac:chgData name="Egle Mocciaro" userId="c18a4341-9958-45cc-bf29-a9daa759a3d6" providerId="ADAL" clId="{70811078-43FC-4B1E-9FF1-389CE88D310E}" dt="2023-11-23T13:51:07.973" v="5352" actId="20577"/>
          <ac:spMkLst>
            <pc:docMk/>
            <pc:sldMk cId="2632928182" sldId="344"/>
            <ac:spMk id="5" creationId="{DD6C49ED-ED54-1825-B2F3-0A754652FDB3}"/>
          </ac:spMkLst>
        </pc:spChg>
        <pc:spChg chg="add del mod">
          <ac:chgData name="Egle Mocciaro" userId="c18a4341-9958-45cc-bf29-a9daa759a3d6" providerId="ADAL" clId="{70811078-43FC-4B1E-9FF1-389CE88D310E}" dt="2023-11-23T13:31:47.546" v="4785" actId="21"/>
          <ac:spMkLst>
            <pc:docMk/>
            <pc:sldMk cId="2632928182" sldId="344"/>
            <ac:spMk id="6" creationId="{F4760CA8-E7C0-D896-7ABF-AA76645A89F9}"/>
          </ac:spMkLst>
        </pc:spChg>
        <pc:spChg chg="add mod">
          <ac:chgData name="Egle Mocciaro" userId="c18a4341-9958-45cc-bf29-a9daa759a3d6" providerId="ADAL" clId="{70811078-43FC-4B1E-9FF1-389CE88D310E}" dt="2023-11-23T13:48:46.092" v="5279" actId="1076"/>
          <ac:spMkLst>
            <pc:docMk/>
            <pc:sldMk cId="2632928182" sldId="344"/>
            <ac:spMk id="7" creationId="{8E13A933-A004-FD94-781D-254C3A15326E}"/>
          </ac:spMkLst>
        </pc:spChg>
        <pc:spChg chg="add mod">
          <ac:chgData name="Egle Mocciaro" userId="c18a4341-9958-45cc-bf29-a9daa759a3d6" providerId="ADAL" clId="{70811078-43FC-4B1E-9FF1-389CE88D310E}" dt="2023-11-23T13:40:20.290" v="5147" actId="6549"/>
          <ac:spMkLst>
            <pc:docMk/>
            <pc:sldMk cId="2632928182" sldId="344"/>
            <ac:spMk id="8" creationId="{637C1770-7B6B-4D77-74D8-706EB4D8191B}"/>
          </ac:spMkLst>
        </pc:spChg>
      </pc:sldChg>
      <pc:sldChg chg="addSp delSp modSp add mod">
        <pc:chgData name="Egle Mocciaro" userId="c18a4341-9958-45cc-bf29-a9daa759a3d6" providerId="ADAL" clId="{70811078-43FC-4B1E-9FF1-389CE88D310E}" dt="2023-11-23T13:40:50.294" v="5154" actId="1076"/>
        <pc:sldMkLst>
          <pc:docMk/>
          <pc:sldMk cId="321393664" sldId="345"/>
        </pc:sldMkLst>
        <pc:spChg chg="del">
          <ac:chgData name="Egle Mocciaro" userId="c18a4341-9958-45cc-bf29-a9daa759a3d6" providerId="ADAL" clId="{70811078-43FC-4B1E-9FF1-389CE88D310E}" dt="2023-11-23T13:18:05.542" v="4180" actId="478"/>
          <ac:spMkLst>
            <pc:docMk/>
            <pc:sldMk cId="321393664" sldId="345"/>
            <ac:spMk id="4" creationId="{DFD9F767-264C-813D-7C5D-61886AB41785}"/>
          </ac:spMkLst>
        </pc:spChg>
        <pc:spChg chg="add mod">
          <ac:chgData name="Egle Mocciaro" userId="c18a4341-9958-45cc-bf29-a9daa759a3d6" providerId="ADAL" clId="{70811078-43FC-4B1E-9FF1-389CE88D310E}" dt="2023-11-23T13:40:50.294" v="5154" actId="1076"/>
          <ac:spMkLst>
            <pc:docMk/>
            <pc:sldMk cId="321393664" sldId="345"/>
            <ac:spMk id="5" creationId="{05BBCB2B-BA5D-2131-4970-4CECC63A1B69}"/>
          </ac:spMkLst>
        </pc:spChg>
        <pc:spChg chg="del">
          <ac:chgData name="Egle Mocciaro" userId="c18a4341-9958-45cc-bf29-a9daa759a3d6" providerId="ADAL" clId="{70811078-43FC-4B1E-9FF1-389CE88D310E}" dt="2023-11-23T13:18:07.205" v="4181" actId="478"/>
          <ac:spMkLst>
            <pc:docMk/>
            <pc:sldMk cId="321393664" sldId="345"/>
            <ac:spMk id="6" creationId="{F4760CA8-E7C0-D896-7ABF-AA76645A89F9}"/>
          </ac:spMkLst>
        </pc:spChg>
        <pc:spChg chg="del mod">
          <ac:chgData name="Egle Mocciaro" userId="c18a4341-9958-45cc-bf29-a9daa759a3d6" providerId="ADAL" clId="{70811078-43FC-4B1E-9FF1-389CE88D310E}" dt="2023-11-23T13:32:04.293" v="4789" actId="21"/>
          <ac:spMkLst>
            <pc:docMk/>
            <pc:sldMk cId="321393664" sldId="345"/>
            <ac:spMk id="7" creationId="{8E13A933-A004-FD94-781D-254C3A15326E}"/>
          </ac:spMkLst>
        </pc:spChg>
        <pc:spChg chg="add del mod">
          <ac:chgData name="Egle Mocciaro" userId="c18a4341-9958-45cc-bf29-a9daa759a3d6" providerId="ADAL" clId="{70811078-43FC-4B1E-9FF1-389CE88D310E}" dt="2023-11-23T13:33:00.145" v="4800" actId="478"/>
          <ac:spMkLst>
            <pc:docMk/>
            <pc:sldMk cId="321393664" sldId="345"/>
            <ac:spMk id="8" creationId="{28FED88B-D4F2-905E-8013-D63F5E44B0FB}"/>
          </ac:spMkLst>
        </pc:spChg>
        <pc:spChg chg="add del mod">
          <ac:chgData name="Egle Mocciaro" userId="c18a4341-9958-45cc-bf29-a9daa759a3d6" providerId="ADAL" clId="{70811078-43FC-4B1E-9FF1-389CE88D310E}" dt="2023-11-23T13:32:36.067" v="4795" actId="21"/>
          <ac:spMkLst>
            <pc:docMk/>
            <pc:sldMk cId="321393664" sldId="345"/>
            <ac:spMk id="9" creationId="{C8E49458-5B51-ED64-EB0F-6FA49906F463}"/>
          </ac:spMkLst>
        </pc:spChg>
        <pc:spChg chg="add mod">
          <ac:chgData name="Egle Mocciaro" userId="c18a4341-9958-45cc-bf29-a9daa759a3d6" providerId="ADAL" clId="{70811078-43FC-4B1E-9FF1-389CE88D310E}" dt="2023-11-23T13:40:45.342" v="5153" actId="113"/>
          <ac:spMkLst>
            <pc:docMk/>
            <pc:sldMk cId="321393664" sldId="345"/>
            <ac:spMk id="10" creationId="{A57B3807-3780-F533-CCF3-7342D0D70728}"/>
          </ac:spMkLst>
        </pc:spChg>
        <pc:spChg chg="add mod">
          <ac:chgData name="Egle Mocciaro" userId="c18a4341-9958-45cc-bf29-a9daa759a3d6" providerId="ADAL" clId="{70811078-43FC-4B1E-9FF1-389CE88D310E}" dt="2023-11-23T13:40:30.629" v="5149"/>
          <ac:spMkLst>
            <pc:docMk/>
            <pc:sldMk cId="321393664" sldId="345"/>
            <ac:spMk id="11" creationId="{AC3E6663-C2A7-326A-298C-92F706995FCD}"/>
          </ac:spMkLst>
        </pc:spChg>
      </pc:sldChg>
      <pc:sldChg chg="delSp modSp add del mod">
        <pc:chgData name="Egle Mocciaro" userId="c18a4341-9958-45cc-bf29-a9daa759a3d6" providerId="ADAL" clId="{70811078-43FC-4B1E-9FF1-389CE88D310E}" dt="2023-11-23T12:56:43.986" v="4172" actId="2696"/>
        <pc:sldMkLst>
          <pc:docMk/>
          <pc:sldMk cId="3086445579" sldId="345"/>
        </pc:sldMkLst>
        <pc:spChg chg="mod">
          <ac:chgData name="Egle Mocciaro" userId="c18a4341-9958-45cc-bf29-a9daa759a3d6" providerId="ADAL" clId="{70811078-43FC-4B1E-9FF1-389CE88D310E}" dt="2023-11-23T12:55:35.346" v="4168" actId="20577"/>
          <ac:spMkLst>
            <pc:docMk/>
            <pc:sldMk cId="3086445579" sldId="345"/>
            <ac:spMk id="4" creationId="{DFD9F767-264C-813D-7C5D-61886AB41785}"/>
          </ac:spMkLst>
        </pc:spChg>
        <pc:spChg chg="del">
          <ac:chgData name="Egle Mocciaro" userId="c18a4341-9958-45cc-bf29-a9daa759a3d6" providerId="ADAL" clId="{70811078-43FC-4B1E-9FF1-389CE88D310E}" dt="2023-11-23T12:56:02.956" v="4169" actId="478"/>
          <ac:spMkLst>
            <pc:docMk/>
            <pc:sldMk cId="3086445579" sldId="345"/>
            <ac:spMk id="6" creationId="{F4760CA8-E7C0-D896-7ABF-AA76645A89F9}"/>
          </ac:spMkLst>
        </pc:spChg>
      </pc:sldChg>
      <pc:sldChg chg="addSp delSp modSp add mod">
        <pc:chgData name="Egle Mocciaro" userId="c18a4341-9958-45cc-bf29-a9daa759a3d6" providerId="ADAL" clId="{70811078-43FC-4B1E-9FF1-389CE88D310E}" dt="2023-11-23T13:41:00.840" v="5157" actId="113"/>
        <pc:sldMkLst>
          <pc:docMk/>
          <pc:sldMk cId="817855521" sldId="346"/>
        </pc:sldMkLst>
        <pc:spChg chg="add mod">
          <ac:chgData name="Egle Mocciaro" userId="c18a4341-9958-45cc-bf29-a9daa759a3d6" providerId="ADAL" clId="{70811078-43FC-4B1E-9FF1-389CE88D310E}" dt="2023-11-23T13:40:54.408" v="5155"/>
          <ac:spMkLst>
            <pc:docMk/>
            <pc:sldMk cId="817855521" sldId="346"/>
            <ac:spMk id="4" creationId="{EBAC9022-1058-E352-74D6-9B15E17ABD9F}"/>
          </ac:spMkLst>
        </pc:spChg>
        <pc:spChg chg="del">
          <ac:chgData name="Egle Mocciaro" userId="c18a4341-9958-45cc-bf29-a9daa759a3d6" providerId="ADAL" clId="{70811078-43FC-4B1E-9FF1-389CE88D310E}" dt="2023-11-23T13:33:05.041" v="4801" actId="478"/>
          <ac:spMkLst>
            <pc:docMk/>
            <pc:sldMk cId="817855521" sldId="346"/>
            <ac:spMk id="5" creationId="{05BBCB2B-BA5D-2131-4970-4CECC63A1B69}"/>
          </ac:spMkLst>
        </pc:spChg>
        <pc:spChg chg="mod">
          <ac:chgData name="Egle Mocciaro" userId="c18a4341-9958-45cc-bf29-a9daa759a3d6" providerId="ADAL" clId="{70811078-43FC-4B1E-9FF1-389CE88D310E}" dt="2023-11-23T13:41:00.840" v="5157" actId="113"/>
          <ac:spMkLst>
            <pc:docMk/>
            <pc:sldMk cId="817855521" sldId="346"/>
            <ac:spMk id="8" creationId="{28FED88B-D4F2-905E-8013-D63F5E44B0FB}"/>
          </ac:spMkLst>
        </pc:spChg>
        <pc:spChg chg="del">
          <ac:chgData name="Egle Mocciaro" userId="c18a4341-9958-45cc-bf29-a9daa759a3d6" providerId="ADAL" clId="{70811078-43FC-4B1E-9FF1-389CE88D310E}" dt="2023-11-23T13:33:06.440" v="4802" actId="478"/>
          <ac:spMkLst>
            <pc:docMk/>
            <pc:sldMk cId="817855521" sldId="346"/>
            <ac:spMk id="10" creationId="{A57B3807-3780-F533-CCF3-7342D0D70728}"/>
          </ac:spMkLst>
        </pc:spChg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1539896343" sldId="352"/>
        </pc:sldMkLst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165588885" sldId="353"/>
        </pc:sldMkLst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3195411772" sldId="354"/>
        </pc:sldMkLst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3460656998" sldId="355"/>
        </pc:sldMkLst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2947725862" sldId="357"/>
        </pc:sldMkLst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243167371" sldId="358"/>
        </pc:sldMkLst>
      </pc:sldChg>
    </pc:docChg>
  </pc:docChgLst>
  <pc:docChgLst>
    <pc:chgData name="Egle Mocciaro" userId="c18a4341-9958-45cc-bf29-a9daa759a3d6" providerId="ADAL" clId="{F35C5670-9846-4EB3-A505-C11A0A66868E}"/>
    <pc:docChg chg="undo custSel addSld delSld modSld">
      <pc:chgData name="Egle Mocciaro" userId="c18a4341-9958-45cc-bf29-a9daa759a3d6" providerId="ADAL" clId="{F35C5670-9846-4EB3-A505-C11A0A66868E}" dt="2023-10-19T16:17:56.306" v="1284" actId="20577"/>
      <pc:docMkLst>
        <pc:docMk/>
      </pc:docMkLst>
      <pc:sldChg chg="modSp mod">
        <pc:chgData name="Egle Mocciaro" userId="c18a4341-9958-45cc-bf29-a9daa759a3d6" providerId="ADAL" clId="{F35C5670-9846-4EB3-A505-C11A0A66868E}" dt="2023-10-19T15:03:49.046" v="29" actId="20577"/>
        <pc:sldMkLst>
          <pc:docMk/>
          <pc:sldMk cId="0" sldId="256"/>
        </pc:sldMkLst>
        <pc:spChg chg="mod">
          <ac:chgData name="Egle Mocciaro" userId="c18a4341-9958-45cc-bf29-a9daa759a3d6" providerId="ADAL" clId="{F35C5670-9846-4EB3-A505-C11A0A66868E}" dt="2023-10-19T15:03:49.046" v="29" actId="20577"/>
          <ac:spMkLst>
            <pc:docMk/>
            <pc:sldMk cId="0" sldId="256"/>
            <ac:spMk id="3" creationId="{91E066B1-3A80-1436-6435-3C7BB1BB9443}"/>
          </ac:spMkLst>
        </pc:spChg>
      </pc:sldChg>
      <pc:sldChg chg="delSp modSp mod delAnim">
        <pc:chgData name="Egle Mocciaro" userId="c18a4341-9958-45cc-bf29-a9daa759a3d6" providerId="ADAL" clId="{F35C5670-9846-4EB3-A505-C11A0A66868E}" dt="2023-10-19T15:46:10.599" v="644" actId="5793"/>
        <pc:sldMkLst>
          <pc:docMk/>
          <pc:sldMk cId="0" sldId="331"/>
        </pc:sldMkLst>
        <pc:spChg chg="mod">
          <ac:chgData name="Egle Mocciaro" userId="c18a4341-9958-45cc-bf29-a9daa759a3d6" providerId="ADAL" clId="{F35C5670-9846-4EB3-A505-C11A0A66868E}" dt="2023-10-19T15:05:42.342" v="83" actId="20577"/>
          <ac:spMkLst>
            <pc:docMk/>
            <pc:sldMk cId="0" sldId="331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5:46:10.599" v="644" actId="5793"/>
          <ac:spMkLst>
            <pc:docMk/>
            <pc:sldMk cId="0" sldId="331"/>
            <ac:spMk id="4" creationId="{DFD9F767-264C-813D-7C5D-61886AB41785}"/>
          </ac:spMkLst>
        </pc:spChg>
        <pc:spChg chg="del">
          <ac:chgData name="Egle Mocciaro" userId="c18a4341-9958-45cc-bf29-a9daa759a3d6" providerId="ADAL" clId="{F35C5670-9846-4EB3-A505-C11A0A66868E}" dt="2023-10-19T15:07:43.504" v="109" actId="478"/>
          <ac:spMkLst>
            <pc:docMk/>
            <pc:sldMk cId="0" sldId="331"/>
            <ac:spMk id="6" creationId="{B2E5EA46-DF8B-7630-1352-FF45E85ABD64}"/>
          </ac:spMkLst>
        </pc:spChg>
        <pc:spChg chg="del">
          <ac:chgData name="Egle Mocciaro" userId="c18a4341-9958-45cc-bf29-a9daa759a3d6" providerId="ADAL" clId="{F35C5670-9846-4EB3-A505-C11A0A66868E}" dt="2023-10-19T15:07:44.842" v="110" actId="478"/>
          <ac:spMkLst>
            <pc:docMk/>
            <pc:sldMk cId="0" sldId="331"/>
            <ac:spMk id="10" creationId="{A3EF4D88-0E1A-475B-782A-C5A07FF105F6}"/>
          </ac:spMkLst>
        </pc:spChg>
        <pc:spChg chg="del">
          <ac:chgData name="Egle Mocciaro" userId="c18a4341-9958-45cc-bf29-a9daa759a3d6" providerId="ADAL" clId="{F35C5670-9846-4EB3-A505-C11A0A66868E}" dt="2023-10-19T15:07:45.639" v="111" actId="478"/>
          <ac:spMkLst>
            <pc:docMk/>
            <pc:sldMk cId="0" sldId="331"/>
            <ac:spMk id="11" creationId="{F060364F-E068-4827-E8B2-AFEC6BC17FBA}"/>
          </ac:spMkLst>
        </pc:spChg>
        <pc:spChg chg="del">
          <ac:chgData name="Egle Mocciaro" userId="c18a4341-9958-45cc-bf29-a9daa759a3d6" providerId="ADAL" clId="{F35C5670-9846-4EB3-A505-C11A0A66868E}" dt="2023-10-19T15:07:47.413" v="112" actId="478"/>
          <ac:spMkLst>
            <pc:docMk/>
            <pc:sldMk cId="0" sldId="331"/>
            <ac:spMk id="12" creationId="{405C9ED2-C26C-7626-47AB-EED061FABC70}"/>
          </ac:spMkLst>
        </pc:spChg>
        <pc:spChg chg="del">
          <ac:chgData name="Egle Mocciaro" userId="c18a4341-9958-45cc-bf29-a9daa759a3d6" providerId="ADAL" clId="{F35C5670-9846-4EB3-A505-C11A0A66868E}" dt="2023-10-19T15:07:48.565" v="113" actId="478"/>
          <ac:spMkLst>
            <pc:docMk/>
            <pc:sldMk cId="0" sldId="331"/>
            <ac:spMk id="13" creationId="{A1A48C93-8CC5-C189-7DD6-697A7AD96255}"/>
          </ac:spMkLst>
        </pc:spChg>
      </pc:sldChg>
      <pc:sldChg chg="modSp mod">
        <pc:chgData name="Egle Mocciaro" userId="c18a4341-9958-45cc-bf29-a9daa759a3d6" providerId="ADAL" clId="{F35C5670-9846-4EB3-A505-C11A0A66868E}" dt="2023-10-19T15:11:08.985" v="159" actId="12"/>
        <pc:sldMkLst>
          <pc:docMk/>
          <pc:sldMk cId="45791412" sldId="332"/>
        </pc:sldMkLst>
        <pc:spChg chg="mod">
          <ac:chgData name="Egle Mocciaro" userId="c18a4341-9958-45cc-bf29-a9daa759a3d6" providerId="ADAL" clId="{F35C5670-9846-4EB3-A505-C11A0A66868E}" dt="2023-10-19T15:08:31.085" v="125"/>
          <ac:spMkLst>
            <pc:docMk/>
            <pc:sldMk cId="45791412" sldId="332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5:11:08.985" v="159" actId="12"/>
          <ac:spMkLst>
            <pc:docMk/>
            <pc:sldMk cId="45791412" sldId="332"/>
            <ac:spMk id="6" creationId="{EDCABF98-820A-36AE-15F8-460997BE0FA6}"/>
          </ac:spMkLst>
        </pc:spChg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960845520" sldId="345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173196005" sldId="346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2894268645" sldId="347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2001636206" sldId="348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2656042672" sldId="349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213639488" sldId="350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598120230" sldId="351"/>
        </pc:sldMkLst>
      </pc:sldChg>
      <pc:sldChg chg="addSp delSp modSp mod">
        <pc:chgData name="Egle Mocciaro" userId="c18a4341-9958-45cc-bf29-a9daa759a3d6" providerId="ADAL" clId="{F35C5670-9846-4EB3-A505-C11A0A66868E}" dt="2023-10-19T15:14:10.485" v="223" actId="113"/>
        <pc:sldMkLst>
          <pc:docMk/>
          <pc:sldMk cId="1539896343" sldId="352"/>
        </pc:sldMkLst>
        <pc:spChg chg="del">
          <ac:chgData name="Egle Mocciaro" userId="c18a4341-9958-45cc-bf29-a9daa759a3d6" providerId="ADAL" clId="{F35C5670-9846-4EB3-A505-C11A0A66868E}" dt="2023-10-19T15:11:00.131" v="158" actId="478"/>
          <ac:spMkLst>
            <pc:docMk/>
            <pc:sldMk cId="1539896343" sldId="352"/>
            <ac:spMk id="2" creationId="{0BDED920-ED15-D414-BCB4-88CBC106F47D}"/>
          </ac:spMkLst>
        </pc:spChg>
        <pc:spChg chg="add mod">
          <ac:chgData name="Egle Mocciaro" userId="c18a4341-9958-45cc-bf29-a9daa759a3d6" providerId="ADAL" clId="{F35C5670-9846-4EB3-A505-C11A0A66868E}" dt="2023-10-19T15:11:00.131" v="158" actId="478"/>
          <ac:spMkLst>
            <pc:docMk/>
            <pc:sldMk cId="1539896343" sldId="352"/>
            <ac:spMk id="5" creationId="{DB00345E-E1E6-14B7-E4E9-9A63569A0A2D}"/>
          </ac:spMkLst>
        </pc:spChg>
        <pc:spChg chg="mod">
          <ac:chgData name="Egle Mocciaro" userId="c18a4341-9958-45cc-bf29-a9daa759a3d6" providerId="ADAL" clId="{F35C5670-9846-4EB3-A505-C11A0A66868E}" dt="2023-10-19T15:14:10.485" v="223" actId="113"/>
          <ac:spMkLst>
            <pc:docMk/>
            <pc:sldMk cId="1539896343" sldId="352"/>
            <ac:spMk id="6" creationId="{EDCABF98-820A-36AE-15F8-460997BE0FA6}"/>
          </ac:spMkLst>
        </pc:spChg>
      </pc:sldChg>
      <pc:sldChg chg="addSp delSp modSp mod">
        <pc:chgData name="Egle Mocciaro" userId="c18a4341-9958-45cc-bf29-a9daa759a3d6" providerId="ADAL" clId="{F35C5670-9846-4EB3-A505-C11A0A66868E}" dt="2023-10-19T15:18:30.714" v="229" actId="207"/>
        <pc:sldMkLst>
          <pc:docMk/>
          <pc:sldMk cId="165588885" sldId="353"/>
        </pc:sldMkLst>
        <pc:spChg chg="del">
          <ac:chgData name="Egle Mocciaro" userId="c18a4341-9958-45cc-bf29-a9daa759a3d6" providerId="ADAL" clId="{F35C5670-9846-4EB3-A505-C11A0A66868E}" dt="2023-10-19T15:17:41.295" v="224" actId="478"/>
          <ac:spMkLst>
            <pc:docMk/>
            <pc:sldMk cId="165588885" sldId="353"/>
            <ac:spMk id="2" creationId="{0BDED920-ED15-D414-BCB4-88CBC106F47D}"/>
          </ac:spMkLst>
        </pc:spChg>
        <pc:spChg chg="add mod">
          <ac:chgData name="Egle Mocciaro" userId="c18a4341-9958-45cc-bf29-a9daa759a3d6" providerId="ADAL" clId="{F35C5670-9846-4EB3-A505-C11A0A66868E}" dt="2023-10-19T15:17:41.295" v="224" actId="478"/>
          <ac:spMkLst>
            <pc:docMk/>
            <pc:sldMk cId="165588885" sldId="353"/>
            <ac:spMk id="5" creationId="{1C0C6A39-3651-8A8C-2AA0-526857C1A26B}"/>
          </ac:spMkLst>
        </pc:spChg>
        <pc:spChg chg="mod">
          <ac:chgData name="Egle Mocciaro" userId="c18a4341-9958-45cc-bf29-a9daa759a3d6" providerId="ADAL" clId="{F35C5670-9846-4EB3-A505-C11A0A66868E}" dt="2023-10-19T15:18:30.714" v="229" actId="207"/>
          <ac:spMkLst>
            <pc:docMk/>
            <pc:sldMk cId="165588885" sldId="353"/>
            <ac:spMk id="6" creationId="{EDCABF98-820A-36AE-15F8-460997BE0FA6}"/>
          </ac:spMkLst>
        </pc:spChg>
      </pc:sldChg>
      <pc:sldChg chg="modSp mod">
        <pc:chgData name="Egle Mocciaro" userId="c18a4341-9958-45cc-bf29-a9daa759a3d6" providerId="ADAL" clId="{F35C5670-9846-4EB3-A505-C11A0A66868E}" dt="2023-10-19T15:23:15.687" v="309" actId="207"/>
        <pc:sldMkLst>
          <pc:docMk/>
          <pc:sldMk cId="3195411772" sldId="354"/>
        </pc:sldMkLst>
        <pc:spChg chg="mod">
          <ac:chgData name="Egle Mocciaro" userId="c18a4341-9958-45cc-bf29-a9daa759a3d6" providerId="ADAL" clId="{F35C5670-9846-4EB3-A505-C11A0A66868E}" dt="2023-10-19T15:22:02.251" v="288" actId="20577"/>
          <ac:spMkLst>
            <pc:docMk/>
            <pc:sldMk cId="3195411772" sldId="354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5:23:15.687" v="309" actId="207"/>
          <ac:spMkLst>
            <pc:docMk/>
            <pc:sldMk cId="3195411772" sldId="354"/>
            <ac:spMk id="6" creationId="{EDCABF98-820A-36AE-15F8-460997BE0FA6}"/>
          </ac:spMkLst>
        </pc:spChg>
      </pc:sldChg>
      <pc:sldChg chg="addSp delSp modSp mod modAnim">
        <pc:chgData name="Egle Mocciaro" userId="c18a4341-9958-45cc-bf29-a9daa759a3d6" providerId="ADAL" clId="{F35C5670-9846-4EB3-A505-C11A0A66868E}" dt="2023-10-19T15:41:15.708" v="623"/>
        <pc:sldMkLst>
          <pc:docMk/>
          <pc:sldMk cId="3460656998" sldId="355"/>
        </pc:sldMkLst>
        <pc:spChg chg="mod">
          <ac:chgData name="Egle Mocciaro" userId="c18a4341-9958-45cc-bf29-a9daa759a3d6" providerId="ADAL" clId="{F35C5670-9846-4EB3-A505-C11A0A66868E}" dt="2023-10-19T15:23:32.165" v="316" actId="20577"/>
          <ac:spMkLst>
            <pc:docMk/>
            <pc:sldMk cId="3460656998" sldId="355"/>
            <ac:spMk id="2" creationId="{0BDED920-ED15-D414-BCB4-88CBC106F47D}"/>
          </ac:spMkLst>
        </pc:spChg>
        <pc:spChg chg="add del mod">
          <ac:chgData name="Egle Mocciaro" userId="c18a4341-9958-45cc-bf29-a9daa759a3d6" providerId="ADAL" clId="{F35C5670-9846-4EB3-A505-C11A0A66868E}" dt="2023-10-19T15:38:38.030" v="410" actId="21"/>
          <ac:spMkLst>
            <pc:docMk/>
            <pc:sldMk cId="3460656998" sldId="355"/>
            <ac:spMk id="4" creationId="{B56E2551-DD38-D2EC-C14C-9F0B101BB572}"/>
          </ac:spMkLst>
        </pc:spChg>
        <pc:spChg chg="add mod">
          <ac:chgData name="Egle Mocciaro" userId="c18a4341-9958-45cc-bf29-a9daa759a3d6" providerId="ADAL" clId="{F35C5670-9846-4EB3-A505-C11A0A66868E}" dt="2023-10-19T15:40:46.736" v="561" actId="20577"/>
          <ac:spMkLst>
            <pc:docMk/>
            <pc:sldMk cId="3460656998" sldId="355"/>
            <ac:spMk id="5" creationId="{E8F63093-80DF-9E5F-3CA1-94FA81FC7E36}"/>
          </ac:spMkLst>
        </pc:spChg>
        <pc:spChg chg="mod">
          <ac:chgData name="Egle Mocciaro" userId="c18a4341-9958-45cc-bf29-a9daa759a3d6" providerId="ADAL" clId="{F35C5670-9846-4EB3-A505-C11A0A66868E}" dt="2023-10-19T15:38:02.908" v="407" actId="20577"/>
          <ac:spMkLst>
            <pc:docMk/>
            <pc:sldMk cId="3460656998" sldId="355"/>
            <ac:spMk id="6" creationId="{EDCABF98-820A-36AE-15F8-460997BE0FA6}"/>
          </ac:spMkLst>
        </pc:spChg>
        <pc:spChg chg="add mod">
          <ac:chgData name="Egle Mocciaro" userId="c18a4341-9958-45cc-bf29-a9daa759a3d6" providerId="ADAL" clId="{F35C5670-9846-4EB3-A505-C11A0A66868E}" dt="2023-10-19T15:41:08.457" v="622" actId="5793"/>
          <ac:spMkLst>
            <pc:docMk/>
            <pc:sldMk cId="3460656998" sldId="355"/>
            <ac:spMk id="7" creationId="{023E41C3-D0B8-630A-847E-941370DD4BAA}"/>
          </ac:spMkLst>
        </pc:spChg>
      </pc:sldChg>
      <pc:sldChg chg="modSp add del mod">
        <pc:chgData name="Egle Mocciaro" userId="c18a4341-9958-45cc-bf29-a9daa759a3d6" providerId="ADAL" clId="{F35C5670-9846-4EB3-A505-C11A0A66868E}" dt="2023-10-19T15:45:48.715" v="643" actId="2696"/>
        <pc:sldMkLst>
          <pc:docMk/>
          <pc:sldMk cId="39446457" sldId="356"/>
        </pc:sldMkLst>
        <pc:spChg chg="mod">
          <ac:chgData name="Egle Mocciaro" userId="c18a4341-9958-45cc-bf29-a9daa759a3d6" providerId="ADAL" clId="{F35C5670-9846-4EB3-A505-C11A0A66868E}" dt="2023-10-19T15:42:35.052" v="642" actId="20577"/>
          <ac:spMkLst>
            <pc:docMk/>
            <pc:sldMk cId="39446457" sldId="356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5:40:19.070" v="488" actId="207"/>
          <ac:spMkLst>
            <pc:docMk/>
            <pc:sldMk cId="39446457" sldId="356"/>
            <ac:spMk id="6" creationId="{EDCABF98-820A-36AE-15F8-460997BE0FA6}"/>
          </ac:spMkLst>
        </pc:spChg>
      </pc:sldChg>
      <pc:sldChg chg="addSp delSp modSp add del mod delAnim modAnim">
        <pc:chgData name="Egle Mocciaro" userId="c18a4341-9958-45cc-bf29-a9daa759a3d6" providerId="ADAL" clId="{F35C5670-9846-4EB3-A505-C11A0A66868E}" dt="2023-10-19T16:17:01.332" v="1256" actId="2696"/>
        <pc:sldMkLst>
          <pc:docMk/>
          <pc:sldMk cId="486866736" sldId="356"/>
        </pc:sldMkLst>
        <pc:spChg chg="mod">
          <ac:chgData name="Egle Mocciaro" userId="c18a4341-9958-45cc-bf29-a9daa759a3d6" providerId="ADAL" clId="{F35C5670-9846-4EB3-A505-C11A0A66868E}" dt="2023-10-19T15:47:43.483" v="665" actId="20577"/>
          <ac:spMkLst>
            <pc:docMk/>
            <pc:sldMk cId="486866736" sldId="356"/>
            <ac:spMk id="2" creationId="{0BDED920-ED15-D414-BCB4-88CBC106F47D}"/>
          </ac:spMkLst>
        </pc:spChg>
        <pc:spChg chg="del">
          <ac:chgData name="Egle Mocciaro" userId="c18a4341-9958-45cc-bf29-a9daa759a3d6" providerId="ADAL" clId="{F35C5670-9846-4EB3-A505-C11A0A66868E}" dt="2023-10-19T15:47:37.803" v="646" actId="478"/>
          <ac:spMkLst>
            <pc:docMk/>
            <pc:sldMk cId="486866736" sldId="356"/>
            <ac:spMk id="5" creationId="{E8F63093-80DF-9E5F-3CA1-94FA81FC7E36}"/>
          </ac:spMkLst>
        </pc:spChg>
        <pc:spChg chg="mod">
          <ac:chgData name="Egle Mocciaro" userId="c18a4341-9958-45cc-bf29-a9daa759a3d6" providerId="ADAL" clId="{F35C5670-9846-4EB3-A505-C11A0A66868E}" dt="2023-10-19T15:49:13.818" v="736" actId="122"/>
          <ac:spMkLst>
            <pc:docMk/>
            <pc:sldMk cId="486866736" sldId="356"/>
            <ac:spMk id="6" creationId="{EDCABF98-820A-36AE-15F8-460997BE0FA6}"/>
          </ac:spMkLst>
        </pc:spChg>
        <pc:spChg chg="del">
          <ac:chgData name="Egle Mocciaro" userId="c18a4341-9958-45cc-bf29-a9daa759a3d6" providerId="ADAL" clId="{F35C5670-9846-4EB3-A505-C11A0A66868E}" dt="2023-10-19T15:47:38.902" v="647" actId="478"/>
          <ac:spMkLst>
            <pc:docMk/>
            <pc:sldMk cId="486866736" sldId="356"/>
            <ac:spMk id="7" creationId="{023E41C3-D0B8-630A-847E-941370DD4BAA}"/>
          </ac:spMkLst>
        </pc:spChg>
        <pc:spChg chg="add mod">
          <ac:chgData name="Egle Mocciaro" userId="c18a4341-9958-45cc-bf29-a9daa759a3d6" providerId="ADAL" clId="{F35C5670-9846-4EB3-A505-C11A0A66868E}" dt="2023-10-19T15:50:05.556" v="752" actId="1076"/>
          <ac:spMkLst>
            <pc:docMk/>
            <pc:sldMk cId="486866736" sldId="356"/>
            <ac:spMk id="9" creationId="{0DC83C7B-63F1-9B00-B450-3D85E9093360}"/>
          </ac:spMkLst>
        </pc:spChg>
        <pc:spChg chg="add mod">
          <ac:chgData name="Egle Mocciaro" userId="c18a4341-9958-45cc-bf29-a9daa759a3d6" providerId="ADAL" clId="{F35C5670-9846-4EB3-A505-C11A0A66868E}" dt="2023-10-19T15:50:44.515" v="788" actId="1076"/>
          <ac:spMkLst>
            <pc:docMk/>
            <pc:sldMk cId="486866736" sldId="356"/>
            <ac:spMk id="10" creationId="{0AFD8305-504A-EDEB-08A4-7122ED8CAA1C}"/>
          </ac:spMkLst>
        </pc:spChg>
        <pc:spChg chg="add mod">
          <ac:chgData name="Egle Mocciaro" userId="c18a4341-9958-45cc-bf29-a9daa759a3d6" providerId="ADAL" clId="{F35C5670-9846-4EB3-A505-C11A0A66868E}" dt="2023-10-19T15:50:47.243" v="789" actId="1076"/>
          <ac:spMkLst>
            <pc:docMk/>
            <pc:sldMk cId="486866736" sldId="356"/>
            <ac:spMk id="11" creationId="{5A403DEC-D544-C3BF-2F1C-A35D9F452730}"/>
          </ac:spMkLst>
        </pc:spChg>
        <pc:spChg chg="add mod">
          <ac:chgData name="Egle Mocciaro" userId="c18a4341-9958-45cc-bf29-a9daa759a3d6" providerId="ADAL" clId="{F35C5670-9846-4EB3-A505-C11A0A66868E}" dt="2023-10-19T15:50:49.587" v="790" actId="1076"/>
          <ac:spMkLst>
            <pc:docMk/>
            <pc:sldMk cId="486866736" sldId="356"/>
            <ac:spMk id="12" creationId="{7873EF47-20FF-0277-53C2-1D3B8C1E94E7}"/>
          </ac:spMkLst>
        </pc:spChg>
        <pc:spChg chg="add mod">
          <ac:chgData name="Egle Mocciaro" userId="c18a4341-9958-45cc-bf29-a9daa759a3d6" providerId="ADAL" clId="{F35C5670-9846-4EB3-A505-C11A0A66868E}" dt="2023-10-19T15:51:58.095" v="811" actId="1076"/>
          <ac:spMkLst>
            <pc:docMk/>
            <pc:sldMk cId="486866736" sldId="356"/>
            <ac:spMk id="20" creationId="{272AA7C9-CD5E-7899-5047-3EE8BC0D4F89}"/>
          </ac:spMkLst>
        </pc:spChg>
        <pc:spChg chg="add mod">
          <ac:chgData name="Egle Mocciaro" userId="c18a4341-9958-45cc-bf29-a9daa759a3d6" providerId="ADAL" clId="{F35C5670-9846-4EB3-A505-C11A0A66868E}" dt="2023-10-19T15:52:54.006" v="825" actId="1076"/>
          <ac:spMkLst>
            <pc:docMk/>
            <pc:sldMk cId="486866736" sldId="356"/>
            <ac:spMk id="23" creationId="{2385CA85-5126-859D-BF10-819E4FD49235}"/>
          </ac:spMkLst>
        </pc:spChg>
        <pc:spChg chg="add mod">
          <ac:chgData name="Egle Mocciaro" userId="c18a4341-9958-45cc-bf29-a9daa759a3d6" providerId="ADAL" clId="{F35C5670-9846-4EB3-A505-C11A0A66868E}" dt="2023-10-19T15:53:12.306" v="832" actId="20577"/>
          <ac:spMkLst>
            <pc:docMk/>
            <pc:sldMk cId="486866736" sldId="356"/>
            <ac:spMk id="32" creationId="{001B9716-5EAF-CE9E-3AD7-7695D9DA7180}"/>
          </ac:spMkLst>
        </pc:spChg>
        <pc:spChg chg="add del mod">
          <ac:chgData name="Egle Mocciaro" userId="c18a4341-9958-45cc-bf29-a9daa759a3d6" providerId="ADAL" clId="{F35C5670-9846-4EB3-A505-C11A0A66868E}" dt="2023-10-19T15:59:40.823" v="976" actId="6549"/>
          <ac:spMkLst>
            <pc:docMk/>
            <pc:sldMk cId="486866736" sldId="356"/>
            <ac:spMk id="33" creationId="{3DB0637B-1757-6DAA-570F-A8327735BEE7}"/>
          </ac:spMkLst>
        </pc:spChg>
        <pc:spChg chg="add mod">
          <ac:chgData name="Egle Mocciaro" userId="c18a4341-9958-45cc-bf29-a9daa759a3d6" providerId="ADAL" clId="{F35C5670-9846-4EB3-A505-C11A0A66868E}" dt="2023-10-19T16:01:47.409" v="1003" actId="20577"/>
          <ac:spMkLst>
            <pc:docMk/>
            <pc:sldMk cId="486866736" sldId="356"/>
            <ac:spMk id="37" creationId="{42143635-AB88-345D-A801-C8D5A48FACBF}"/>
          </ac:spMkLst>
        </pc:spChg>
        <pc:spChg chg="add mod">
          <ac:chgData name="Egle Mocciaro" userId="c18a4341-9958-45cc-bf29-a9daa759a3d6" providerId="ADAL" clId="{F35C5670-9846-4EB3-A505-C11A0A66868E}" dt="2023-10-19T16:02:00.568" v="1004" actId="20577"/>
          <ac:spMkLst>
            <pc:docMk/>
            <pc:sldMk cId="486866736" sldId="356"/>
            <ac:spMk id="39" creationId="{4179906E-CCDC-4804-6A95-5C96E77D5599}"/>
          </ac:spMkLst>
        </pc:spChg>
        <pc:spChg chg="add mod">
          <ac:chgData name="Egle Mocciaro" userId="c18a4341-9958-45cc-bf29-a9daa759a3d6" providerId="ADAL" clId="{F35C5670-9846-4EB3-A505-C11A0A66868E}" dt="2023-10-19T16:02:08.736" v="1005" actId="20577"/>
          <ac:spMkLst>
            <pc:docMk/>
            <pc:sldMk cId="486866736" sldId="356"/>
            <ac:spMk id="41" creationId="{10CB4AF5-BE7B-2293-ED86-8F38A7532C41}"/>
          </ac:spMkLst>
        </pc:spChg>
        <pc:spChg chg="add mod">
          <ac:chgData name="Egle Mocciaro" userId="c18a4341-9958-45cc-bf29-a9daa759a3d6" providerId="ADAL" clId="{F35C5670-9846-4EB3-A505-C11A0A66868E}" dt="2023-10-19T16:10:04.306" v="1013" actId="20577"/>
          <ac:spMkLst>
            <pc:docMk/>
            <pc:sldMk cId="486866736" sldId="356"/>
            <ac:spMk id="43" creationId="{1AD58E04-90DE-7425-DC2E-B22D44F05C17}"/>
          </ac:spMkLst>
        </pc:spChg>
        <pc:spChg chg="add mod">
          <ac:chgData name="Egle Mocciaro" userId="c18a4341-9958-45cc-bf29-a9daa759a3d6" providerId="ADAL" clId="{F35C5670-9846-4EB3-A505-C11A0A66868E}" dt="2023-10-19T16:10:01.263" v="1012" actId="20577"/>
          <ac:spMkLst>
            <pc:docMk/>
            <pc:sldMk cId="486866736" sldId="356"/>
            <ac:spMk id="45" creationId="{CD2C642B-8799-D9FE-BE18-8524738D4266}"/>
          </ac:spMkLst>
        </pc:spChg>
        <pc:cxnChg chg="add mod">
          <ac:chgData name="Egle Mocciaro" userId="c18a4341-9958-45cc-bf29-a9daa759a3d6" providerId="ADAL" clId="{F35C5670-9846-4EB3-A505-C11A0A66868E}" dt="2023-10-19T15:49:29.412" v="738" actId="1076"/>
          <ac:cxnSpMkLst>
            <pc:docMk/>
            <pc:sldMk cId="486866736" sldId="356"/>
            <ac:cxnSpMk id="8" creationId="{08118042-8A0A-F194-EB6E-421ACD2E9AB5}"/>
          </ac:cxnSpMkLst>
        </pc:cxnChg>
        <pc:cxnChg chg="add mod">
          <ac:chgData name="Egle Mocciaro" userId="c18a4341-9958-45cc-bf29-a9daa759a3d6" providerId="ADAL" clId="{F35C5670-9846-4EB3-A505-C11A0A66868E}" dt="2023-10-19T15:51:18.207" v="794" actId="1076"/>
          <ac:cxnSpMkLst>
            <pc:docMk/>
            <pc:sldMk cId="486866736" sldId="356"/>
            <ac:cxnSpMk id="14" creationId="{2149FEBA-DE95-5D00-ED3A-9067BDD31036}"/>
          </ac:cxnSpMkLst>
        </pc:cxnChg>
        <pc:cxnChg chg="add">
          <ac:chgData name="Egle Mocciaro" userId="c18a4341-9958-45cc-bf29-a9daa759a3d6" providerId="ADAL" clId="{F35C5670-9846-4EB3-A505-C11A0A66868E}" dt="2023-10-19T15:51:11.880" v="792" actId="11529"/>
          <ac:cxnSpMkLst>
            <pc:docMk/>
            <pc:sldMk cId="486866736" sldId="356"/>
            <ac:cxnSpMk id="16" creationId="{1AD9B314-AEC2-7EA5-8D07-9A628371A5A4}"/>
          </ac:cxnSpMkLst>
        </pc:cxnChg>
        <pc:cxnChg chg="add mod">
          <ac:chgData name="Egle Mocciaro" userId="c18a4341-9958-45cc-bf29-a9daa759a3d6" providerId="ADAL" clId="{F35C5670-9846-4EB3-A505-C11A0A66868E}" dt="2023-10-19T15:51:20.485" v="795" actId="14100"/>
          <ac:cxnSpMkLst>
            <pc:docMk/>
            <pc:sldMk cId="486866736" sldId="356"/>
            <ac:cxnSpMk id="18" creationId="{27BE0122-4126-A6CC-79DD-1B835D04C89A}"/>
          </ac:cxnSpMkLst>
        </pc:cxnChg>
        <pc:cxnChg chg="add">
          <ac:chgData name="Egle Mocciaro" userId="c18a4341-9958-45cc-bf29-a9daa759a3d6" providerId="ADAL" clId="{F35C5670-9846-4EB3-A505-C11A0A66868E}" dt="2023-10-19T15:51:54.606" v="810" actId="11529"/>
          <ac:cxnSpMkLst>
            <pc:docMk/>
            <pc:sldMk cId="486866736" sldId="356"/>
            <ac:cxnSpMk id="22" creationId="{0DB09598-799D-360D-8CE8-F89B5B56A3C5}"/>
          </ac:cxnSpMkLst>
        </pc:cxnChg>
        <pc:cxnChg chg="add del mod">
          <ac:chgData name="Egle Mocciaro" userId="c18a4341-9958-45cc-bf29-a9daa759a3d6" providerId="ADAL" clId="{F35C5670-9846-4EB3-A505-C11A0A66868E}" dt="2023-10-19T15:52:42.211" v="823" actId="478"/>
          <ac:cxnSpMkLst>
            <pc:docMk/>
            <pc:sldMk cId="486866736" sldId="356"/>
            <ac:cxnSpMk id="25" creationId="{D17CC0E6-FF2B-3956-C14E-6C8025CDB3FF}"/>
          </ac:cxnSpMkLst>
        </pc:cxnChg>
        <pc:cxnChg chg="add mod">
          <ac:chgData name="Egle Mocciaro" userId="c18a4341-9958-45cc-bf29-a9daa759a3d6" providerId="ADAL" clId="{F35C5670-9846-4EB3-A505-C11A0A66868E}" dt="2023-10-19T15:52:54.006" v="825" actId="1076"/>
          <ac:cxnSpMkLst>
            <pc:docMk/>
            <pc:sldMk cId="486866736" sldId="356"/>
            <ac:cxnSpMk id="28" creationId="{C3951E5F-AF59-BC8A-1704-BE5E00ED7CDE}"/>
          </ac:cxnSpMkLst>
        </pc:cxnChg>
        <pc:cxnChg chg="add">
          <ac:chgData name="Egle Mocciaro" userId="c18a4341-9958-45cc-bf29-a9daa759a3d6" providerId="ADAL" clId="{F35C5670-9846-4EB3-A505-C11A0A66868E}" dt="2023-10-19T15:53:05.424" v="826" actId="11529"/>
          <ac:cxnSpMkLst>
            <pc:docMk/>
            <pc:sldMk cId="486866736" sldId="356"/>
            <ac:cxnSpMk id="31" creationId="{F4EBA62F-78BB-B933-E6F0-9CCBD8BC77C6}"/>
          </ac:cxnSpMkLst>
        </pc:cxnChg>
        <pc:cxnChg chg="add">
          <ac:chgData name="Egle Mocciaro" userId="c18a4341-9958-45cc-bf29-a9daa759a3d6" providerId="ADAL" clId="{F35C5670-9846-4EB3-A505-C11A0A66868E}" dt="2023-10-19T15:59:21.515" v="971" actId="11529"/>
          <ac:cxnSpMkLst>
            <pc:docMk/>
            <pc:sldMk cId="486866736" sldId="356"/>
            <ac:cxnSpMk id="35" creationId="{6002F632-090A-FBF8-F950-7F6A53543027}"/>
          </ac:cxnSpMkLst>
        </pc:cxnChg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286123071" sldId="356"/>
        </pc:sldMkLst>
      </pc:sldChg>
      <pc:sldChg chg="addSp delSp modSp add mod delAnim modAnim">
        <pc:chgData name="Egle Mocciaro" userId="c18a4341-9958-45cc-bf29-a9daa759a3d6" providerId="ADAL" clId="{F35C5670-9846-4EB3-A505-C11A0A66868E}" dt="2023-10-19T16:17:09.844" v="1257"/>
        <pc:sldMkLst>
          <pc:docMk/>
          <pc:sldMk cId="2947725862" sldId="357"/>
        </pc:sldMkLst>
        <pc:spChg chg="mod">
          <ac:chgData name="Egle Mocciaro" userId="c18a4341-9958-45cc-bf29-a9daa759a3d6" providerId="ADAL" clId="{F35C5670-9846-4EB3-A505-C11A0A66868E}" dt="2023-10-19T16:15:53.409" v="1223"/>
          <ac:spMkLst>
            <pc:docMk/>
            <pc:sldMk cId="2947725862" sldId="357"/>
            <ac:spMk id="2" creationId="{0BDED920-ED15-D414-BCB4-88CBC106F47D}"/>
          </ac:spMkLst>
        </pc:spChg>
        <pc:spChg chg="add del mod">
          <ac:chgData name="Egle Mocciaro" userId="c18a4341-9958-45cc-bf29-a9daa759a3d6" providerId="ADAL" clId="{F35C5670-9846-4EB3-A505-C11A0A66868E}" dt="2023-10-19T16:16:24.028" v="1226" actId="478"/>
          <ac:spMkLst>
            <pc:docMk/>
            <pc:sldMk cId="2947725862" sldId="357"/>
            <ac:spMk id="5" creationId="{0DB812D7-D15C-6DDB-BF7C-26F0094DB22D}"/>
          </ac:spMkLst>
        </pc:spChg>
        <pc:spChg chg="mod">
          <ac:chgData name="Egle Mocciaro" userId="c18a4341-9958-45cc-bf29-a9daa759a3d6" providerId="ADAL" clId="{F35C5670-9846-4EB3-A505-C11A0A66868E}" dt="2023-10-19T16:16:04.749" v="1224"/>
          <ac:spMkLst>
            <pc:docMk/>
            <pc:sldMk cId="2947725862" sldId="357"/>
            <ac:spMk id="6" creationId="{EDCABF98-820A-36AE-15F8-460997BE0FA6}"/>
          </ac:spMkLst>
        </pc:spChg>
        <pc:spChg chg="mod">
          <ac:chgData name="Egle Mocciaro" userId="c18a4341-9958-45cc-bf29-a9daa759a3d6" providerId="ADAL" clId="{F35C5670-9846-4EB3-A505-C11A0A66868E}" dt="2023-10-19T16:14:44.627" v="1195" actId="1035"/>
          <ac:spMkLst>
            <pc:docMk/>
            <pc:sldMk cId="2947725862" sldId="357"/>
            <ac:spMk id="9" creationId="{0DC83C7B-63F1-9B00-B450-3D85E9093360}"/>
          </ac:spMkLst>
        </pc:spChg>
        <pc:spChg chg="mod">
          <ac:chgData name="Egle Mocciaro" userId="c18a4341-9958-45cc-bf29-a9daa759a3d6" providerId="ADAL" clId="{F35C5670-9846-4EB3-A505-C11A0A66868E}" dt="2023-10-19T16:15:01.424" v="1218" actId="1076"/>
          <ac:spMkLst>
            <pc:docMk/>
            <pc:sldMk cId="2947725862" sldId="357"/>
            <ac:spMk id="10" creationId="{0AFD8305-504A-EDEB-08A4-7122ED8CAA1C}"/>
          </ac:spMkLst>
        </pc:spChg>
        <pc:spChg chg="mod">
          <ac:chgData name="Egle Mocciaro" userId="c18a4341-9958-45cc-bf29-a9daa759a3d6" providerId="ADAL" clId="{F35C5670-9846-4EB3-A505-C11A0A66868E}" dt="2023-10-19T16:15:03.944" v="1219" actId="1076"/>
          <ac:spMkLst>
            <pc:docMk/>
            <pc:sldMk cId="2947725862" sldId="357"/>
            <ac:spMk id="11" creationId="{5A403DEC-D544-C3BF-2F1C-A35D9F452730}"/>
          </ac:spMkLst>
        </pc:spChg>
        <pc:spChg chg="mod">
          <ac:chgData name="Egle Mocciaro" userId="c18a4341-9958-45cc-bf29-a9daa759a3d6" providerId="ADAL" clId="{F35C5670-9846-4EB3-A505-C11A0A66868E}" dt="2023-10-19T16:15:05.778" v="1220" actId="1076"/>
          <ac:spMkLst>
            <pc:docMk/>
            <pc:sldMk cId="2947725862" sldId="357"/>
            <ac:spMk id="12" creationId="{7873EF47-20FF-0277-53C2-1D3B8C1E94E7}"/>
          </ac:spMkLst>
        </pc:spChg>
        <pc:spChg chg="add del mod">
          <ac:chgData name="Egle Mocciaro" userId="c18a4341-9958-45cc-bf29-a9daa759a3d6" providerId="ADAL" clId="{F35C5670-9846-4EB3-A505-C11A0A66868E}" dt="2023-10-19T16:16:26.185" v="1228" actId="478"/>
          <ac:spMkLst>
            <pc:docMk/>
            <pc:sldMk cId="2947725862" sldId="357"/>
            <ac:spMk id="13" creationId="{DE65DF9D-1D2E-2602-2330-1170E67957B9}"/>
          </ac:spMkLst>
        </pc:spChg>
        <pc:spChg chg="mod">
          <ac:chgData name="Egle Mocciaro" userId="c18a4341-9958-45cc-bf29-a9daa759a3d6" providerId="ADAL" clId="{F35C5670-9846-4EB3-A505-C11A0A66868E}" dt="2023-10-19T16:15:08.252" v="1221" actId="1076"/>
          <ac:spMkLst>
            <pc:docMk/>
            <pc:sldMk cId="2947725862" sldId="357"/>
            <ac:spMk id="20" creationId="{272AA7C9-CD5E-7899-5047-3EE8BC0D4F89}"/>
          </ac:spMkLst>
        </pc:spChg>
        <pc:spChg chg="mod">
          <ac:chgData name="Egle Mocciaro" userId="c18a4341-9958-45cc-bf29-a9daa759a3d6" providerId="ADAL" clId="{F35C5670-9846-4EB3-A505-C11A0A66868E}" dt="2023-10-19T16:14:44.627" v="1195" actId="1035"/>
          <ac:spMkLst>
            <pc:docMk/>
            <pc:sldMk cId="2947725862" sldId="357"/>
            <ac:spMk id="23" creationId="{2385CA85-5126-859D-BF10-819E4FD49235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25" creationId="{4E9C5781-E412-F30B-3DD0-04ED8386BAC5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27" creationId="{56CCD299-F150-4479-C0FC-70AC4683435D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29" creationId="{AD9B36F5-B49C-CACA-8BF5-84A733B5B211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30" creationId="{302333C5-8EE4-3D35-828F-03BF3789C8A4}"/>
          </ac:spMkLst>
        </pc:spChg>
        <pc:spChg chg="mod">
          <ac:chgData name="Egle Mocciaro" userId="c18a4341-9958-45cc-bf29-a9daa759a3d6" providerId="ADAL" clId="{F35C5670-9846-4EB3-A505-C11A0A66868E}" dt="2023-10-19T16:14:44.627" v="1195" actId="1035"/>
          <ac:spMkLst>
            <pc:docMk/>
            <pc:sldMk cId="2947725862" sldId="357"/>
            <ac:spMk id="32" creationId="{001B9716-5EAF-CE9E-3AD7-7695D9DA7180}"/>
          </ac:spMkLst>
        </pc:spChg>
        <pc:spChg chg="del">
          <ac:chgData name="Egle Mocciaro" userId="c18a4341-9958-45cc-bf29-a9daa759a3d6" providerId="ADAL" clId="{F35C5670-9846-4EB3-A505-C11A0A66868E}" dt="2023-10-19T16:11:11.771" v="1015" actId="478"/>
          <ac:spMkLst>
            <pc:docMk/>
            <pc:sldMk cId="2947725862" sldId="357"/>
            <ac:spMk id="33" creationId="{3DB0637B-1757-6DAA-570F-A8327735BEE7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34" creationId="{924645B2-D559-7748-3A21-54F8CC5DD319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36" creationId="{EEAA8524-9E30-CA43-22EF-18B52020E562}"/>
          </ac:spMkLst>
        </pc:spChg>
        <pc:spChg chg="del">
          <ac:chgData name="Egle Mocciaro" userId="c18a4341-9958-45cc-bf29-a9daa759a3d6" providerId="ADAL" clId="{F35C5670-9846-4EB3-A505-C11A0A66868E}" dt="2023-10-19T16:11:13.110" v="1016" actId="478"/>
          <ac:spMkLst>
            <pc:docMk/>
            <pc:sldMk cId="2947725862" sldId="357"/>
            <ac:spMk id="37" creationId="{42143635-AB88-345D-A801-C8D5A48FACBF}"/>
          </ac:spMkLst>
        </pc:spChg>
        <pc:spChg chg="del">
          <ac:chgData name="Egle Mocciaro" userId="c18a4341-9958-45cc-bf29-a9daa759a3d6" providerId="ADAL" clId="{F35C5670-9846-4EB3-A505-C11A0A66868E}" dt="2023-10-19T16:11:14.227" v="1017" actId="478"/>
          <ac:spMkLst>
            <pc:docMk/>
            <pc:sldMk cId="2947725862" sldId="357"/>
            <ac:spMk id="39" creationId="{4179906E-CCDC-4804-6A95-5C96E77D5599}"/>
          </ac:spMkLst>
        </pc:spChg>
        <pc:spChg chg="del">
          <ac:chgData name="Egle Mocciaro" userId="c18a4341-9958-45cc-bf29-a9daa759a3d6" providerId="ADAL" clId="{F35C5670-9846-4EB3-A505-C11A0A66868E}" dt="2023-10-19T16:11:15.313" v="1018" actId="478"/>
          <ac:spMkLst>
            <pc:docMk/>
            <pc:sldMk cId="2947725862" sldId="357"/>
            <ac:spMk id="41" creationId="{10CB4AF5-BE7B-2293-ED86-8F38A7532C41}"/>
          </ac:spMkLst>
        </pc:spChg>
        <pc:spChg chg="del">
          <ac:chgData name="Egle Mocciaro" userId="c18a4341-9958-45cc-bf29-a9daa759a3d6" providerId="ADAL" clId="{F35C5670-9846-4EB3-A505-C11A0A66868E}" dt="2023-10-19T16:11:16.361" v="1019" actId="478"/>
          <ac:spMkLst>
            <pc:docMk/>
            <pc:sldMk cId="2947725862" sldId="357"/>
            <ac:spMk id="43" creationId="{1AD58E04-90DE-7425-DC2E-B22D44F05C17}"/>
          </ac:spMkLst>
        </pc:spChg>
        <pc:spChg chg="del">
          <ac:chgData name="Egle Mocciaro" userId="c18a4341-9958-45cc-bf29-a9daa759a3d6" providerId="ADAL" clId="{F35C5670-9846-4EB3-A505-C11A0A66868E}" dt="2023-10-19T16:11:17.460" v="1020" actId="478"/>
          <ac:spMkLst>
            <pc:docMk/>
            <pc:sldMk cId="2947725862" sldId="357"/>
            <ac:spMk id="45" creationId="{CD2C642B-8799-D9FE-BE18-8524738D4266}"/>
          </ac:spMkLst>
        </pc:spChg>
        <pc:cxnChg chg="add del mod">
          <ac:chgData name="Egle Mocciaro" userId="c18a4341-9958-45cc-bf29-a9daa759a3d6" providerId="ADAL" clId="{F35C5670-9846-4EB3-A505-C11A0A66868E}" dt="2023-10-19T16:16:22.524" v="1225" actId="478"/>
          <ac:cxnSpMkLst>
            <pc:docMk/>
            <pc:sldMk cId="2947725862" sldId="357"/>
            <ac:cxnSpMk id="4" creationId="{FBFF7E90-7D77-E040-3EC8-1A98A5018802}"/>
          </ac:cxnSpMkLst>
        </pc:cxnChg>
        <pc:cxnChg chg="add del mod">
          <ac:chgData name="Egle Mocciaro" userId="c18a4341-9958-45cc-bf29-a9daa759a3d6" providerId="ADAL" clId="{F35C5670-9846-4EB3-A505-C11A0A66868E}" dt="2023-10-19T16:16:24.946" v="1227" actId="478"/>
          <ac:cxnSpMkLst>
            <pc:docMk/>
            <pc:sldMk cId="2947725862" sldId="357"/>
            <ac:cxnSpMk id="7" creationId="{82B8BDA6-A3D6-183E-4F26-573B8EA77A99}"/>
          </ac:cxnSpMkLst>
        </pc:cxnChg>
        <pc:cxnChg chg="mod">
          <ac:chgData name="Egle Mocciaro" userId="c18a4341-9958-45cc-bf29-a9daa759a3d6" providerId="ADAL" clId="{F35C5670-9846-4EB3-A505-C11A0A66868E}" dt="2023-10-19T16:14:34.272" v="1180" actId="14100"/>
          <ac:cxnSpMkLst>
            <pc:docMk/>
            <pc:sldMk cId="2947725862" sldId="357"/>
            <ac:cxnSpMk id="8" creationId="{08118042-8A0A-F194-EB6E-421ACD2E9AB5}"/>
          </ac:cxnSpMkLst>
        </pc:cxnChg>
        <pc:cxnChg chg="mod">
          <ac:chgData name="Egle Mocciaro" userId="c18a4341-9958-45cc-bf29-a9daa759a3d6" providerId="ADAL" clId="{F35C5670-9846-4EB3-A505-C11A0A66868E}" dt="2023-10-19T16:14:57.949" v="1217" actId="1036"/>
          <ac:cxnSpMkLst>
            <pc:docMk/>
            <pc:sldMk cId="2947725862" sldId="357"/>
            <ac:cxnSpMk id="14" creationId="{2149FEBA-DE95-5D00-ED3A-9067BDD31036}"/>
          </ac:cxnSpMkLst>
        </pc:cxnChg>
        <pc:cxnChg chg="mod">
          <ac:chgData name="Egle Mocciaro" userId="c18a4341-9958-45cc-bf29-a9daa759a3d6" providerId="ADAL" clId="{F35C5670-9846-4EB3-A505-C11A0A66868E}" dt="2023-10-19T16:14:57.949" v="1217" actId="1036"/>
          <ac:cxnSpMkLst>
            <pc:docMk/>
            <pc:sldMk cId="2947725862" sldId="357"/>
            <ac:cxnSpMk id="16" creationId="{1AD9B314-AEC2-7EA5-8D07-9A628371A5A4}"/>
          </ac:cxnSpMkLst>
        </pc:cxnChg>
        <pc:cxnChg chg="mod">
          <ac:chgData name="Egle Mocciaro" userId="c18a4341-9958-45cc-bf29-a9daa759a3d6" providerId="ADAL" clId="{F35C5670-9846-4EB3-A505-C11A0A66868E}" dt="2023-10-19T16:14:57.949" v="1217" actId="1036"/>
          <ac:cxnSpMkLst>
            <pc:docMk/>
            <pc:sldMk cId="2947725862" sldId="357"/>
            <ac:cxnSpMk id="18" creationId="{27BE0122-4126-A6CC-79DD-1B835D04C89A}"/>
          </ac:cxnSpMkLst>
        </pc:cxnChg>
        <pc:cxnChg chg="mod">
          <ac:chgData name="Egle Mocciaro" userId="c18a4341-9958-45cc-bf29-a9daa759a3d6" providerId="ADAL" clId="{F35C5670-9846-4EB3-A505-C11A0A66868E}" dt="2023-10-19T16:15:05.778" v="1220" actId="1076"/>
          <ac:cxnSpMkLst>
            <pc:docMk/>
            <pc:sldMk cId="2947725862" sldId="357"/>
            <ac:cxnSpMk id="22" creationId="{0DB09598-799D-360D-8CE8-F89B5B56A3C5}"/>
          </ac:cxnSpMkLst>
        </pc:cxnChg>
        <pc:cxnChg chg="add mod">
          <ac:chgData name="Egle Mocciaro" userId="c18a4341-9958-45cc-bf29-a9daa759a3d6" providerId="ADAL" clId="{F35C5670-9846-4EB3-A505-C11A0A66868E}" dt="2023-10-19T16:16:40.994" v="1232" actId="14100"/>
          <ac:cxnSpMkLst>
            <pc:docMk/>
            <pc:sldMk cId="2947725862" sldId="357"/>
            <ac:cxnSpMk id="26" creationId="{DE1F0E98-6EF6-1571-F4F1-E494D45A32D3}"/>
          </ac:cxnSpMkLst>
        </pc:cxnChg>
        <pc:cxnChg chg="mod">
          <ac:chgData name="Egle Mocciaro" userId="c18a4341-9958-45cc-bf29-a9daa759a3d6" providerId="ADAL" clId="{F35C5670-9846-4EB3-A505-C11A0A66868E}" dt="2023-10-19T16:14:44.627" v="1195" actId="1035"/>
          <ac:cxnSpMkLst>
            <pc:docMk/>
            <pc:sldMk cId="2947725862" sldId="357"/>
            <ac:cxnSpMk id="28" creationId="{C3951E5F-AF59-BC8A-1704-BE5E00ED7CDE}"/>
          </ac:cxnSpMkLst>
        </pc:cxnChg>
        <pc:cxnChg chg="mod">
          <ac:chgData name="Egle Mocciaro" userId="c18a4341-9958-45cc-bf29-a9daa759a3d6" providerId="ADAL" clId="{F35C5670-9846-4EB3-A505-C11A0A66868E}" dt="2023-10-19T16:14:44.627" v="1195" actId="1035"/>
          <ac:cxnSpMkLst>
            <pc:docMk/>
            <pc:sldMk cId="2947725862" sldId="357"/>
            <ac:cxnSpMk id="31" creationId="{F4EBA62F-78BB-B933-E6F0-9CCBD8BC77C6}"/>
          </ac:cxnSpMkLst>
        </pc:cxnChg>
        <pc:cxnChg chg="del mod">
          <ac:chgData name="Egle Mocciaro" userId="c18a4341-9958-45cc-bf29-a9daa759a3d6" providerId="ADAL" clId="{F35C5670-9846-4EB3-A505-C11A0A66868E}" dt="2023-10-19T16:11:20.163" v="1021" actId="478"/>
          <ac:cxnSpMkLst>
            <pc:docMk/>
            <pc:sldMk cId="2947725862" sldId="357"/>
            <ac:cxnSpMk id="35" creationId="{6002F632-090A-FBF8-F950-7F6A53543027}"/>
          </ac:cxnSpMkLst>
        </pc:cxnChg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189548088" sldId="357"/>
        </pc:sldMkLst>
      </pc:sldChg>
      <pc:sldChg chg="modSp add mod">
        <pc:chgData name="Egle Mocciaro" userId="c18a4341-9958-45cc-bf29-a9daa759a3d6" providerId="ADAL" clId="{F35C5670-9846-4EB3-A505-C11A0A66868E}" dt="2023-10-19T16:17:56.306" v="1284" actId="20577"/>
        <pc:sldMkLst>
          <pc:docMk/>
          <pc:sldMk cId="243167371" sldId="358"/>
        </pc:sldMkLst>
        <pc:spChg chg="mod">
          <ac:chgData name="Egle Mocciaro" userId="c18a4341-9958-45cc-bf29-a9daa759a3d6" providerId="ADAL" clId="{F35C5670-9846-4EB3-A505-C11A0A66868E}" dt="2023-10-19T16:17:51.050" v="1273" actId="20577"/>
          <ac:spMkLst>
            <pc:docMk/>
            <pc:sldMk cId="243167371" sldId="358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6:17:56.306" v="1284" actId="20577"/>
          <ac:spMkLst>
            <pc:docMk/>
            <pc:sldMk cId="243167371" sldId="358"/>
            <ac:spMk id="6" creationId="{EDCABF98-820A-36AE-15F8-460997BE0FA6}"/>
          </ac:spMkLst>
        </pc:spChg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587888191" sldId="358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3650181003" sldId="359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117185204" sldId="360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017472310" sldId="361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3695234774" sldId="362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638129065" sldId="363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437466201" sldId="364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398002519" sldId="365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3890860605" sldId="366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2916220542" sldId="367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3292247504" sldId="368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038606216" sldId="369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615300643" sldId="37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1B8F121-6F31-7D97-8050-1B1592B8FBD6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CB65A49-A57E-2AD8-35B3-4A9AEB267BE8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0A130F-7F27-1669-D360-16A8B2552794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312E3B-657B-F2EC-E2C2-2EA7D4F8C15B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9F52F4-18DB-5F41-BCEA-A79B0F63C95D}" type="slidenum">
              <a:t>‹#›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2616601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F803ECC-058E-53D5-8ADC-E4EEA9C86179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30A623D-C43C-9CF6-53BB-A114C88229AC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2A4603-4EEE-2756-1A58-E67997AC68B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3" y="685800"/>
            <a:ext cx="6096003" cy="3429000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2762F0-AFF5-29F3-F3E3-985649226FFF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849067-6E36-AAC3-A426-8F1221E80327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13B8A85-EBF4-3490-7B31-4DB089FC69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fld id="{64EC99A0-1FCB-3248-A753-B43E814480F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577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1pPr>
    <a:lvl2pPr marL="457200" marR="0" lvl="1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2pPr>
    <a:lvl3pPr marL="914400" marR="0" lvl="2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3pPr>
    <a:lvl4pPr marL="1371600" marR="0" lvl="3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4pPr>
    <a:lvl5pPr marL="1828800" marR="0" lvl="4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75230890-57BA-2C3C-F934-B51A38C689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94454944-E64C-B5C1-CC73-ECD0EC517B0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6965061-6A8E-9559-101F-B49CB7E38F9B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0D6BC6D-533D-9842-A3EE-462124EF4C11}" type="slidenum">
              <a:t>1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A05B7E-B60F-7FD4-B661-4916E09732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E3061F1B-AAF7-C0A7-3908-B880E76743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42D494B-DA14-4346-A382-D21C08182EE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sz="4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64B964A-8479-7133-334D-AF38A1C52E9D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10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99233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8EB9B7-92F4-BBC4-F94A-D87AFA0942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4AFA382A-2A7A-95CF-C798-60683A7DF7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8B8CEBBF-CFA9-419B-8FAA-1C3EEC060C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sz="4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471734A-5DC8-B50B-A7BC-7ED39C81E72D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11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10106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A4568F-D294-C49C-323B-E6E4F8D4B7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2A06780-A0D7-1A71-8CEF-9AA1C9453F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278B49A1-7479-7115-99D2-8BC4EABA46E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sz="4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4885BEF-F326-AC7C-C047-8821C0EBE58D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12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78928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6A8325-5945-657F-9497-E9C1EA1BDC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084CAE48-52EF-5519-3D20-66790D8A94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BB7B128A-D7E5-0D87-7E3F-2200E49C6D7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sz="4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E0FD0A-3529-D652-F798-4F2086C35776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13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76903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859CD9-D74F-AAA4-AD7A-99A20C341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C853A7C1-B4C3-8A2D-7668-7362D67C2A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54673FF7-49F6-6190-E84A-AB141F6237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sz="4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90F9D93-C5C2-702F-B77C-BA5C4D9292E3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14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1406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8C97F2-EB2A-3102-9E30-89A4EAA368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DE5DC749-4B5E-CEFB-165A-2704A37F80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BE929458-0CC9-9D6F-A068-684DA0169F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sz="4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15EFF5B-CE41-91C3-CB0E-0101D9C9122F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2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832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5EE769-E8EC-302F-5F32-93005976BA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5C49D0B2-1123-D0B9-FA2A-76AA02DF42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E8463F74-D9AB-6A68-F65B-D8AFAC38B64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sz="4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FCCDF83-9F02-AA87-CCC8-C50605D5674D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3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3581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6EBAF1-B47F-02E6-A32D-9FA8613DF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E8F927E3-107C-5D1C-98E7-F77E17C229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2D1CEC46-9473-E1C3-EF60-890D18B2C64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sz="4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9C36C8B-7BCF-AED1-5152-4B9D63F8F36E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4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8891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2BFF44-A0D8-866D-9396-EC90E127C6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8C3F6FA6-CE46-D63B-585B-33B94F7E90A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3517FB03-1437-BEBD-E8AB-55705F59F3E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sz="4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2164247-5E71-AA86-3A80-B5A33C54E33B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5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17588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sz="4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6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56C72E-F037-C574-D939-41F421E3D8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BEFBB032-9F14-DF5B-349C-DC0865C597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E005835-0133-63CF-2078-C5A4DD5A6E8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sz="4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E5ECFAA-F590-C9F6-470B-0821800D3523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7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5988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E99878-5E7E-33C5-5C0A-6FF7BA725D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4016B0C-CC29-05A9-45F6-71AF938FEB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F3366444-45FF-36DE-0E62-5AD99B083DE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sz="4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6472F71-BDB9-7228-703E-1B6D917337AC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8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7402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3198C4-6A46-D31F-1151-F4CCFD7DD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302369D-3731-DB32-9E48-F2E5CEA261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A7F48E97-B7F3-7A93-FD49-F1C900CE8C3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sz="4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C77D480-71A1-286E-E774-8E07628D8D84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9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0620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E97F461D-C38E-EF57-7AB5-BFEC604FAD0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53BAD2C5-F95C-55C0-769F-9B0BF3FC3E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5D327B-616B-4F48-92F8-F66A84F2F27D}" type="slidenum">
              <a:t>‹#›</a:t>
            </a:fld>
            <a:endParaRPr lang="en-GB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987872C8-E452-6FD8-0626-4B0EE7BD3FE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11361602" cy="1171584"/>
          </a:xfr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pPr lvl="0"/>
            <a:r>
              <a:rPr lang="en-GB"/>
              <a:t>Click here to insert title</a:t>
            </a:r>
            <a:endParaRPr lang="cs-CZ"/>
          </a:p>
        </p:txBody>
      </p:sp>
      <p:pic>
        <p:nvPicPr>
          <p:cNvPr id="5" name="Obrázek 5">
            <a:extLst>
              <a:ext uri="{FF2B5EF4-FFF2-40B4-BE49-F238E27FC236}">
                <a16:creationId xmlns:a16="http://schemas.microsoft.com/office/drawing/2014/main" id="{D9F9AFD8-090B-1252-FC79-7F555ABF90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347845AB-2D3E-49A4-AF67-A98AE740120D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698501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GB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7590926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5A86DA76-719E-C9D4-35FA-25E9929A2D9D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718709"/>
            <a:ext cx="5219998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45782081-B0E5-61D7-64DE-016539A82CB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35052D02-2284-61FC-D099-70BECDCEFA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DC5133-4613-F342-8B68-498A8AC868D9}" type="slidenum">
              <a:t>‹#›</a:t>
            </a:fld>
            <a:endParaRPr lang="en-GB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46B01542-0659-104E-5151-3F9187EB334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4500000"/>
            <a:ext cx="5219998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91623DA6-073A-0019-805C-2623F06560E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4068001"/>
            <a:ext cx="5219998" cy="359999"/>
          </a:xfrm>
        </p:spPr>
        <p:txBody>
          <a:bodyPr/>
          <a:lstStyle>
            <a:lvl1pPr>
              <a:lnSpc>
                <a:spcPts val="1100"/>
              </a:lnSpc>
              <a:defRPr sz="1100" b="1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631DF608-8F9C-4609-0589-4376155F763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277" y="4500000"/>
            <a:ext cx="5219998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D21FFFCC-7172-4333-2312-2460C74158C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999" y="4068001"/>
            <a:ext cx="5219998" cy="359999"/>
          </a:xfrm>
        </p:spPr>
        <p:txBody>
          <a:bodyPr/>
          <a:lstStyle>
            <a:lvl1pPr>
              <a:lnSpc>
                <a:spcPts val="1100"/>
              </a:lnSpc>
              <a:defRPr sz="1100" b="1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0D1D2DDC-5855-418C-49FF-92F76D855CFA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718709"/>
            <a:ext cx="5219998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3FB383B8-CEC7-4DD3-F20C-0AEFD27488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65032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99508E-1F3F-FEE2-96C0-B8FCAE43FD5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5C231C-E0FC-6CFE-D92E-91CA001E26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ACD078-5B1E-C44D-B287-8250076996F0}" type="slidenum">
              <a:t>‹#›</a:t>
            </a:fld>
            <a:endParaRPr lang="en-GB"/>
          </a:p>
        </p:txBody>
      </p:sp>
      <p:pic>
        <p:nvPicPr>
          <p:cNvPr id="4" name="Obrázek 1">
            <a:extLst>
              <a:ext uri="{FF2B5EF4-FFF2-40B4-BE49-F238E27FC236}">
                <a16:creationId xmlns:a16="http://schemas.microsoft.com/office/drawing/2014/main" id="{C04C2990-B5C1-F87E-FFE0-D64520CB9C5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536789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3">
            <a:extLst>
              <a:ext uri="{FF2B5EF4-FFF2-40B4-BE49-F238E27FC236}">
                <a16:creationId xmlns:a16="http://schemas.microsoft.com/office/drawing/2014/main" id="{18A4B03D-D610-8779-40D2-004F67C3BE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D9974D-DE93-3548-8299-370C5296BCCD}" type="slidenum">
              <a:t>‹#›</a:t>
            </a:fld>
            <a:endParaRPr lang="en-GB"/>
          </a:p>
        </p:txBody>
      </p:sp>
      <p:sp>
        <p:nvSpPr>
          <p:cNvPr id="3" name="Nadpis 6">
            <a:extLst>
              <a:ext uri="{FF2B5EF4-FFF2-40B4-BE49-F238E27FC236}">
                <a16:creationId xmlns:a16="http://schemas.microsoft.com/office/drawing/2014/main" id="{9D5CE350-F1FC-BD8A-C39D-1CF7D05CCFB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5246516" cy="1171584"/>
          </a:xfr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pPr lvl="0"/>
            <a:r>
              <a:rPr lang="en-GB"/>
              <a:t>Click here to insert title</a:t>
            </a:r>
            <a:endParaRPr lang="cs-CZ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96F66974-2E77-8B17-8B84-4DE2663B9724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5246516" cy="698501"/>
          </a:xfrm>
        </p:spPr>
        <p:txBody>
          <a:bodyPr/>
          <a:lstStyle>
            <a:lvl1pPr>
              <a:defRPr sz="24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subtitle</a:t>
            </a:r>
          </a:p>
        </p:txBody>
      </p:sp>
      <p:sp>
        <p:nvSpPr>
          <p:cNvPr id="5" name="Zástupný symbol pro obrázek 7">
            <a:extLst>
              <a:ext uri="{FF2B5EF4-FFF2-40B4-BE49-F238E27FC236}">
                <a16:creationId xmlns:a16="http://schemas.microsoft.com/office/drawing/2014/main" id="{25CCF728-3BEB-BDD4-5A84-65F142A854CF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6096003" y="0"/>
            <a:ext cx="6096003" cy="6858000"/>
          </a:xfrm>
        </p:spPr>
        <p:txBody>
          <a:bodyPr anchor="ctr" anchorCtr="1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on the icon to insert image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3CED2E28-043D-D18F-FC44-E20945E5006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719998" y="6227996"/>
            <a:ext cx="4925022" cy="25199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pic>
        <p:nvPicPr>
          <p:cNvPr id="7" name="Obrázek 5">
            <a:extLst>
              <a:ext uri="{FF2B5EF4-FFF2-40B4-BE49-F238E27FC236}">
                <a16:creationId xmlns:a16="http://schemas.microsoft.com/office/drawing/2014/main" id="{DA6B01DF-22EF-D9DA-F449-DAB6BA99148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127522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B5CE22F1-C620-453C-E503-2AB82011F60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93B49B60-86FF-7E6D-FBD6-498B9639F3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70D35D99-FEC6-8145-9DAA-3BC84AA1A8FC}" type="slidenum">
              <a:t>‹#›</a:t>
            </a:fld>
            <a:endParaRPr lang="en-GB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2EBF3461-84B8-DE27-7EB3-541CBBE3B79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11361602" cy="1171584"/>
          </a:xfr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title</a:t>
            </a:r>
            <a:endParaRPr lang="cs-CZ"/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9AC9A4A4-83D3-119A-7AD1-56F290192280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698501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subtitle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AD0E198-16EB-65EA-77FB-B334C3A050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659465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3">
            <a:extLst>
              <a:ext uri="{FF2B5EF4-FFF2-40B4-BE49-F238E27FC236}">
                <a16:creationId xmlns:a16="http://schemas.microsoft.com/office/drawing/2014/main" id="{858D729E-48FD-7343-56F8-43F3F16F151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EB2B7776-D6A0-AD43-8B8A-E375028D5956}" type="slidenum">
              <a:t>‹#›</a:t>
            </a:fld>
            <a:endParaRPr lang="en-GB"/>
          </a:p>
        </p:txBody>
      </p:sp>
      <p:sp>
        <p:nvSpPr>
          <p:cNvPr id="3" name="Nadpis 6">
            <a:extLst>
              <a:ext uri="{FF2B5EF4-FFF2-40B4-BE49-F238E27FC236}">
                <a16:creationId xmlns:a16="http://schemas.microsoft.com/office/drawing/2014/main" id="{E34E2610-CDE7-7A78-8194-1A20E3B0BD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5246516" cy="1171584"/>
          </a:xfr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title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DB17C793-A9A0-4C44-B81C-1D17BF99C81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5246516" cy="698501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subtitle</a:t>
            </a:r>
          </a:p>
        </p:txBody>
      </p:sp>
      <p:sp>
        <p:nvSpPr>
          <p:cNvPr id="5" name="Zástupný symbol pro obrázek 7">
            <a:extLst>
              <a:ext uri="{FF2B5EF4-FFF2-40B4-BE49-F238E27FC236}">
                <a16:creationId xmlns:a16="http://schemas.microsoft.com/office/drawing/2014/main" id="{AD45E2C4-15ED-9F82-28C5-57B74891FBAE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6096003" y="0"/>
            <a:ext cx="6096003" cy="6858000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on the icon to insert image</a:t>
            </a:r>
          </a:p>
        </p:txBody>
      </p:sp>
      <p:sp>
        <p:nvSpPr>
          <p:cNvPr id="6" name="Zástupný symbol pro zápatí 2">
            <a:extLst>
              <a:ext uri="{FF2B5EF4-FFF2-40B4-BE49-F238E27FC236}">
                <a16:creationId xmlns:a16="http://schemas.microsoft.com/office/drawing/2014/main" id="{3ECE7CA6-F138-8421-7178-5E65310A5B3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719998" y="6227996"/>
            <a:ext cx="4925022" cy="251999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pic>
        <p:nvPicPr>
          <p:cNvPr id="7" name="Obrázek 5">
            <a:extLst>
              <a:ext uri="{FF2B5EF4-FFF2-40B4-BE49-F238E27FC236}">
                <a16:creationId xmlns:a16="http://schemas.microsoft.com/office/drawing/2014/main" id="{11543026-A1AE-E16D-C1A1-2B7BAC8ED02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625767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se slide with imag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7">
            <a:extLst>
              <a:ext uri="{FF2B5EF4-FFF2-40B4-BE49-F238E27FC236}">
                <a16:creationId xmlns:a16="http://schemas.microsoft.com/office/drawing/2014/main" id="{AD401C33-78B0-D9DA-B80D-09B25E1DBA6D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0" y="0"/>
            <a:ext cx="12191996" cy="5842001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image</a:t>
            </a:r>
          </a:p>
        </p:txBody>
      </p:sp>
      <p:pic>
        <p:nvPicPr>
          <p:cNvPr id="3" name="Obrázek 1">
            <a:extLst>
              <a:ext uri="{FF2B5EF4-FFF2-40B4-BE49-F238E27FC236}">
                <a16:creationId xmlns:a16="http://schemas.microsoft.com/office/drawing/2014/main" id="{4E08111E-F7E8-9156-2669-8CA35F1F02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Zástupný symbol pro text 5">
            <a:extLst>
              <a:ext uri="{FF2B5EF4-FFF2-40B4-BE49-F238E27FC236}">
                <a16:creationId xmlns:a16="http://schemas.microsoft.com/office/drawing/2014/main" id="{11A3771A-6B81-8E5A-ADFF-5E3A7C281D2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6040791"/>
            <a:ext cx="8555976" cy="510829"/>
          </a:xfrm>
        </p:spPr>
        <p:txBody>
          <a:bodyPr/>
          <a:lstStyle>
            <a:lvl1pPr>
              <a:lnSpc>
                <a:spcPts val="1800"/>
              </a:lnSpc>
              <a:defRPr sz="15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82738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5">
            <a:extLst>
              <a:ext uri="{FF2B5EF4-FFF2-40B4-BE49-F238E27FC236}">
                <a16:creationId xmlns:a16="http://schemas.microsoft.com/office/drawing/2014/main" id="{9957F136-DAB5-33DF-1E6D-A8C5E5C02BE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042873" y="2021802"/>
            <a:ext cx="4106250" cy="281439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384902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6">
            <a:extLst>
              <a:ext uri="{FF2B5EF4-FFF2-40B4-BE49-F238E27FC236}">
                <a16:creationId xmlns:a16="http://schemas.microsoft.com/office/drawing/2014/main" id="{E63539F4-E256-E3F0-AA12-F6C01233E51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657240" y="2298929"/>
            <a:ext cx="8712448" cy="226013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82184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3">
            <a:extLst>
              <a:ext uri="{FF2B5EF4-FFF2-40B4-BE49-F238E27FC236}">
                <a16:creationId xmlns:a16="http://schemas.microsoft.com/office/drawing/2014/main" id="{F11B860A-63AD-7AB4-8637-082A85DDB6C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4">
            <a:extLst>
              <a:ext uri="{FF2B5EF4-FFF2-40B4-BE49-F238E27FC236}">
                <a16:creationId xmlns:a16="http://schemas.microsoft.com/office/drawing/2014/main" id="{94776A4B-22BC-25D2-09FB-E003A71BB3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B68D9F-BE09-CB4D-A097-DD21C5E3F99E}" type="slidenum">
              <a:t>‹#›</a:t>
            </a:fld>
            <a:endParaRPr lang="en-GB"/>
          </a:p>
        </p:txBody>
      </p:sp>
      <p:sp>
        <p:nvSpPr>
          <p:cNvPr id="4" name="Nadpis 12">
            <a:extLst>
              <a:ext uri="{FF2B5EF4-FFF2-40B4-BE49-F238E27FC236}">
                <a16:creationId xmlns:a16="http://schemas.microsoft.com/office/drawing/2014/main" id="{05D33BE8-26DC-3F6D-BE14-6BB39A419CC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CC9D9DA-6896-F1C6-54B8-3BCE839812DF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B4A854AB-9817-8A74-39A5-8F6F9054638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97014407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3">
            <a:extLst>
              <a:ext uri="{FF2B5EF4-FFF2-40B4-BE49-F238E27FC236}">
                <a16:creationId xmlns:a16="http://schemas.microsoft.com/office/drawing/2014/main" id="{C4B33A18-F80C-A3CC-7B26-ACE9C932205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4">
            <a:extLst>
              <a:ext uri="{FF2B5EF4-FFF2-40B4-BE49-F238E27FC236}">
                <a16:creationId xmlns:a16="http://schemas.microsoft.com/office/drawing/2014/main" id="{5C9FCEA0-A967-1C2B-33B1-5510CB46BD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589F95-DBF6-4148-AE72-FA60B1257D69}" type="slidenum">
              <a:t>‹#›</a:t>
            </a:fld>
            <a:endParaRPr lang="en-GB"/>
          </a:p>
        </p:txBody>
      </p:sp>
      <p:sp>
        <p:nvSpPr>
          <p:cNvPr id="4" name="Zástupný symbol pro text 7">
            <a:extLst>
              <a:ext uri="{FF2B5EF4-FFF2-40B4-BE49-F238E27FC236}">
                <a16:creationId xmlns:a16="http://schemas.microsoft.com/office/drawing/2014/main" id="{A6CC37E6-282C-21FF-EDEA-C9DA07240E2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5" name="Nadpis 12">
            <a:extLst>
              <a:ext uri="{FF2B5EF4-FFF2-40B4-BE49-F238E27FC236}">
                <a16:creationId xmlns:a16="http://schemas.microsoft.com/office/drawing/2014/main" id="{755CF99D-80CD-7594-60A4-74D2E44864B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B14D8923-9718-BD0C-661F-A5A2FDB382AA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7FC72DFE-23B0-5A24-D0F0-1ABF8A2F12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48759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68913D-226C-115B-2C73-76A41DEA9DA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43014B-0301-8D6C-7F8B-D69B1AAF97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801B3D-F539-5C4B-AD8E-FE0C4A39C50A}" type="slidenum">
              <a:t>‹#›</a:t>
            </a:fld>
            <a:endParaRPr lang="en-GB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FDB6EA-8562-6B32-5C8D-8E7F5E0EAF9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DDE501C7-E9C2-8B5C-484D-D2C8E989413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673996C9-9059-23AA-C1AD-849D0B1929F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7132CD76-40AE-3B23-F6D1-2198D029C93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85697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E6FAF14-3390-5635-25E7-8419411D507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0C7B10-5C58-B451-3899-032BD74E6B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418576-9F2F-6147-9169-3E07D8D4A697}" type="slidenum">
              <a:t>‹#›</a:t>
            </a:fld>
            <a:endParaRPr lang="en-GB"/>
          </a:p>
        </p:txBody>
      </p:sp>
      <p:sp>
        <p:nvSpPr>
          <p:cNvPr id="4" name="Zástupný symbol pro text 7">
            <a:extLst>
              <a:ext uri="{FF2B5EF4-FFF2-40B4-BE49-F238E27FC236}">
                <a16:creationId xmlns:a16="http://schemas.microsoft.com/office/drawing/2014/main" id="{D00E3338-020E-A83F-B578-4A6F9741DD0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5219998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5" name="Nadpis 12">
            <a:extLst>
              <a:ext uri="{FF2B5EF4-FFF2-40B4-BE49-F238E27FC236}">
                <a16:creationId xmlns:a16="http://schemas.microsoft.com/office/drawing/2014/main" id="{29D7A62A-F718-9F95-4686-E7995C94CE2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6" name="Zástupný symbol pro text 7">
            <a:extLst>
              <a:ext uri="{FF2B5EF4-FFF2-40B4-BE49-F238E27FC236}">
                <a16:creationId xmlns:a16="http://schemas.microsoft.com/office/drawing/2014/main" id="{D2A4F2C3-1EFF-9E15-409E-D2D664A5F68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277" y="1290511"/>
            <a:ext cx="5219998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933635BA-99C3-41F2-8182-B07A5E0A127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273FFFD9-90B5-28B3-9A98-F1A5EBE142B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23E24434-1EC5-04AA-0599-2A6A61492FE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40698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712840-AD11-B987-285F-278793EA947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4FB1C68-C256-7B24-82FF-560C1DF7502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3E6F79-C5CC-37AE-73C2-D98FE82B8B1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EF818E-9DC9-1142-B069-DE50FC12A1E3}" type="slidenum">
              <a:t>‹#›</a:t>
            </a:fld>
            <a:endParaRPr lang="en-GB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0985D866-FED0-2C13-946F-1749AC98B23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347734" y="2596841"/>
            <a:ext cx="4125461" cy="3208437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 sz="2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CA0FC06C-EFF7-D933-4A9D-48209BEF4AD2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729508" y="1665286"/>
            <a:ext cx="6207788" cy="4140000"/>
          </a:xfrm>
        </p:spPr>
        <p:txBody>
          <a:bodyPr anchor="ctr" anchorCtr="1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on the icon to insert image</a:t>
            </a:r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0A66ECC9-6E25-F2CD-2F15-55B4C49141F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C8B6AD04-E045-BEFC-CD40-636B527970E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36127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23DAD4A7-7203-AAD6-741C-9CA08D8B7258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439997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13750E73-9D83-EFF8-9988-06E4EAE7924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F83935CF-76CC-D684-A084-F1DA0A4A83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641426-9BEB-5E40-B771-F393F7E4695C}" type="slidenum">
              <a:t>‹#›</a:t>
            </a:fld>
            <a:endParaRPr lang="en-GB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6927DB85-67AE-4F99-6827-64795EB8D2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441427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558A7EB-244F-6A5E-F23C-3F16489AC36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39997" y="441427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104A64E3-8DF6-07F9-BA82-9323E482704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161202" y="441426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E523A426-AFB4-9B64-06B8-3E6610BBE6C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E9233A20-790D-0634-0977-587F1BCB093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40472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798AE11A-8608-A1B6-37AC-95BC1963160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161431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AE1057EC-F3DD-620C-6D04-CDB3E7993CD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293F1F94-57E4-F5EB-56A9-78BDBCFDFF2B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8160005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3870B56F-F002-B985-F124-F985017B5C3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14" name="Nadpis 12">
            <a:extLst>
              <a:ext uri="{FF2B5EF4-FFF2-40B4-BE49-F238E27FC236}">
                <a16:creationId xmlns:a16="http://schemas.microsoft.com/office/drawing/2014/main" id="{FFDA9C62-F015-4F34-119E-BA012FAEC95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pic>
        <p:nvPicPr>
          <p:cNvPr id="15" name="Obrázek 1">
            <a:extLst>
              <a:ext uri="{FF2B5EF4-FFF2-40B4-BE49-F238E27FC236}">
                <a16:creationId xmlns:a16="http://schemas.microsoft.com/office/drawing/2014/main" id="{D466034F-DA2E-1B4F-1B93-A04B6474D6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126569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AF67753-A9E2-159B-2F30-0EB3E2720A5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5A04C4-5F78-B749-71B7-35BB71427E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918A91-6841-DB4C-8099-90FF5579A730}" type="slidenum">
              <a:t>‹#›</a:t>
            </a:fld>
            <a:endParaRPr lang="en-GB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434F6E0-3CD0-0C99-B4B7-65FD2293BACB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692145"/>
            <a:ext cx="10753197" cy="5139851"/>
          </a:xfrm>
        </p:spPr>
        <p:txBody>
          <a:bodyPr/>
          <a:lstStyle>
            <a:lvl1pPr marL="71999">
              <a:lnSpc>
                <a:spcPts val="3600"/>
              </a:lnSpc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92D82AB8-89F2-41BA-10B6-EDD1674C360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49896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D49B91-2C1B-3A52-3C17-D186F255F9E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1BEEC6-8AC5-86C9-4FB4-45C73AB95D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FA1D64-42E5-D646-8E69-7F2709CC756C}" type="slidenum">
              <a:t>‹#›</a:t>
            </a:fld>
            <a:endParaRPr lang="en-GB"/>
          </a:p>
        </p:txBody>
      </p:sp>
      <p:sp>
        <p:nvSpPr>
          <p:cNvPr id="4" name="Nadpis 12">
            <a:extLst>
              <a:ext uri="{FF2B5EF4-FFF2-40B4-BE49-F238E27FC236}">
                <a16:creationId xmlns:a16="http://schemas.microsoft.com/office/drawing/2014/main" id="{79EF5EC7-DE2B-2F70-C435-CD216A4CD2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D87A9045-9E0A-7078-F500-BCFE03441FB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60056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805C2630-8C04-E72E-9684-C76386EE0FA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08FAA723-265F-68BF-3D31-49556D829AF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fld id="{CAC473C7-693B-F645-B483-E764205925F1}" type="slidenum">
              <a:t>‹#›</a:t>
            </a:fld>
            <a:endParaRPr lang="en-GB"/>
          </a:p>
        </p:txBody>
      </p:sp>
      <p:sp>
        <p:nvSpPr>
          <p:cNvPr id="4" name="Zástupný nadpis 1">
            <a:extLst>
              <a:ext uri="{FF2B5EF4-FFF2-40B4-BE49-F238E27FC236}">
                <a16:creationId xmlns:a16="http://schemas.microsoft.com/office/drawing/2014/main" id="{25DA8A7C-2A55-93A9-5AFA-3C0F4FB92E0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7A0A57F-514D-D819-A0D9-CC084420D39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GB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marL="0" marR="0" lvl="0" indent="0" algn="l" defTabSz="914400" rtl="0" fontAlgn="auto" hangingPunct="1">
        <a:lnSpc>
          <a:spcPts val="4000"/>
        </a:lnSpc>
        <a:spcBef>
          <a:spcPts val="0"/>
        </a:spcBef>
        <a:spcAft>
          <a:spcPts val="0"/>
        </a:spcAft>
        <a:buNone/>
        <a:tabLst/>
        <a:defRPr lang="en-GB" sz="4000" b="1" i="0" u="none" strike="noStrike" kern="0" cap="none" spc="0" baseline="0">
          <a:solidFill>
            <a:srgbClr val="0000DC"/>
          </a:solidFill>
          <a:uFillTx/>
          <a:latin typeface="Arial"/>
        </a:defRPr>
      </a:lvl1pPr>
    </p:titleStyle>
    <p:bodyStyle>
      <a:lvl1pPr marL="0" marR="0" lvl="0" indent="0" algn="l" defTabSz="914400" rtl="0" fontAlgn="auto" hangingPunct="1">
        <a:lnSpc>
          <a:spcPct val="114000"/>
        </a:lnSpc>
        <a:spcBef>
          <a:spcPts val="0"/>
        </a:spcBef>
        <a:spcAft>
          <a:spcPts val="0"/>
        </a:spcAft>
        <a:buNone/>
        <a:tabLst/>
        <a:defRPr lang="en-GB" sz="2800" b="0" i="0" u="none" strike="noStrike" kern="0" cap="none" spc="0" baseline="0">
          <a:solidFill>
            <a:srgbClr val="000000"/>
          </a:solidFill>
          <a:uFillTx/>
          <a:latin typeface="Arial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guisticamente.org/edward-sapir-in-breve-seconda-part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3">
            <a:extLst>
              <a:ext uri="{FF2B5EF4-FFF2-40B4-BE49-F238E27FC236}">
                <a16:creationId xmlns:a16="http://schemas.microsoft.com/office/drawing/2014/main" id="{91E066B1-3A80-1436-6435-3C7BB1BB944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ts val="44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4400" b="1" i="0" u="none" strike="noStrike" kern="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r>
              <a:rPr lang="it-IT" sz="4000" dirty="0"/>
              <a:t>IJ2A236, IJ2B058 </a:t>
            </a:r>
            <a:r>
              <a:rPr lang="it-IT" b="0" i="0" dirty="0">
                <a:solidFill>
                  <a:srgbClr val="029123"/>
                </a:solidFill>
                <a:effectLst/>
                <a:latin typeface="Roboto" panose="02000000000000000000" pitchFamily="2" charset="0"/>
              </a:rPr>
              <a:t> </a:t>
            </a:r>
            <a:br>
              <a:rPr lang="it-IT" b="0" i="0" dirty="0">
                <a:solidFill>
                  <a:srgbClr val="029123"/>
                </a:solidFill>
                <a:effectLst/>
                <a:latin typeface="Roboto" panose="02000000000000000000" pitchFamily="2" charset="0"/>
              </a:rPr>
            </a:br>
            <a:r>
              <a:rPr lang="it-IT" sz="4000" dirty="0"/>
              <a:t>Linguistica dell’italiano antico</a:t>
            </a:r>
            <a:br>
              <a:rPr lang="it-IT" dirty="0"/>
            </a:br>
            <a:br>
              <a:rPr lang="it-IT" sz="3000" dirty="0"/>
            </a:br>
            <a:r>
              <a:rPr lang="it-IT" altLang="it-IT" sz="3000" dirty="0"/>
              <a:t>Il mutamento linguistico. </a:t>
            </a:r>
            <a:endParaRPr lang="en-GB" sz="3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008991-CFCA-69D9-1D15-03CC222C8B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7F93168F-069B-30C0-DDEF-BDCBE3D087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5528" y="719998"/>
            <a:ext cx="10677667" cy="451576"/>
          </a:xfrm>
        </p:spPr>
        <p:txBody>
          <a:bodyPr/>
          <a:lstStyle/>
          <a:p>
            <a:pPr lvl="0"/>
            <a:r>
              <a:rPr lang="it-IT" dirty="0"/>
              <a:t>Fonologia prosodica o sovrasegmentale</a:t>
            </a:r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4D9C4942-1D53-13B3-10F8-CFC94BACA6D3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3B2D190-6B5C-2BF7-A754-4413240D27C4}"/>
              </a:ext>
            </a:extLst>
          </p:cNvPr>
          <p:cNvSpPr txBox="1"/>
          <p:nvPr/>
        </p:nvSpPr>
        <p:spPr>
          <a:xfrm>
            <a:off x="895149" y="2000245"/>
            <a:ext cx="9962148" cy="37466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00" indent="-342900">
              <a:spcBef>
                <a:spcPts val="1000"/>
              </a:spcBef>
              <a:buClr>
                <a:srgbClr val="0F1AF9"/>
              </a:buClr>
              <a:buFont typeface="Wingdings" panose="05000000000000000000" pitchFamily="2" charset="2"/>
              <a:buChar char="§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Lunghezza (quantità)</a:t>
            </a:r>
          </a:p>
          <a:p>
            <a:pPr marL="108000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400" cap="small" dirty="0">
                <a:latin typeface="Arial" panose="020B0604020202020204" pitchFamily="34" charset="0"/>
                <a:cs typeface="Arial" panose="020B0604020202020204" pitchFamily="34" charset="0"/>
              </a:rPr>
              <a:t>populus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‘popolo’ vs </a:t>
            </a:r>
            <a:r>
              <a:rPr lang="it-IT" sz="2400" cap="small" dirty="0">
                <a:latin typeface="Arial" panose="020B0604020202020204" pitchFamily="34" charset="0"/>
                <a:cs typeface="Arial" panose="020B0604020202020204" pitchFamily="34" charset="0"/>
              </a:rPr>
              <a:t>poːpulus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‘pioppo’</a:t>
            </a:r>
          </a:p>
          <a:p>
            <a:pPr marL="10800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400" cap="small" dirty="0"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‘passo’ vs </a:t>
            </a:r>
            <a:r>
              <a:rPr lang="it-IT" sz="2400" cap="small" dirty="0">
                <a:latin typeface="Arial" panose="020B0604020202020204" pitchFamily="34" charset="0"/>
                <a:cs typeface="Arial" panose="020B0604020202020204" pitchFamily="34" charset="0"/>
              </a:rPr>
              <a:t>graduːs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‘passi’</a:t>
            </a:r>
          </a:p>
          <a:p>
            <a:pPr marL="10800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400" cap="small" dirty="0">
                <a:latin typeface="Arial" panose="020B0604020202020204" pitchFamily="34" charset="0"/>
                <a:cs typeface="Arial" panose="020B0604020202020204" pitchFamily="34" charset="0"/>
              </a:rPr>
              <a:t>ager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‘campo’ vs </a:t>
            </a:r>
            <a:r>
              <a:rPr lang="it-IT" sz="2400" cap="small" dirty="0">
                <a:latin typeface="Arial" panose="020B0604020202020204" pitchFamily="34" charset="0"/>
                <a:cs typeface="Arial" panose="020B0604020202020204" pitchFamily="34" charset="0"/>
              </a:rPr>
              <a:t>agger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‘confine’</a:t>
            </a:r>
          </a:p>
          <a:p>
            <a:pPr marL="10800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anose="05000000000000000000" pitchFamily="2" charset="2"/>
              <a:buChar char="§"/>
            </a:pP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polo vs pollo (specificità italoromanza)</a:t>
            </a:r>
          </a:p>
          <a:p>
            <a:pPr marL="10800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*lunghezza vocalica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apertura (es. e&gt;ɛ) </a:t>
            </a:r>
          </a:p>
          <a:p>
            <a:pPr marL="10800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 sempre breve, tranne in sillaba aperta tonica </a:t>
            </a:r>
          </a:p>
          <a:p>
            <a:pPr marL="62280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[ˈdiːtʃe] : [ˈdisse] : [diˈtʃeːva]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indent="-342900">
              <a:spcBef>
                <a:spcPts val="1000"/>
              </a:spcBef>
              <a:buClr>
                <a:srgbClr val="0F1AF9"/>
              </a:buClr>
              <a:buFont typeface="Wingdings" panose="05000000000000000000" pitchFamily="2" charset="2"/>
              <a:buChar char="§"/>
            </a:pP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928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17EA24-880D-8F21-7E83-582754EAD2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E7A03ED2-CE59-83FB-EE0F-CC1DEFE8E9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5528" y="719998"/>
            <a:ext cx="10677667" cy="451576"/>
          </a:xfrm>
        </p:spPr>
        <p:txBody>
          <a:bodyPr/>
          <a:lstStyle/>
          <a:p>
            <a:pPr lvl="0"/>
            <a:r>
              <a:rPr lang="it-IT" dirty="0"/>
              <a:t>Sistema vocalico latino vs </a:t>
            </a:r>
            <a:r>
              <a:rPr lang="cs-CZ" dirty="0" err="1"/>
              <a:t>sardo</a:t>
            </a:r>
            <a:endParaRPr lang="it-IT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A83DB071-B05C-8CAD-D217-716CCF6F61C4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6" name="Tabella 2">
            <a:extLst>
              <a:ext uri="{FF2B5EF4-FFF2-40B4-BE49-F238E27FC236}">
                <a16:creationId xmlns:a16="http://schemas.microsoft.com/office/drawing/2014/main" id="{228AE690-58E4-8FC5-127D-2D773E243C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446236"/>
              </p:ext>
            </p:extLst>
          </p:nvPr>
        </p:nvGraphicFramePr>
        <p:xfrm>
          <a:off x="795528" y="1735098"/>
          <a:ext cx="8874042" cy="1463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9007">
                  <a:extLst>
                    <a:ext uri="{9D8B030D-6E8A-4147-A177-3AD203B41FA5}">
                      <a16:colId xmlns:a16="http://schemas.microsoft.com/office/drawing/2014/main" val="1574927579"/>
                    </a:ext>
                  </a:extLst>
                </a:gridCol>
                <a:gridCol w="1479007">
                  <a:extLst>
                    <a:ext uri="{9D8B030D-6E8A-4147-A177-3AD203B41FA5}">
                      <a16:colId xmlns:a16="http://schemas.microsoft.com/office/drawing/2014/main" val="1180364615"/>
                    </a:ext>
                  </a:extLst>
                </a:gridCol>
                <a:gridCol w="1479007">
                  <a:extLst>
                    <a:ext uri="{9D8B030D-6E8A-4147-A177-3AD203B41FA5}">
                      <a16:colId xmlns:a16="http://schemas.microsoft.com/office/drawing/2014/main" val="2635466301"/>
                    </a:ext>
                  </a:extLst>
                </a:gridCol>
                <a:gridCol w="1479007">
                  <a:extLst>
                    <a:ext uri="{9D8B030D-6E8A-4147-A177-3AD203B41FA5}">
                      <a16:colId xmlns:a16="http://schemas.microsoft.com/office/drawing/2014/main" val="2011176251"/>
                    </a:ext>
                  </a:extLst>
                </a:gridCol>
                <a:gridCol w="1479007">
                  <a:extLst>
                    <a:ext uri="{9D8B030D-6E8A-4147-A177-3AD203B41FA5}">
                      <a16:colId xmlns:a16="http://schemas.microsoft.com/office/drawing/2014/main" val="3781686731"/>
                    </a:ext>
                  </a:extLst>
                </a:gridCol>
                <a:gridCol w="1479007">
                  <a:extLst>
                    <a:ext uri="{9D8B030D-6E8A-4147-A177-3AD203B41FA5}">
                      <a16:colId xmlns:a16="http://schemas.microsoft.com/office/drawing/2014/main" val="3089620164"/>
                    </a:ext>
                  </a:extLst>
                </a:gridCol>
              </a:tblGrid>
              <a:tr h="360964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b="0" dirty="0">
                          <a:solidFill>
                            <a:schemeClr val="tx1"/>
                          </a:solidFill>
                          <a:latin typeface="Arial "/>
                          <a:cs typeface="Arial" panose="020B0604020202020204" pitchFamily="34" charset="0"/>
                        </a:rPr>
                        <a:t>posteriori</a:t>
                      </a:r>
                      <a:endParaRPr lang="cs-CZ" b="0" dirty="0">
                        <a:solidFill>
                          <a:schemeClr val="tx1"/>
                        </a:solidFill>
                        <a:latin typeface="Arial 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b="0" dirty="0">
                          <a:solidFill>
                            <a:schemeClr val="tx1"/>
                          </a:solidFill>
                          <a:latin typeface="Arial "/>
                        </a:rPr>
                        <a:t>anteriori</a:t>
                      </a:r>
                      <a:endParaRPr lang="cs-CZ" b="0" dirty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316400"/>
                  </a:ext>
                </a:extLst>
              </a:tr>
              <a:tr h="360964">
                <a:tc>
                  <a:txBody>
                    <a:bodyPr/>
                    <a:lstStyle/>
                    <a:p>
                      <a:r>
                        <a:rPr lang="it-IT" sz="1400" b="0" i="0" u="none" strike="noStrike" cap="none" dirty="0">
                          <a:solidFill>
                            <a:schemeClr val="tx1"/>
                          </a:solidFill>
                          <a:latin typeface="Arial "/>
                          <a:ea typeface="+mn-ea"/>
                          <a:cs typeface="+mn-cs"/>
                          <a:sym typeface="Arial"/>
                        </a:rPr>
                        <a:t>alte</a:t>
                      </a:r>
                      <a:endParaRPr lang="cs-CZ" sz="1400" b="0" i="0" u="none" strike="noStrike" cap="none" dirty="0">
                        <a:solidFill>
                          <a:schemeClr val="tx1"/>
                        </a:solidFill>
                        <a:latin typeface="Arial 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Arial "/>
                        </a:rPr>
                        <a:t>uː        u</a:t>
                      </a:r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Arial "/>
                        </a:rPr>
                        <a:t>iː        i</a:t>
                      </a:r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979444"/>
                  </a:ext>
                </a:extLst>
              </a:tr>
              <a:tr h="360964">
                <a:tc>
                  <a:txBody>
                    <a:bodyPr/>
                    <a:lstStyle/>
                    <a:p>
                      <a:r>
                        <a:rPr lang="it-IT" sz="1400" b="0" i="0" u="none" strike="noStrike" cap="none" dirty="0">
                          <a:solidFill>
                            <a:schemeClr val="tx1"/>
                          </a:solidFill>
                          <a:latin typeface="Arial "/>
                          <a:ea typeface="+mn-ea"/>
                          <a:cs typeface="+mn-cs"/>
                          <a:sym typeface="Arial"/>
                        </a:rPr>
                        <a:t>medie</a:t>
                      </a:r>
                      <a:endParaRPr lang="cs-CZ" sz="1400" b="0" i="0" u="none" strike="noStrike" cap="none" dirty="0">
                        <a:solidFill>
                          <a:schemeClr val="tx1"/>
                        </a:solidFill>
                        <a:latin typeface="Arial 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Arial "/>
                        </a:rPr>
                        <a:t>oː        o</a:t>
                      </a:r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dirty="0">
                          <a:latin typeface="Arial "/>
                        </a:rPr>
                        <a:t>eː       e</a:t>
                      </a:r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124983"/>
                  </a:ext>
                </a:extLst>
              </a:tr>
              <a:tr h="360964">
                <a:tc>
                  <a:txBody>
                    <a:bodyPr/>
                    <a:lstStyle/>
                    <a:p>
                      <a:r>
                        <a:rPr lang="it-IT" sz="1400" b="0" i="0" u="none" strike="noStrike" cap="none" dirty="0">
                          <a:solidFill>
                            <a:schemeClr val="tx1"/>
                          </a:solidFill>
                          <a:latin typeface="Arial "/>
                          <a:ea typeface="+mn-ea"/>
                          <a:cs typeface="+mn-cs"/>
                          <a:sym typeface="Arial"/>
                        </a:rPr>
                        <a:t>basse</a:t>
                      </a:r>
                      <a:endParaRPr lang="cs-CZ" sz="1400" b="0" i="0" u="none" strike="noStrike" cap="none" dirty="0">
                        <a:solidFill>
                          <a:schemeClr val="tx1"/>
                        </a:solidFill>
                        <a:latin typeface="Arial 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Arial "/>
                        </a:rPr>
                        <a:t>aː       a</a:t>
                      </a:r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6966"/>
                  </a:ext>
                </a:extLst>
              </a:tr>
            </a:tbl>
          </a:graphicData>
        </a:graphic>
      </p:graphicFrame>
      <p:graphicFrame>
        <p:nvGraphicFramePr>
          <p:cNvPr id="7" name="Tabella 5">
            <a:extLst>
              <a:ext uri="{FF2B5EF4-FFF2-40B4-BE49-F238E27FC236}">
                <a16:creationId xmlns:a16="http://schemas.microsoft.com/office/drawing/2014/main" id="{D4F30751-4FBB-2B62-B5B6-69779A2BFAB9}"/>
              </a:ext>
            </a:extLst>
          </p:cNvPr>
          <p:cNvGraphicFramePr>
            <a:graphicFrameLocks noGrp="1"/>
          </p:cNvGraphicFramePr>
          <p:nvPr/>
        </p:nvGraphicFramePr>
        <p:xfrm>
          <a:off x="795528" y="3357809"/>
          <a:ext cx="8874042" cy="1112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9007">
                  <a:extLst>
                    <a:ext uri="{9D8B030D-6E8A-4147-A177-3AD203B41FA5}">
                      <a16:colId xmlns:a16="http://schemas.microsoft.com/office/drawing/2014/main" val="695267842"/>
                    </a:ext>
                  </a:extLst>
                </a:gridCol>
                <a:gridCol w="1479007">
                  <a:extLst>
                    <a:ext uri="{9D8B030D-6E8A-4147-A177-3AD203B41FA5}">
                      <a16:colId xmlns:a16="http://schemas.microsoft.com/office/drawing/2014/main" val="1465810890"/>
                    </a:ext>
                  </a:extLst>
                </a:gridCol>
                <a:gridCol w="1479007">
                  <a:extLst>
                    <a:ext uri="{9D8B030D-6E8A-4147-A177-3AD203B41FA5}">
                      <a16:colId xmlns:a16="http://schemas.microsoft.com/office/drawing/2014/main" val="3470573453"/>
                    </a:ext>
                  </a:extLst>
                </a:gridCol>
                <a:gridCol w="1479007">
                  <a:extLst>
                    <a:ext uri="{9D8B030D-6E8A-4147-A177-3AD203B41FA5}">
                      <a16:colId xmlns:a16="http://schemas.microsoft.com/office/drawing/2014/main" val="576456012"/>
                    </a:ext>
                  </a:extLst>
                </a:gridCol>
                <a:gridCol w="1479007">
                  <a:extLst>
                    <a:ext uri="{9D8B030D-6E8A-4147-A177-3AD203B41FA5}">
                      <a16:colId xmlns:a16="http://schemas.microsoft.com/office/drawing/2014/main" val="3641726842"/>
                    </a:ext>
                  </a:extLst>
                </a:gridCol>
                <a:gridCol w="1479007">
                  <a:extLst>
                    <a:ext uri="{9D8B030D-6E8A-4147-A177-3AD203B41FA5}">
                      <a16:colId xmlns:a16="http://schemas.microsoft.com/office/drawing/2014/main" val="2152091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0" i="0" u="none" strike="noStrike" kern="1200" cap="none" dirty="0">
                          <a:solidFill>
                            <a:schemeClr val="tx1"/>
                          </a:solidFill>
                          <a:latin typeface="Arial "/>
                          <a:ea typeface="+mn-ea"/>
                          <a:cs typeface="+mn-cs"/>
                          <a:sym typeface="Arial"/>
                        </a:rPr>
                        <a:t>alte</a:t>
                      </a:r>
                      <a:endParaRPr lang="cs-CZ" sz="1400" b="0" i="0" u="none" strike="noStrike" kern="1200" cap="none" dirty="0">
                        <a:solidFill>
                          <a:schemeClr val="tx1"/>
                        </a:solidFill>
                        <a:latin typeface="Arial 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>
                          <a:solidFill>
                            <a:schemeClr val="tx1"/>
                          </a:solidFill>
                          <a:latin typeface="Arial "/>
                        </a:rPr>
                        <a:t>u</a:t>
                      </a:r>
                      <a:endParaRPr lang="cs-CZ" b="0" dirty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>
                          <a:solidFill>
                            <a:schemeClr val="tx1"/>
                          </a:solidFill>
                          <a:latin typeface="Arial "/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01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0" i="0" u="none" strike="noStrike" kern="1200" cap="none" dirty="0">
                          <a:solidFill>
                            <a:schemeClr val="tx1"/>
                          </a:solidFill>
                          <a:latin typeface="Arial "/>
                          <a:ea typeface="+mn-ea"/>
                          <a:cs typeface="+mn-cs"/>
                          <a:sym typeface="Arial"/>
                        </a:rPr>
                        <a:t>medie</a:t>
                      </a:r>
                      <a:endParaRPr lang="cs-CZ" sz="1400" b="0" i="0" u="none" strike="noStrike" kern="1200" cap="none" dirty="0">
                        <a:solidFill>
                          <a:schemeClr val="tx1"/>
                        </a:solidFill>
                        <a:latin typeface="Arial 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Arial "/>
                        </a:rPr>
                        <a:t>o</a:t>
                      </a:r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dirty="0">
                          <a:latin typeface="Arial "/>
                        </a:rPr>
                        <a:t>e</a:t>
                      </a:r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055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0" i="0" u="none" strike="noStrike" kern="1200" cap="none" dirty="0">
                          <a:solidFill>
                            <a:schemeClr val="tx1"/>
                          </a:solidFill>
                          <a:latin typeface="Arial "/>
                          <a:ea typeface="+mn-ea"/>
                          <a:cs typeface="+mn-cs"/>
                          <a:sym typeface="Arial"/>
                        </a:rPr>
                        <a:t>basse</a:t>
                      </a:r>
                      <a:endParaRPr lang="cs-CZ" sz="1400" b="0" i="0" u="none" strike="noStrike" kern="1200" cap="none" dirty="0">
                        <a:solidFill>
                          <a:schemeClr val="tx1"/>
                        </a:solidFill>
                        <a:latin typeface="Arial 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Arial "/>
                        </a:rPr>
                        <a:t>a</a:t>
                      </a:r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287921"/>
                  </a:ext>
                </a:extLst>
              </a:tr>
            </a:tbl>
          </a:graphicData>
        </a:graphic>
      </p:graphicFrame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BFD62349-AC69-E02E-630B-ABF59015E62C}"/>
              </a:ext>
            </a:extLst>
          </p:cNvPr>
          <p:cNvCxnSpPr>
            <a:cxnSpLocks/>
          </p:cNvCxnSpPr>
          <p:nvPr/>
        </p:nvCxnSpPr>
        <p:spPr>
          <a:xfrm>
            <a:off x="2646947" y="2454442"/>
            <a:ext cx="327259" cy="9745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7C11E1F1-C1EF-B07F-77F4-F77E7D646F06}"/>
              </a:ext>
            </a:extLst>
          </p:cNvPr>
          <p:cNvCxnSpPr/>
          <p:nvPr/>
        </p:nvCxnSpPr>
        <p:spPr>
          <a:xfrm flipH="1">
            <a:off x="2974206" y="2454442"/>
            <a:ext cx="327259" cy="9745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96579B2E-F9C2-9B2B-6408-E4A142F2B20D}"/>
              </a:ext>
            </a:extLst>
          </p:cNvPr>
          <p:cNvCxnSpPr>
            <a:cxnSpLocks/>
          </p:cNvCxnSpPr>
          <p:nvPr/>
        </p:nvCxnSpPr>
        <p:spPr>
          <a:xfrm>
            <a:off x="4141942" y="2790695"/>
            <a:ext cx="327259" cy="9745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AB698566-1A02-A8D5-A3E8-12EB9FCD156D}"/>
              </a:ext>
            </a:extLst>
          </p:cNvPr>
          <p:cNvCxnSpPr/>
          <p:nvPr/>
        </p:nvCxnSpPr>
        <p:spPr>
          <a:xfrm flipH="1">
            <a:off x="4469201" y="2790695"/>
            <a:ext cx="327259" cy="9745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64900B81-108E-CC1A-DD88-B91E245B06FB}"/>
              </a:ext>
            </a:extLst>
          </p:cNvPr>
          <p:cNvCxnSpPr>
            <a:cxnSpLocks/>
          </p:cNvCxnSpPr>
          <p:nvPr/>
        </p:nvCxnSpPr>
        <p:spPr>
          <a:xfrm>
            <a:off x="5627311" y="3203707"/>
            <a:ext cx="327259" cy="9745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7A68F406-E35E-D385-D994-D5706E8BAA78}"/>
              </a:ext>
            </a:extLst>
          </p:cNvPr>
          <p:cNvCxnSpPr/>
          <p:nvPr/>
        </p:nvCxnSpPr>
        <p:spPr>
          <a:xfrm flipH="1">
            <a:off x="5954570" y="3203707"/>
            <a:ext cx="327259" cy="9745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CA282BED-367B-4D82-DDE8-860FEAA056B1}"/>
              </a:ext>
            </a:extLst>
          </p:cNvPr>
          <p:cNvCxnSpPr>
            <a:cxnSpLocks/>
          </p:cNvCxnSpPr>
          <p:nvPr/>
        </p:nvCxnSpPr>
        <p:spPr>
          <a:xfrm>
            <a:off x="7122304" y="2790695"/>
            <a:ext cx="327259" cy="9745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6402C1CD-AEB3-CF18-2E32-5066B0DC6489}"/>
              </a:ext>
            </a:extLst>
          </p:cNvPr>
          <p:cNvCxnSpPr/>
          <p:nvPr/>
        </p:nvCxnSpPr>
        <p:spPr>
          <a:xfrm flipH="1">
            <a:off x="7449563" y="2790695"/>
            <a:ext cx="327259" cy="9745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CD9647AC-B697-D6BE-D5A0-9F915AD57301}"/>
              </a:ext>
            </a:extLst>
          </p:cNvPr>
          <p:cNvCxnSpPr>
            <a:cxnSpLocks/>
          </p:cNvCxnSpPr>
          <p:nvPr/>
        </p:nvCxnSpPr>
        <p:spPr>
          <a:xfrm>
            <a:off x="8607673" y="2403909"/>
            <a:ext cx="327259" cy="9745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BA334DAA-FE25-51EC-F152-1C60F3687FCD}"/>
              </a:ext>
            </a:extLst>
          </p:cNvPr>
          <p:cNvCxnSpPr/>
          <p:nvPr/>
        </p:nvCxnSpPr>
        <p:spPr>
          <a:xfrm flipH="1">
            <a:off x="8934932" y="2403909"/>
            <a:ext cx="327259" cy="9745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531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EE946C-AB39-695F-67CC-DBD66356E1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DBA1F31C-6624-1D0E-A549-B6CAE94F5AC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5528" y="719998"/>
            <a:ext cx="10677667" cy="451576"/>
          </a:xfrm>
        </p:spPr>
        <p:txBody>
          <a:bodyPr/>
          <a:lstStyle/>
          <a:p>
            <a:pPr lvl="0"/>
            <a:r>
              <a:rPr lang="it-IT" dirty="0"/>
              <a:t>Sistema vocalico latino vs toscano</a:t>
            </a:r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C3431AC0-7878-DC9C-DB94-5D9487AAF3D0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6" name="Tabella 2">
            <a:extLst>
              <a:ext uri="{FF2B5EF4-FFF2-40B4-BE49-F238E27FC236}">
                <a16:creationId xmlns:a16="http://schemas.microsoft.com/office/drawing/2014/main" id="{B75A8CCF-6EAF-CDC1-EB09-0B6E8FF92F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818952"/>
              </p:ext>
            </p:extLst>
          </p:nvPr>
        </p:nvGraphicFramePr>
        <p:xfrm>
          <a:off x="795528" y="1735098"/>
          <a:ext cx="8874042" cy="1463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9007">
                  <a:extLst>
                    <a:ext uri="{9D8B030D-6E8A-4147-A177-3AD203B41FA5}">
                      <a16:colId xmlns:a16="http://schemas.microsoft.com/office/drawing/2014/main" val="1574927579"/>
                    </a:ext>
                  </a:extLst>
                </a:gridCol>
                <a:gridCol w="1479007">
                  <a:extLst>
                    <a:ext uri="{9D8B030D-6E8A-4147-A177-3AD203B41FA5}">
                      <a16:colId xmlns:a16="http://schemas.microsoft.com/office/drawing/2014/main" val="1180364615"/>
                    </a:ext>
                  </a:extLst>
                </a:gridCol>
                <a:gridCol w="1479007">
                  <a:extLst>
                    <a:ext uri="{9D8B030D-6E8A-4147-A177-3AD203B41FA5}">
                      <a16:colId xmlns:a16="http://schemas.microsoft.com/office/drawing/2014/main" val="2635466301"/>
                    </a:ext>
                  </a:extLst>
                </a:gridCol>
                <a:gridCol w="1479007">
                  <a:extLst>
                    <a:ext uri="{9D8B030D-6E8A-4147-A177-3AD203B41FA5}">
                      <a16:colId xmlns:a16="http://schemas.microsoft.com/office/drawing/2014/main" val="2011176251"/>
                    </a:ext>
                  </a:extLst>
                </a:gridCol>
                <a:gridCol w="1479007">
                  <a:extLst>
                    <a:ext uri="{9D8B030D-6E8A-4147-A177-3AD203B41FA5}">
                      <a16:colId xmlns:a16="http://schemas.microsoft.com/office/drawing/2014/main" val="3781686731"/>
                    </a:ext>
                  </a:extLst>
                </a:gridCol>
                <a:gridCol w="1479007">
                  <a:extLst>
                    <a:ext uri="{9D8B030D-6E8A-4147-A177-3AD203B41FA5}">
                      <a16:colId xmlns:a16="http://schemas.microsoft.com/office/drawing/2014/main" val="3089620164"/>
                    </a:ext>
                  </a:extLst>
                </a:gridCol>
              </a:tblGrid>
              <a:tr h="360964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b="0" dirty="0">
                          <a:solidFill>
                            <a:schemeClr val="tx1"/>
                          </a:solidFill>
                          <a:latin typeface="Arial "/>
                          <a:cs typeface="Arial" panose="020B0604020202020204" pitchFamily="34" charset="0"/>
                        </a:rPr>
                        <a:t>posteriori</a:t>
                      </a:r>
                      <a:endParaRPr lang="cs-CZ" b="0" dirty="0">
                        <a:solidFill>
                          <a:schemeClr val="tx1"/>
                        </a:solidFill>
                        <a:latin typeface="Arial 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b="0" dirty="0">
                          <a:solidFill>
                            <a:schemeClr val="tx1"/>
                          </a:solidFill>
                          <a:latin typeface="Arial "/>
                        </a:rPr>
                        <a:t>anteriori</a:t>
                      </a:r>
                      <a:endParaRPr lang="cs-CZ" b="0" dirty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316400"/>
                  </a:ext>
                </a:extLst>
              </a:tr>
              <a:tr h="360964">
                <a:tc>
                  <a:txBody>
                    <a:bodyPr/>
                    <a:lstStyle/>
                    <a:p>
                      <a:r>
                        <a:rPr lang="it-IT" sz="1400" b="0" i="0" u="none" strike="noStrike" cap="none" dirty="0">
                          <a:solidFill>
                            <a:schemeClr val="tx1"/>
                          </a:solidFill>
                          <a:latin typeface="Arial "/>
                          <a:ea typeface="+mn-ea"/>
                          <a:cs typeface="+mn-cs"/>
                          <a:sym typeface="Arial"/>
                        </a:rPr>
                        <a:t>alte</a:t>
                      </a:r>
                      <a:endParaRPr lang="cs-CZ" sz="1400" b="0" i="0" u="none" strike="noStrike" cap="none" dirty="0">
                        <a:solidFill>
                          <a:schemeClr val="tx1"/>
                        </a:solidFill>
                        <a:latin typeface="Arial 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latin typeface="Arial "/>
                        </a:rPr>
                        <a:t>   uː     u</a:t>
                      </a:r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latin typeface="Arial "/>
                        </a:rPr>
                        <a:t>i         </a:t>
                      </a:r>
                      <a:r>
                        <a:rPr lang="it-IT" dirty="0">
                          <a:latin typeface="Arial "/>
                        </a:rPr>
                        <a:t>iː</a:t>
                      </a:r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979444"/>
                  </a:ext>
                </a:extLst>
              </a:tr>
              <a:tr h="360964">
                <a:tc>
                  <a:txBody>
                    <a:bodyPr/>
                    <a:lstStyle/>
                    <a:p>
                      <a:r>
                        <a:rPr lang="it-IT" sz="1400" b="0" i="0" u="none" strike="noStrike" cap="none" dirty="0">
                          <a:solidFill>
                            <a:schemeClr val="tx1"/>
                          </a:solidFill>
                          <a:latin typeface="Arial "/>
                          <a:ea typeface="+mn-ea"/>
                          <a:cs typeface="+mn-cs"/>
                          <a:sym typeface="Arial"/>
                        </a:rPr>
                        <a:t>medie</a:t>
                      </a:r>
                      <a:endParaRPr lang="cs-CZ" sz="1400" b="0" i="0" u="none" strike="noStrike" cap="none" dirty="0">
                        <a:solidFill>
                          <a:schemeClr val="tx1"/>
                        </a:solidFill>
                        <a:latin typeface="Arial 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latin typeface="Arial "/>
                        </a:rPr>
                        <a:t>oː        o</a:t>
                      </a:r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dirty="0">
                          <a:latin typeface="Arial "/>
                        </a:rPr>
                        <a:t>e       eː</a:t>
                      </a:r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124983"/>
                  </a:ext>
                </a:extLst>
              </a:tr>
              <a:tr h="360964">
                <a:tc>
                  <a:txBody>
                    <a:bodyPr/>
                    <a:lstStyle/>
                    <a:p>
                      <a:r>
                        <a:rPr lang="it-IT" sz="1400" b="0" i="0" u="none" strike="noStrike" cap="none" dirty="0">
                          <a:solidFill>
                            <a:schemeClr val="tx1"/>
                          </a:solidFill>
                          <a:latin typeface="Arial "/>
                          <a:ea typeface="+mn-ea"/>
                          <a:cs typeface="+mn-cs"/>
                          <a:sym typeface="Arial"/>
                        </a:rPr>
                        <a:t>basse</a:t>
                      </a:r>
                      <a:endParaRPr lang="cs-CZ" sz="1400" b="0" i="0" u="none" strike="noStrike" cap="none" dirty="0">
                        <a:solidFill>
                          <a:schemeClr val="tx1"/>
                        </a:solidFill>
                        <a:latin typeface="Arial 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Arial "/>
                        </a:rPr>
                        <a:t>aː       a</a:t>
                      </a:r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6966"/>
                  </a:ext>
                </a:extLst>
              </a:tr>
            </a:tbl>
          </a:graphicData>
        </a:graphic>
      </p:graphicFrame>
      <p:graphicFrame>
        <p:nvGraphicFramePr>
          <p:cNvPr id="7" name="Tabella 5">
            <a:extLst>
              <a:ext uri="{FF2B5EF4-FFF2-40B4-BE49-F238E27FC236}">
                <a16:creationId xmlns:a16="http://schemas.microsoft.com/office/drawing/2014/main" id="{8B55E11A-05D7-7AFE-1DC7-B33DB3EC7B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1370"/>
              </p:ext>
            </p:extLst>
          </p:nvPr>
        </p:nvGraphicFramePr>
        <p:xfrm>
          <a:off x="795528" y="3357809"/>
          <a:ext cx="8874042" cy="1112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9007">
                  <a:extLst>
                    <a:ext uri="{9D8B030D-6E8A-4147-A177-3AD203B41FA5}">
                      <a16:colId xmlns:a16="http://schemas.microsoft.com/office/drawing/2014/main" val="695267842"/>
                    </a:ext>
                  </a:extLst>
                </a:gridCol>
                <a:gridCol w="1479007">
                  <a:extLst>
                    <a:ext uri="{9D8B030D-6E8A-4147-A177-3AD203B41FA5}">
                      <a16:colId xmlns:a16="http://schemas.microsoft.com/office/drawing/2014/main" val="1465810890"/>
                    </a:ext>
                  </a:extLst>
                </a:gridCol>
                <a:gridCol w="1479007">
                  <a:extLst>
                    <a:ext uri="{9D8B030D-6E8A-4147-A177-3AD203B41FA5}">
                      <a16:colId xmlns:a16="http://schemas.microsoft.com/office/drawing/2014/main" val="3470573453"/>
                    </a:ext>
                  </a:extLst>
                </a:gridCol>
                <a:gridCol w="1479007">
                  <a:extLst>
                    <a:ext uri="{9D8B030D-6E8A-4147-A177-3AD203B41FA5}">
                      <a16:colId xmlns:a16="http://schemas.microsoft.com/office/drawing/2014/main" val="576456012"/>
                    </a:ext>
                  </a:extLst>
                </a:gridCol>
                <a:gridCol w="1479007">
                  <a:extLst>
                    <a:ext uri="{9D8B030D-6E8A-4147-A177-3AD203B41FA5}">
                      <a16:colId xmlns:a16="http://schemas.microsoft.com/office/drawing/2014/main" val="3641726842"/>
                    </a:ext>
                  </a:extLst>
                </a:gridCol>
                <a:gridCol w="1479007">
                  <a:extLst>
                    <a:ext uri="{9D8B030D-6E8A-4147-A177-3AD203B41FA5}">
                      <a16:colId xmlns:a16="http://schemas.microsoft.com/office/drawing/2014/main" val="2152091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0" i="0" u="none" strike="noStrike" kern="1200" cap="none" dirty="0">
                          <a:solidFill>
                            <a:schemeClr val="tx1"/>
                          </a:solidFill>
                          <a:latin typeface="Arial "/>
                          <a:ea typeface="+mn-ea"/>
                          <a:cs typeface="+mn-cs"/>
                          <a:sym typeface="Arial"/>
                        </a:rPr>
                        <a:t>alte</a:t>
                      </a:r>
                      <a:endParaRPr lang="cs-CZ" sz="1400" b="0" i="0" u="none" strike="noStrike" kern="1200" cap="none" dirty="0">
                        <a:solidFill>
                          <a:schemeClr val="tx1"/>
                        </a:solidFill>
                        <a:latin typeface="Arial 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b="0" dirty="0">
                          <a:solidFill>
                            <a:schemeClr val="tx1"/>
                          </a:solidFill>
                          <a:latin typeface="Arial "/>
                        </a:rPr>
                        <a:t>   u</a:t>
                      </a:r>
                      <a:endParaRPr lang="cs-CZ" b="0" dirty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>
                          <a:solidFill>
                            <a:schemeClr val="tx1"/>
                          </a:solidFill>
                          <a:latin typeface="Arial "/>
                        </a:rPr>
                        <a:t>          i</a:t>
                      </a:r>
                      <a:endParaRPr lang="cs-CZ" b="0" dirty="0">
                        <a:solidFill>
                          <a:schemeClr val="tx1"/>
                        </a:solidFill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01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0" i="0" u="none" strike="noStrike" kern="1200" cap="none" dirty="0">
                          <a:solidFill>
                            <a:schemeClr val="tx1"/>
                          </a:solidFill>
                          <a:latin typeface="Arial "/>
                          <a:ea typeface="+mn-ea"/>
                          <a:cs typeface="+mn-cs"/>
                          <a:sym typeface="Arial"/>
                        </a:rPr>
                        <a:t>medie</a:t>
                      </a:r>
                      <a:endParaRPr lang="cs-CZ" sz="1400" b="0" i="0" u="none" strike="noStrike" kern="1200" cap="none" dirty="0">
                        <a:solidFill>
                          <a:schemeClr val="tx1"/>
                        </a:solidFill>
                        <a:latin typeface="Arial 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Arial "/>
                        </a:rPr>
                        <a:t>              o</a:t>
                      </a:r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latin typeface="Arial "/>
                        </a:rPr>
                        <a:t>          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latin typeface="Arial "/>
                          <a:ea typeface="+mn-ea"/>
                          <a:cs typeface="+mn-cs"/>
                        </a:rPr>
                        <a:t>ɔ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Arial 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latin typeface="Arial "/>
                          <a:ea typeface="+mn-ea"/>
                          <a:cs typeface="+mn-cs"/>
                        </a:rPr>
                        <a:t>    ɛ            e</a:t>
                      </a:r>
                      <a:endParaRPr lang="cs-CZ" sz="1800" kern="1200" dirty="0">
                        <a:solidFill>
                          <a:schemeClr val="dk1"/>
                        </a:solidFill>
                        <a:latin typeface="Arial 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055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400" b="0" i="0" u="none" strike="noStrike" kern="1200" cap="none" dirty="0">
                          <a:solidFill>
                            <a:schemeClr val="tx1"/>
                          </a:solidFill>
                          <a:latin typeface="Arial "/>
                          <a:ea typeface="+mn-ea"/>
                          <a:cs typeface="+mn-cs"/>
                          <a:sym typeface="Arial"/>
                        </a:rPr>
                        <a:t>basse</a:t>
                      </a:r>
                      <a:endParaRPr lang="cs-CZ" sz="1400" b="0" i="0" u="none" strike="noStrike" kern="1200" cap="none" dirty="0">
                        <a:solidFill>
                          <a:schemeClr val="tx1"/>
                        </a:solidFill>
                        <a:latin typeface="Arial 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Arial "/>
                        </a:rPr>
                        <a:t>a</a:t>
                      </a:r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Arial 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287921"/>
                  </a:ext>
                </a:extLst>
              </a:tr>
            </a:tbl>
          </a:graphicData>
        </a:graphic>
      </p:graphicFrame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CDE3E3ED-20F0-49C3-E584-2DC3E69512EA}"/>
              </a:ext>
            </a:extLst>
          </p:cNvPr>
          <p:cNvCxnSpPr>
            <a:cxnSpLocks/>
          </p:cNvCxnSpPr>
          <p:nvPr/>
        </p:nvCxnSpPr>
        <p:spPr>
          <a:xfrm>
            <a:off x="2618072" y="2454442"/>
            <a:ext cx="0" cy="97455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CBD33FA3-E97D-2064-86B2-3E1A8D9939B7}"/>
              </a:ext>
            </a:extLst>
          </p:cNvPr>
          <p:cNvCxnSpPr>
            <a:cxnSpLocks/>
          </p:cNvCxnSpPr>
          <p:nvPr/>
        </p:nvCxnSpPr>
        <p:spPr>
          <a:xfrm>
            <a:off x="3118586" y="2454442"/>
            <a:ext cx="318324" cy="138122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A3589266-D9CD-6A55-D4B7-D2DE7476DEF1}"/>
              </a:ext>
            </a:extLst>
          </p:cNvPr>
          <p:cNvCxnSpPr>
            <a:cxnSpLocks/>
          </p:cNvCxnSpPr>
          <p:nvPr/>
        </p:nvCxnSpPr>
        <p:spPr>
          <a:xfrm flipH="1">
            <a:off x="3441035" y="2790695"/>
            <a:ext cx="414576" cy="104497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B86C49C0-123A-7E42-A521-F96B8396183C}"/>
              </a:ext>
            </a:extLst>
          </p:cNvPr>
          <p:cNvCxnSpPr>
            <a:cxnSpLocks/>
          </p:cNvCxnSpPr>
          <p:nvPr/>
        </p:nvCxnSpPr>
        <p:spPr>
          <a:xfrm>
            <a:off x="4601894" y="2787104"/>
            <a:ext cx="12376" cy="104856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8C83D249-3A3A-EDA4-F864-6ECD95F0E357}"/>
              </a:ext>
            </a:extLst>
          </p:cNvPr>
          <p:cNvCxnSpPr>
            <a:cxnSpLocks/>
          </p:cNvCxnSpPr>
          <p:nvPr/>
        </p:nvCxnSpPr>
        <p:spPr>
          <a:xfrm>
            <a:off x="5627311" y="3203707"/>
            <a:ext cx="327259" cy="97455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287124F7-F0ED-65AF-4B8F-3AEB225382BB}"/>
              </a:ext>
            </a:extLst>
          </p:cNvPr>
          <p:cNvCxnSpPr/>
          <p:nvPr/>
        </p:nvCxnSpPr>
        <p:spPr>
          <a:xfrm flipH="1">
            <a:off x="5954570" y="3203707"/>
            <a:ext cx="327259" cy="97455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FAE97307-F63B-96B9-52F1-E05CC2199573}"/>
              </a:ext>
            </a:extLst>
          </p:cNvPr>
          <p:cNvCxnSpPr>
            <a:cxnSpLocks/>
          </p:cNvCxnSpPr>
          <p:nvPr/>
        </p:nvCxnSpPr>
        <p:spPr>
          <a:xfrm>
            <a:off x="7122304" y="2790695"/>
            <a:ext cx="0" cy="104497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BD33C43B-1CF7-6D6E-6F0C-358A3E1957AD}"/>
              </a:ext>
            </a:extLst>
          </p:cNvPr>
          <p:cNvCxnSpPr>
            <a:cxnSpLocks/>
          </p:cNvCxnSpPr>
          <p:nvPr/>
        </p:nvCxnSpPr>
        <p:spPr>
          <a:xfrm>
            <a:off x="7726270" y="2787104"/>
            <a:ext cx="220554" cy="104856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7D79C661-AB2F-17D1-A25F-D54EFAF60E49}"/>
              </a:ext>
            </a:extLst>
          </p:cNvPr>
          <p:cNvCxnSpPr>
            <a:cxnSpLocks/>
          </p:cNvCxnSpPr>
          <p:nvPr/>
        </p:nvCxnSpPr>
        <p:spPr>
          <a:xfrm flipH="1">
            <a:off x="7946824" y="2403909"/>
            <a:ext cx="660849" cy="143175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>
            <a:extLst>
              <a:ext uri="{FF2B5EF4-FFF2-40B4-BE49-F238E27FC236}">
                <a16:creationId xmlns:a16="http://schemas.microsoft.com/office/drawing/2014/main" id="{7F4AEA3B-1A32-D316-E123-3C9BB59B78F7}"/>
              </a:ext>
            </a:extLst>
          </p:cNvPr>
          <p:cNvCxnSpPr>
            <a:cxnSpLocks/>
          </p:cNvCxnSpPr>
          <p:nvPr/>
        </p:nvCxnSpPr>
        <p:spPr>
          <a:xfrm>
            <a:off x="9238649" y="2403909"/>
            <a:ext cx="0" cy="97455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823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DC050B-36A9-E38B-1F8D-3CCF8F9F7C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63040A98-4559-692F-E9FE-2995469FAC0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5528" y="719998"/>
            <a:ext cx="10677667" cy="451576"/>
          </a:xfrm>
        </p:spPr>
        <p:txBody>
          <a:bodyPr/>
          <a:lstStyle/>
          <a:p>
            <a:pPr lvl="0"/>
            <a:r>
              <a:rPr lang="it-IT" dirty="0"/>
              <a:t>Consonantismo</a:t>
            </a:r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1F396E70-2F4C-F33D-3EAB-E6F78280356D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E4560F3-9648-6CA6-5807-6137B11A297D}"/>
              </a:ext>
            </a:extLst>
          </p:cNvPr>
          <p:cNvSpPr txBox="1"/>
          <p:nvPr/>
        </p:nvSpPr>
        <p:spPr>
          <a:xfrm>
            <a:off x="795528" y="1826469"/>
            <a:ext cx="894523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Clr>
                <a:srgbClr val="0F1AF9"/>
              </a:buClr>
              <a:buFont typeface="Wingdings" panose="05000000000000000000" pitchFamily="2" charset="2"/>
              <a:buChar char="§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Perdita di [h] (</a:t>
            </a:r>
            <a:r>
              <a:rPr lang="it-IT" cap="small" dirty="0">
                <a:latin typeface="Arial" panose="020B0604020202020204" pitchFamily="34" charset="0"/>
                <a:cs typeface="Arial" panose="020B0604020202020204" pitchFamily="34" charset="0"/>
              </a:rPr>
              <a:t>habebat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&gt; aveva)</a:t>
            </a:r>
          </a:p>
          <a:p>
            <a:pPr marL="285750" indent="-285750">
              <a:buClr>
                <a:srgbClr val="0F1AF9"/>
              </a:buClr>
              <a:buFont typeface="Wingdings" panose="05000000000000000000" pitchFamily="2" charset="2"/>
              <a:buChar char="§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Nascita della fricativa sonora /v/ (</a:t>
            </a:r>
            <a:r>
              <a:rPr lang="it-IT" cap="small" dirty="0">
                <a:latin typeface="Arial" panose="020B0604020202020204" pitchFamily="34" charset="0"/>
                <a:cs typeface="Arial" panose="020B0604020202020204" pitchFamily="34" charset="0"/>
              </a:rPr>
              <a:t>faba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cap="small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 &gt; fava)</a:t>
            </a:r>
          </a:p>
          <a:p>
            <a:pPr marL="285750" indent="-285750">
              <a:buClr>
                <a:srgbClr val="0F1AF9"/>
              </a:buClr>
              <a:buFont typeface="Wingdings" panose="05000000000000000000" pitchFamily="2" charset="2"/>
              <a:buChar char="§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 + C &gt; j (</a:t>
            </a:r>
            <a:r>
              <a:rPr lang="it-IT" cap="small" dirty="0">
                <a:latin typeface="Arial" panose="020B0604020202020204" pitchFamily="34" charset="0"/>
                <a:cs typeface="Arial" panose="020B0604020202020204" pitchFamily="34" charset="0"/>
              </a:rPr>
              <a:t>plenum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&gt; pieno)</a:t>
            </a:r>
          </a:p>
          <a:p>
            <a:pPr marL="285750" indent="-285750">
              <a:buClr>
                <a:srgbClr val="0F1AF9"/>
              </a:buClr>
              <a:buFont typeface="Wingdings" panose="05000000000000000000" pitchFamily="2" charset="2"/>
              <a:buChar char="§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Nascita delle affricate palatali /tʃ/, /dʒ/</a:t>
            </a:r>
          </a:p>
          <a:p>
            <a:pPr marL="285750" indent="-285750">
              <a:buClr>
                <a:srgbClr val="0F1AF9"/>
              </a:buClr>
              <a:buFont typeface="Wingdings" panose="05000000000000000000" pitchFamily="2" charset="2"/>
              <a:buChar char="§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Nascita delle nasali palatali /ɲ/, laterali palatali /ʎ</a:t>
            </a:r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it-IT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fricative palatali /ʃ/</a:t>
            </a:r>
          </a:p>
        </p:txBody>
      </p:sp>
    </p:spTree>
    <p:extLst>
      <p:ext uri="{BB962C8B-B14F-4D97-AF65-F5344CB8AC3E}">
        <p14:creationId xmlns:p14="http://schemas.microsoft.com/office/powerpoint/2010/main" val="2491265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2DB220-8ADF-8CF4-6A8A-A9AF45A435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16DBF799-7110-032C-5107-5912F2B0804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5528" y="719998"/>
            <a:ext cx="10677667" cy="451576"/>
          </a:xfrm>
        </p:spPr>
        <p:txBody>
          <a:bodyPr/>
          <a:lstStyle/>
          <a:p>
            <a:pPr lvl="0"/>
            <a:r>
              <a:rPr lang="it-IT" dirty="0"/>
              <a:t>Riferimenti bibliografici</a:t>
            </a:r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B1500CE0-E9C0-983F-51D8-584DDEAF9D48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7129E81F-F7BD-A3E2-E5BD-8C990950A4AC}"/>
              </a:ext>
            </a:extLst>
          </p:cNvPr>
          <p:cNvSpPr txBox="1"/>
          <p:nvPr/>
        </p:nvSpPr>
        <p:spPr>
          <a:xfrm>
            <a:off x="719998" y="1606218"/>
            <a:ext cx="10345400" cy="30367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Berruto, G., Cerruti, M. 2017. La linguistica. Torino: UTET.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Lazzaroni, R. Il mutamento linguistico. In R. Lazzeroni (a c. di), Linguistica storica. Roma: La Nuova Italia.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Maiden, M. 1998. Storia linguistica dell’italiano. Bologna: Il Mulino.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kern="0" dirty="0">
              <a:latin typeface="Arial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kern="0" dirty="0">
              <a:latin typeface="Arial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600" kern="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1442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36322B-F7F5-337C-1A90-0EB9135170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87BA99BE-9603-4581-CBC9-F52E7CE2DC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5528" y="719998"/>
            <a:ext cx="10677667" cy="451576"/>
          </a:xfrm>
        </p:spPr>
        <p:txBody>
          <a:bodyPr/>
          <a:lstStyle/>
          <a:p>
            <a:pPr lvl="0"/>
            <a:r>
              <a:rPr lang="it-IT" dirty="0"/>
              <a:t>Il mutamento</a:t>
            </a:r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353BD53B-67D1-D9B6-6185-7E702F0F56DD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09E466CA-480A-E8D4-6F21-6DEDE5FBD365}"/>
              </a:ext>
            </a:extLst>
          </p:cNvPr>
          <p:cNvSpPr txBox="1"/>
          <p:nvPr/>
        </p:nvSpPr>
        <p:spPr>
          <a:xfrm>
            <a:off x="719997" y="1606218"/>
            <a:ext cx="10753197" cy="422166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kern="0" dirty="0">
                <a:latin typeface="Arial"/>
              </a:rPr>
              <a:t>Cause esterne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storiche, sociali, geografiche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es. contatto dovuto a migrazioni; sostrato (/y/ nelle varietà nord-occ. &lt; </a:t>
            </a:r>
            <a:r>
              <a:rPr lang="it-IT" sz="2200" kern="0" cap="small" baseline="30000" dirty="0">
                <a:latin typeface="Arial"/>
              </a:rPr>
              <a:t>?</a:t>
            </a:r>
            <a:r>
              <a:rPr lang="it-IT" sz="2200" kern="0" dirty="0">
                <a:latin typeface="Arial"/>
              </a:rPr>
              <a:t>sostr. celtico; -nd-&gt;-nn- nelle varietà centro-merid. &lt; sostr. osco), etc.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es. fr. [wa] &lt; [oi] &lt; [ei] (fr. ant. teile &lt; lat. </a:t>
            </a:r>
            <a:r>
              <a:rPr lang="it-IT" sz="2200" kern="0" cap="small" dirty="0">
                <a:latin typeface="Arial"/>
              </a:rPr>
              <a:t>tēla)</a:t>
            </a:r>
            <a:endParaRPr lang="it-IT" sz="2200" kern="0" dirty="0">
              <a:latin typeface="Arial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kern="0" dirty="0">
                <a:latin typeface="Arial"/>
              </a:rPr>
              <a:t>Cause interne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regolarizzazione, semplificazione (es. articolatoria)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direzione tendenziale del mutament</a:t>
            </a:r>
            <a:r>
              <a:rPr lang="cs-CZ" sz="2200" kern="0" dirty="0">
                <a:latin typeface="Arial"/>
              </a:rPr>
              <a:t>o</a:t>
            </a:r>
            <a:r>
              <a:rPr lang="it-IT" sz="2200" kern="0" dirty="0">
                <a:latin typeface="Arial"/>
              </a:rPr>
              <a:t> o </a:t>
            </a:r>
            <a:r>
              <a:rPr lang="it-IT" sz="2200" i="1" kern="0" dirty="0">
                <a:latin typeface="Arial"/>
              </a:rPr>
              <a:t>drift </a:t>
            </a:r>
            <a:r>
              <a:rPr lang="it-IT" sz="2200" kern="0" dirty="0">
                <a:latin typeface="Arial"/>
              </a:rPr>
              <a:t>(</a:t>
            </a:r>
            <a:r>
              <a:rPr lang="it-IT" sz="2200" kern="0" dirty="0">
                <a:latin typeface="Arial"/>
                <a:hlinkClick r:id="rId3"/>
              </a:rPr>
              <a:t>Sapir 1921</a:t>
            </a:r>
            <a:r>
              <a:rPr lang="it-IT" sz="2200" kern="0" dirty="0">
                <a:latin typeface="Arial"/>
              </a:rPr>
              <a:t>)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600" kern="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5864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CCA112-02F8-1B70-37C4-D56CA28137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47A7879E-0815-0EBD-38A3-962DE8313B9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5528" y="719998"/>
            <a:ext cx="10677667" cy="451576"/>
          </a:xfrm>
        </p:spPr>
        <p:txBody>
          <a:bodyPr/>
          <a:lstStyle/>
          <a:p>
            <a:pPr lvl="0"/>
            <a:r>
              <a:rPr lang="it-IT" dirty="0"/>
              <a:t>Il mutamento fonetico</a:t>
            </a:r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E8E871C7-20A0-8B75-012D-4EF373C91257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3EF25998-0625-D1BF-AFE9-43EBAFC05684}"/>
              </a:ext>
            </a:extLst>
          </p:cNvPr>
          <p:cNvSpPr txBox="1"/>
          <p:nvPr/>
        </p:nvSpPr>
        <p:spPr>
          <a:xfrm>
            <a:off x="671872" y="1586968"/>
            <a:ext cx="10345400" cy="130292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72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Mutamento nelle abitudini articolatorie</a:t>
            </a:r>
          </a:p>
          <a:p>
            <a:pPr marL="108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000" kern="0" dirty="0">
                <a:latin typeface="Arial"/>
              </a:rPr>
              <a:t>Non motivato e impredicibile</a:t>
            </a:r>
          </a:p>
          <a:p>
            <a:pPr marL="108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000" kern="0" dirty="0">
                <a:latin typeface="Arial"/>
              </a:rPr>
              <a:t>Graduale (bonum &gt; bonu</a:t>
            </a:r>
            <a:r>
              <a:rPr lang="it-IT" sz="2000" kern="0" baseline="30000" dirty="0">
                <a:latin typeface="Arial"/>
              </a:rPr>
              <a:t>m</a:t>
            </a:r>
            <a:r>
              <a:rPr lang="it-IT" sz="2000" kern="0" dirty="0">
                <a:latin typeface="Arial"/>
              </a:rPr>
              <a:t>&gt; bonu &gt; bono &gt; (fr.) bonə &gt; bon &gt; bo</a:t>
            </a:r>
            <a:r>
              <a:rPr lang="it-IT" sz="2000" kern="0" baseline="30000" dirty="0">
                <a:latin typeface="Arial"/>
              </a:rPr>
              <a:t>n</a:t>
            </a:r>
            <a:r>
              <a:rPr lang="it-IT" sz="2000" kern="0" dirty="0">
                <a:latin typeface="Arial"/>
              </a:rPr>
              <a:t>)</a:t>
            </a:r>
          </a:p>
        </p:txBody>
      </p:sp>
      <p:sp>
        <p:nvSpPr>
          <p:cNvPr id="5" name="CasellaDiTesto 2">
            <a:extLst>
              <a:ext uri="{FF2B5EF4-FFF2-40B4-BE49-F238E27FC236}">
                <a16:creationId xmlns:a16="http://schemas.microsoft.com/office/drawing/2014/main" id="{05B53A39-A352-B904-D68F-04043D81DE39}"/>
              </a:ext>
            </a:extLst>
          </p:cNvPr>
          <p:cNvSpPr txBox="1"/>
          <p:nvPr/>
        </p:nvSpPr>
        <p:spPr>
          <a:xfrm>
            <a:off x="671871" y="2971800"/>
            <a:ext cx="10801323" cy="235962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72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Mutamenti indipendenti o a-contestuali</a:t>
            </a:r>
          </a:p>
          <a:p>
            <a:pPr marL="108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000" kern="0" dirty="0">
                <a:latin typeface="Arial"/>
              </a:rPr>
              <a:t>Es. Legge di Grimm (IE &gt; germ.)</a:t>
            </a:r>
          </a:p>
          <a:p>
            <a:pPr marL="144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kern="0" dirty="0">
                <a:latin typeface="Arial"/>
              </a:rPr>
              <a:t>sorde &gt; fricative (*p, *t, *k, *kw &gt; germ. f, þ , x/h, hw; cf. lat. pater, ingl. father)</a:t>
            </a:r>
          </a:p>
          <a:p>
            <a:pPr marL="144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kern="0" dirty="0">
                <a:latin typeface="Arial"/>
              </a:rPr>
              <a:t>sonore &gt; sorde (*b, *d, *g, *gw &gt; germ. p, t, k, kw; cf. *deḱṃ &gt; lat. decem, ingl. ten)</a:t>
            </a:r>
          </a:p>
          <a:p>
            <a:pPr marL="144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kern="0" dirty="0">
                <a:latin typeface="Arial"/>
              </a:rPr>
              <a:t>sonore asp. &gt; sonore (*bh, *dh, *gh, *ghw &gt; germ. b, d, g, gw, cf. gr. phrātēr, lat. frater, ingl. brother)</a:t>
            </a:r>
          </a:p>
        </p:txBody>
      </p:sp>
      <p:sp>
        <p:nvSpPr>
          <p:cNvPr id="6" name="CasellaDiTesto 2">
            <a:extLst>
              <a:ext uri="{FF2B5EF4-FFF2-40B4-BE49-F238E27FC236}">
                <a16:creationId xmlns:a16="http://schemas.microsoft.com/office/drawing/2014/main" id="{0E5560C5-56C9-D532-D638-CFA6EB9FE1DD}"/>
              </a:ext>
            </a:extLst>
          </p:cNvPr>
          <p:cNvSpPr txBox="1"/>
          <p:nvPr/>
        </p:nvSpPr>
        <p:spPr>
          <a:xfrm>
            <a:off x="671870" y="5331420"/>
            <a:ext cx="10801323" cy="8669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72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Mutamenti dipendenti o contestuali</a:t>
            </a:r>
          </a:p>
          <a:p>
            <a:pPr marL="108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000" kern="0" dirty="0">
                <a:latin typeface="Arial"/>
              </a:rPr>
              <a:t>Es. lat. ĕ/ŏ &gt; it. je/wo in sillaba tonica (</a:t>
            </a:r>
            <a:r>
              <a:rPr lang="it-IT" sz="2000" kern="0" cap="small" dirty="0">
                <a:latin typeface="Arial"/>
              </a:rPr>
              <a:t>pĕdem</a:t>
            </a:r>
            <a:r>
              <a:rPr lang="it-IT" sz="2000" kern="0" dirty="0">
                <a:latin typeface="Arial"/>
              </a:rPr>
              <a:t> &gt; piede; </a:t>
            </a:r>
            <a:r>
              <a:rPr lang="it-IT" sz="2000" kern="0" cap="small" dirty="0">
                <a:solidFill>
                  <a:srgbClr val="000000"/>
                </a:solidFill>
                <a:latin typeface="Arial"/>
              </a:rPr>
              <a:t>bŏnum</a:t>
            </a:r>
            <a:r>
              <a:rPr lang="it-IT" sz="2000" kern="0" dirty="0">
                <a:latin typeface="Arial"/>
              </a:rPr>
              <a:t> &gt; buono)</a:t>
            </a:r>
          </a:p>
        </p:txBody>
      </p:sp>
    </p:spTree>
    <p:extLst>
      <p:ext uri="{BB962C8B-B14F-4D97-AF65-F5344CB8AC3E}">
        <p14:creationId xmlns:p14="http://schemas.microsoft.com/office/powerpoint/2010/main" val="3401105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8457D3-1739-409A-9042-1D2C6263F0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B5D23900-5599-DA57-6A71-A5E09B8E00E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5528" y="719998"/>
            <a:ext cx="10677667" cy="451576"/>
          </a:xfrm>
        </p:spPr>
        <p:txBody>
          <a:bodyPr/>
          <a:lstStyle/>
          <a:p>
            <a:pPr lvl="0"/>
            <a:r>
              <a:rPr lang="it-IT" dirty="0"/>
              <a:t>Processi articolatori</a:t>
            </a:r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79BF99A9-0695-BE27-6697-87367642FEE1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C2FED691-A832-0A4C-849B-CBC36780E0A6}"/>
              </a:ext>
            </a:extLst>
          </p:cNvPr>
          <p:cNvSpPr txBox="1"/>
          <p:nvPr/>
        </p:nvSpPr>
        <p:spPr>
          <a:xfrm>
            <a:off x="719997" y="1606218"/>
            <a:ext cx="11147952" cy="460126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6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latin typeface="Arial"/>
              </a:rPr>
              <a:t>Assimilazione</a:t>
            </a:r>
          </a:p>
          <a:p>
            <a:pPr marL="72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Regressiva (</a:t>
            </a:r>
            <a:r>
              <a:rPr lang="it-IT" sz="2200" kern="0" cap="small" dirty="0">
                <a:latin typeface="Arial"/>
              </a:rPr>
              <a:t>nocte</a:t>
            </a:r>
            <a:r>
              <a:rPr lang="it-IT" sz="2200" kern="0" dirty="0">
                <a:latin typeface="Arial"/>
              </a:rPr>
              <a:t>(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m</a:t>
            </a:r>
            <a:r>
              <a:rPr lang="it-IT" sz="2200" kern="0" dirty="0">
                <a:latin typeface="Arial"/>
              </a:rPr>
              <a:t>) &gt; notte) o progressiva (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quando &gt; </a:t>
            </a:r>
            <a:r>
              <a:rPr lang="it-IT" sz="2200" kern="0" dirty="0">
                <a:latin typeface="Arial"/>
              </a:rPr>
              <a:t>[ˈkwannu]) </a:t>
            </a:r>
          </a:p>
          <a:p>
            <a:pPr marL="72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Assimilazione nel contesto</a:t>
            </a:r>
          </a:p>
          <a:p>
            <a:pPr marL="108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Tra C e V (lat. 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lŏcus</a:t>
            </a:r>
            <a:r>
              <a:rPr lang="it-IT" sz="2200" kern="0" dirty="0">
                <a:latin typeface="Arial"/>
              </a:rPr>
              <a:t> &gt; sp. luego, it. luogo; lat. 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pratu</a:t>
            </a:r>
            <a:r>
              <a:rPr lang="it-IT" sz="2200" kern="0" dirty="0">
                <a:latin typeface="Arial"/>
              </a:rPr>
              <a:t> &gt; sp. prado)</a:t>
            </a:r>
          </a:p>
          <a:p>
            <a:pPr marL="108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Tra C e V (/k/, /g/ &gt; [tʃ] [dʒ] + [e, i])</a:t>
            </a:r>
          </a:p>
          <a:p>
            <a:pPr marL="144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kern="0" dirty="0">
                <a:latin typeface="Arial"/>
              </a:rPr>
              <a:t>allofonia combinatoria &gt; allomorfia (es. [aˈmiːko] vs  [aˈmiːtʃi]; [ˈdiːko] vs  [ˈdiːtʃi]</a:t>
            </a:r>
          </a:p>
          <a:p>
            <a:pPr marL="108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Tra V e V (contrazione: 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cogo &lt; *co-ago</a:t>
            </a:r>
            <a:r>
              <a:rPr lang="it-IT" sz="2200" kern="0" dirty="0">
                <a:latin typeface="Arial"/>
              </a:rPr>
              <a:t>; monottongazione: franc. e, o &lt; ai, au)</a:t>
            </a:r>
          </a:p>
          <a:p>
            <a:pPr marL="72000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Dilazione (assimilazione a distanza)</a:t>
            </a:r>
          </a:p>
          <a:p>
            <a:pPr marL="108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Metafonesi (Umlaut): es. nap. [ˈnirə] &lt; 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nĭgru(m</a:t>
            </a:r>
            <a:r>
              <a:rPr lang="it-IT" sz="2200" kern="0" dirty="0">
                <a:latin typeface="Arial"/>
              </a:rPr>
              <a:t>) vs [ˈnera] &lt; 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nĭgra(m)</a:t>
            </a:r>
            <a:r>
              <a:rPr lang="it-IT" sz="2200" kern="0" dirty="0">
                <a:latin typeface="Arial"/>
              </a:rPr>
              <a:t> </a:t>
            </a:r>
          </a:p>
          <a:p>
            <a:pPr marL="144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Eventuale funzione morfologica (m vs f) (cf. Saussure su foot vs feet)</a:t>
            </a:r>
          </a:p>
        </p:txBody>
      </p:sp>
    </p:spTree>
    <p:extLst>
      <p:ext uri="{BB962C8B-B14F-4D97-AF65-F5344CB8AC3E}">
        <p14:creationId xmlns:p14="http://schemas.microsoft.com/office/powerpoint/2010/main" val="258492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8BEBB6-DCA8-0846-E24B-1FD0CF3A8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769B25BC-A60C-0631-464B-FA79F5AD4D8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5528" y="719998"/>
            <a:ext cx="10677667" cy="451576"/>
          </a:xfrm>
        </p:spPr>
        <p:txBody>
          <a:bodyPr/>
          <a:lstStyle/>
          <a:p>
            <a:pPr lvl="0"/>
            <a:r>
              <a:rPr lang="it-IT" dirty="0"/>
              <a:t>Processi articolatori</a:t>
            </a:r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7CE78B2C-F41F-5928-2DB4-EF76B5E82495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9D4BFD8E-4095-814B-5CAE-C5E9DB4FE3AD}"/>
              </a:ext>
            </a:extLst>
          </p:cNvPr>
          <p:cNvSpPr txBox="1"/>
          <p:nvPr/>
        </p:nvSpPr>
        <p:spPr>
          <a:xfrm>
            <a:off x="719997" y="1606218"/>
            <a:ext cx="10753197" cy="36317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6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latin typeface="Arial"/>
              </a:rPr>
              <a:t>Differenziazione</a:t>
            </a:r>
          </a:p>
          <a:p>
            <a:pPr marL="72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Dittongazione delle V latine in sillaba aperta (</a:t>
            </a:r>
            <a:r>
              <a:rPr lang="it-IT" sz="2200" kern="0" cap="small" dirty="0">
                <a:latin typeface="Arial"/>
              </a:rPr>
              <a:t>pĕdem</a:t>
            </a:r>
            <a:r>
              <a:rPr lang="it-IT" sz="2200" kern="0" dirty="0">
                <a:latin typeface="Arial"/>
              </a:rPr>
              <a:t> &gt; pjede; </a:t>
            </a:r>
            <a:r>
              <a:rPr lang="it-IT" sz="2200" kern="0" cap="small" dirty="0">
                <a:latin typeface="Arial"/>
              </a:rPr>
              <a:t>bŏnum</a:t>
            </a:r>
            <a:r>
              <a:rPr lang="it-IT" sz="2200" kern="0" dirty="0">
                <a:latin typeface="Arial"/>
              </a:rPr>
              <a:t> &gt; bwono)</a:t>
            </a:r>
          </a:p>
          <a:p>
            <a:pPr marL="72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Dissimilazione (differenziazione a distanza)</a:t>
            </a:r>
          </a:p>
          <a:p>
            <a:pPr marL="108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sacratus &gt; secratus</a:t>
            </a:r>
            <a:r>
              <a:rPr lang="it-IT" sz="2200" kern="0" dirty="0">
                <a:latin typeface="Arial"/>
              </a:rPr>
              <a:t>; 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natare &gt; notare</a:t>
            </a:r>
            <a:r>
              <a:rPr lang="it-IT" sz="2200" kern="0" dirty="0">
                <a:latin typeface="Arial"/>
              </a:rPr>
              <a:t>; 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arbore(m</a:t>
            </a:r>
            <a:r>
              <a:rPr lang="it-IT" sz="2200" kern="0" dirty="0">
                <a:latin typeface="Arial"/>
              </a:rPr>
              <a:t>) &gt; albero, sp. arbol; 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venenu(m</a:t>
            </a:r>
            <a:r>
              <a:rPr lang="it-IT" sz="2200" kern="0" dirty="0">
                <a:latin typeface="Arial"/>
              </a:rPr>
              <a:t>) &gt; veleno</a:t>
            </a:r>
          </a:p>
          <a:p>
            <a:pPr marL="36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latin typeface="Arial"/>
              </a:rPr>
              <a:t>Interversione</a:t>
            </a:r>
          </a:p>
          <a:p>
            <a:pPr marL="720000" lvl="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Metatesi (it. fiaba &lt; *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flaba</a:t>
            </a:r>
            <a:r>
              <a:rPr lang="it-IT" sz="2200" kern="0" dirty="0">
                <a:latin typeface="Arial"/>
              </a:rPr>
              <a:t> &gt; 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f</a:t>
            </a:r>
            <a:r>
              <a:rPr lang="it-IT" kern="0" cap="small" dirty="0">
                <a:solidFill>
                  <a:srgbClr val="000000"/>
                </a:solidFill>
                <a:latin typeface="Arial"/>
              </a:rPr>
              <a:t>Ā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bula</a:t>
            </a:r>
            <a:r>
              <a:rPr lang="it-IT" sz="2200" kern="0" dirty="0">
                <a:latin typeface="Arial"/>
              </a:rPr>
              <a:t>(m); sp. peligro &lt;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pericŭlu(m)</a:t>
            </a:r>
            <a:r>
              <a:rPr lang="it-IT" sz="2200" kern="0" dirty="0">
                <a:latin typeface="Arial"/>
              </a:rPr>
              <a:t>)</a:t>
            </a:r>
          </a:p>
          <a:p>
            <a:pPr marL="794250" lvl="0">
              <a:spcBef>
                <a:spcPts val="1000"/>
              </a:spcBef>
              <a:buClr>
                <a:srgbClr val="0F1AF9"/>
              </a:buClr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kern="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1430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5528" y="719998"/>
            <a:ext cx="10677667" cy="451576"/>
          </a:xfrm>
        </p:spPr>
        <p:txBody>
          <a:bodyPr/>
          <a:lstStyle/>
          <a:p>
            <a:pPr lvl="0"/>
            <a:r>
              <a:rPr lang="it-IT" dirty="0"/>
              <a:t>Processi articolatori</a:t>
            </a:r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8" y="1606218"/>
            <a:ext cx="10345400" cy="38625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Caduta di foni, sp. V</a:t>
            </a:r>
          </a:p>
          <a:p>
            <a:pPr marL="108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solidFill>
                  <a:srgbClr val="000000"/>
                </a:solidFill>
                <a:latin typeface="Arial"/>
              </a:rPr>
              <a:t>Aferesi (bottega &lt; 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apothēca(m))</a:t>
            </a:r>
          </a:p>
          <a:p>
            <a:pPr marL="108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solidFill>
                  <a:srgbClr val="000000"/>
                </a:solidFill>
                <a:latin typeface="Arial"/>
              </a:rPr>
              <a:t>Sincope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 (</a:t>
            </a:r>
            <a:r>
              <a:rPr lang="it-IT" sz="2200" kern="0" dirty="0">
                <a:solidFill>
                  <a:srgbClr val="000000"/>
                </a:solidFill>
                <a:latin typeface="Arial"/>
              </a:rPr>
              <a:t>donna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 &lt; domīna(m); vetulum &gt; *</a:t>
            </a:r>
            <a:r>
              <a:rPr lang="it-IT" sz="2200" kern="0" dirty="0">
                <a:solidFill>
                  <a:srgbClr val="000000"/>
                </a:solidFill>
                <a:latin typeface="Arial"/>
              </a:rPr>
              <a:t>vetlum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&gt; </a:t>
            </a:r>
            <a:r>
              <a:rPr lang="it-IT" sz="2200" kern="0" dirty="0">
                <a:solidFill>
                  <a:srgbClr val="000000"/>
                </a:solidFill>
                <a:latin typeface="Arial"/>
              </a:rPr>
              <a:t>vecchio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; oculum &gt; *</a:t>
            </a:r>
            <a:r>
              <a:rPr lang="it-IT" sz="2200" kern="0" dirty="0">
                <a:solidFill>
                  <a:srgbClr val="000000"/>
                </a:solidFill>
                <a:latin typeface="Arial"/>
              </a:rPr>
              <a:t>oclum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 &gt; </a:t>
            </a:r>
            <a:r>
              <a:rPr lang="it-IT" sz="2200" kern="0" dirty="0">
                <a:solidFill>
                  <a:srgbClr val="000000"/>
                </a:solidFill>
                <a:latin typeface="Arial"/>
              </a:rPr>
              <a:t>occhio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marL="108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solidFill>
                  <a:srgbClr val="000000"/>
                </a:solidFill>
                <a:latin typeface="Arial"/>
              </a:rPr>
              <a:t>Apocope (città &lt; cittade &lt; *cittate &lt; *civtate &lt; 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civitate(m</a:t>
            </a:r>
            <a:r>
              <a:rPr lang="it-IT" sz="2200" kern="0" dirty="0">
                <a:solidFill>
                  <a:srgbClr val="000000"/>
                </a:solidFill>
                <a:latin typeface="Arial"/>
              </a:rPr>
              <a:t>) [kiviˈtatem])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Inserzione di foni</a:t>
            </a:r>
          </a:p>
          <a:p>
            <a:pPr marL="108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solidFill>
                  <a:srgbClr val="000000"/>
                </a:solidFill>
                <a:latin typeface="Arial"/>
              </a:rPr>
              <a:t>Epentesi (battesimo &lt; 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baptismum; viduam &gt; </a:t>
            </a:r>
            <a:r>
              <a:rPr lang="it-IT" sz="2200" kern="0" dirty="0">
                <a:solidFill>
                  <a:srgbClr val="000000"/>
                </a:solidFill>
                <a:latin typeface="Arial"/>
              </a:rPr>
              <a:t>vedoa &gt; vedova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; manualem &gt; </a:t>
            </a:r>
            <a:r>
              <a:rPr lang="it-IT" sz="2200" kern="0" dirty="0">
                <a:solidFill>
                  <a:srgbClr val="000000"/>
                </a:solidFill>
                <a:latin typeface="Arial"/>
              </a:rPr>
              <a:t>manoale &gt; manovale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) </a:t>
            </a:r>
            <a:r>
              <a:rPr lang="it-IT" sz="2200" kern="0" dirty="0">
                <a:solidFill>
                  <a:srgbClr val="000000"/>
                </a:solidFill>
                <a:latin typeface="Arial"/>
              </a:rPr>
              <a:t>o vocalica 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(</a:t>
            </a:r>
            <a:r>
              <a:rPr lang="it-IT" sz="2200" kern="0" dirty="0">
                <a:solidFill>
                  <a:srgbClr val="000000"/>
                </a:solidFill>
                <a:latin typeface="Arial"/>
              </a:rPr>
              <a:t>lat. 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-ismum &gt; -</a:t>
            </a:r>
            <a:r>
              <a:rPr lang="it-IT" sz="2200" kern="0" dirty="0">
                <a:solidFill>
                  <a:srgbClr val="000000"/>
                </a:solidFill>
                <a:latin typeface="Arial"/>
              </a:rPr>
              <a:t>ésmo &gt; -esimo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marL="108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solidFill>
                  <a:srgbClr val="000000"/>
                </a:solidFill>
                <a:latin typeface="Arial"/>
              </a:rPr>
              <a:t>Protesi o prostesi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 (</a:t>
            </a:r>
            <a:r>
              <a:rPr lang="it-IT" sz="2200" kern="0" dirty="0">
                <a:solidFill>
                  <a:srgbClr val="000000"/>
                </a:solidFill>
                <a:latin typeface="Arial"/>
              </a:rPr>
              <a:t>sp. estado 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&lt; st</a:t>
            </a:r>
            <a:r>
              <a:rPr lang="it-IT" kern="0" cap="small" dirty="0">
                <a:solidFill>
                  <a:srgbClr val="000000"/>
                </a:solidFill>
                <a:latin typeface="Arial"/>
              </a:rPr>
              <a:t>Ă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tu(m))</a:t>
            </a:r>
          </a:p>
          <a:p>
            <a:pPr marL="108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solidFill>
                  <a:srgbClr val="000000"/>
                </a:solidFill>
                <a:latin typeface="Arial"/>
              </a:rPr>
              <a:t>Epitesi (cuore &lt; </a:t>
            </a:r>
            <a:r>
              <a:rPr lang="it-IT" sz="2200" kern="0" cap="small" dirty="0">
                <a:solidFill>
                  <a:srgbClr val="000000"/>
                </a:solidFill>
                <a:latin typeface="Arial"/>
              </a:rPr>
              <a:t>cŏr</a:t>
            </a:r>
            <a:r>
              <a:rPr lang="it-IT" sz="2200" kern="0" dirty="0">
                <a:solidFill>
                  <a:srgbClr val="000000"/>
                </a:solidFill>
                <a:latin typeface="Arial"/>
              </a:rPr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DDDC12-BB5B-7116-2EBD-2B4BB26EFE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4FFE7B33-9EDE-CB89-F8F0-5A60FAEADEA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5528" y="719998"/>
            <a:ext cx="10677667" cy="451576"/>
          </a:xfrm>
        </p:spPr>
        <p:txBody>
          <a:bodyPr/>
          <a:lstStyle/>
          <a:p>
            <a:pPr lvl="0"/>
            <a:r>
              <a:rPr lang="it-IT" dirty="0"/>
              <a:t>«Leggi fonetiche»</a:t>
            </a:r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4564D325-9AE9-23CA-976A-0BA6CF9D91A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F38DB52D-2C98-2011-00F7-50F9BFC17918}"/>
              </a:ext>
            </a:extLst>
          </p:cNvPr>
          <p:cNvSpPr txBox="1"/>
          <p:nvPr/>
        </p:nvSpPr>
        <p:spPr>
          <a:xfrm>
            <a:off x="719997" y="1606218"/>
            <a:ext cx="10993948" cy="298543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1878, Neogrammatici (H. Osthoff, K. Brugmann)</a:t>
            </a:r>
          </a:p>
          <a:p>
            <a:pPr marL="1080000" marR="0" lvl="0" indent="-28575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Il mutamento è regolare e ineccepibile, ha valore costante e predittivo</a:t>
            </a:r>
          </a:p>
          <a:p>
            <a:pPr marL="1440000" marR="0" lvl="0" indent="-28575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kern="0" dirty="0">
                <a:latin typeface="Arial"/>
              </a:rPr>
              <a:t>Se un elemento muta in un certo contesto, muta tutte le volte che si trova in quel contesto</a:t>
            </a:r>
          </a:p>
          <a:p>
            <a:pPr marL="1080000" marR="0" lvl="0" indent="-28575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solidFill>
                  <a:srgbClr val="000000"/>
                </a:solidFill>
                <a:latin typeface="Arial"/>
              </a:rPr>
              <a:t>Eccezioni</a:t>
            </a:r>
          </a:p>
          <a:p>
            <a:pPr marL="1440000" marR="0" lvl="0" indent="-28575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kern="0" dirty="0">
                <a:solidFill>
                  <a:srgbClr val="000000"/>
                </a:solidFill>
                <a:latin typeface="Arial"/>
              </a:rPr>
              <a:t>Interferenza di un’altra legge</a:t>
            </a:r>
          </a:p>
          <a:p>
            <a:pPr marL="1440000" marR="0" lvl="0" indent="-28575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kern="0" dirty="0">
                <a:solidFill>
                  <a:srgbClr val="000000"/>
                </a:solidFill>
                <a:latin typeface="Arial"/>
              </a:rPr>
              <a:t>Azione dell’analogia (una deformazione secondo modelli già esistenti nella lingua) </a:t>
            </a:r>
          </a:p>
          <a:p>
            <a:pPr marL="1440000" marR="0" lvl="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kern="0" dirty="0">
                <a:solidFill>
                  <a:srgbClr val="000000"/>
                </a:solidFill>
                <a:latin typeface="Arial"/>
              </a:rPr>
              <a:t>(es. verso il 200 a.C., lat. /s/ intervocalica &gt; /r/ (arbosis &gt; arboris); arbor (arbos) è analogico)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8EDDBEA-7636-1D23-D077-D92DA12A1630}"/>
              </a:ext>
            </a:extLst>
          </p:cNvPr>
          <p:cNvSpPr txBox="1"/>
          <p:nvPr/>
        </p:nvSpPr>
        <p:spPr>
          <a:xfrm>
            <a:off x="1922646" y="4819926"/>
            <a:ext cx="862664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«i mutamenti in atto vengono di rado registrati nella scrittura (…) se si studia la lingua dai testi letterari l’impressione di regolarità che se ne ha è fortissima; questa regolarità non appartiene in realtà al modo in cui il mutamento è avvenuto, ma alla forma in cui esso è documentato» (Lazzeroni 1987)</a:t>
            </a:r>
          </a:p>
        </p:txBody>
      </p:sp>
    </p:spTree>
    <p:extLst>
      <p:ext uri="{BB962C8B-B14F-4D97-AF65-F5344CB8AC3E}">
        <p14:creationId xmlns:p14="http://schemas.microsoft.com/office/powerpoint/2010/main" val="264711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93C0CC-8C1D-0B5B-91BC-690A9AD887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783D870B-B441-FB35-937B-5FB5E3F4C1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5528" y="719998"/>
            <a:ext cx="10677667" cy="451576"/>
          </a:xfrm>
        </p:spPr>
        <p:txBody>
          <a:bodyPr/>
          <a:lstStyle/>
          <a:p>
            <a:pPr lvl="0"/>
            <a:r>
              <a:rPr lang="it-IT" dirty="0"/>
              <a:t>Il mutamento fonologico</a:t>
            </a:r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192D82BA-73EA-7FB6-A0A7-20ADEF0A3315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655799CD-54AF-6B93-1CBD-9991552538C6}"/>
              </a:ext>
            </a:extLst>
          </p:cNvPr>
          <p:cNvSpPr txBox="1"/>
          <p:nvPr/>
        </p:nvSpPr>
        <p:spPr>
          <a:xfrm>
            <a:off x="719998" y="1606218"/>
            <a:ext cx="11273080" cy="349326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60000" indent="-285750">
              <a:spcBef>
                <a:spcPts val="15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solidFill>
                  <a:srgbClr val="000000"/>
                </a:solidFill>
                <a:latin typeface="Arial"/>
              </a:rPr>
              <a:t>Fonologia diacronica </a:t>
            </a:r>
            <a:r>
              <a:rPr lang="it-IT" sz="2200" kern="0" dirty="0">
                <a:latin typeface="Arial"/>
              </a:rPr>
              <a:t>(Jakobson 1933) </a:t>
            </a:r>
            <a:endParaRPr lang="it-IT" sz="2200" kern="0" baseline="-25000" dirty="0">
              <a:solidFill>
                <a:srgbClr val="000000"/>
              </a:solidFill>
              <a:latin typeface="Arial"/>
            </a:endParaRPr>
          </a:p>
          <a:p>
            <a:pPr marL="108000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Fonologizzazione [A] : [B] = /A</a:t>
            </a:r>
            <a:r>
              <a:rPr lang="it-IT" sz="2200" kern="0" baseline="-25000" dirty="0">
                <a:latin typeface="Arial"/>
              </a:rPr>
              <a:t>1</a:t>
            </a:r>
            <a:r>
              <a:rPr lang="it-IT" sz="2200" kern="0" dirty="0">
                <a:solidFill>
                  <a:srgbClr val="000000"/>
                </a:solidFill>
                <a:latin typeface="Arial"/>
              </a:rPr>
              <a:t>/</a:t>
            </a:r>
            <a:r>
              <a:rPr lang="it-IT" sz="2200" kern="0" dirty="0">
                <a:latin typeface="Arial"/>
              </a:rPr>
              <a:t> : /B</a:t>
            </a:r>
            <a:r>
              <a:rPr lang="it-IT" sz="2200" kern="0" baseline="-25000" dirty="0">
                <a:solidFill>
                  <a:srgbClr val="000000"/>
                </a:solidFill>
                <a:latin typeface="Arial"/>
              </a:rPr>
              <a:t>1</a:t>
            </a:r>
            <a:r>
              <a:rPr lang="it-IT" sz="2200" kern="0" dirty="0">
                <a:solidFill>
                  <a:srgbClr val="000000"/>
                </a:solidFill>
                <a:latin typeface="Arial"/>
              </a:rPr>
              <a:t>/</a:t>
            </a:r>
          </a:p>
          <a:p>
            <a:pPr marL="144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kern="0" dirty="0">
                <a:solidFill>
                  <a:srgbClr val="000000"/>
                </a:solidFill>
                <a:latin typeface="Arial"/>
              </a:rPr>
              <a:t>es. /tʃ/ /dʒ/ &lt; [tʃ] [dʒ] &lt; [k] [g] + e,i (ami[k]us, ami[k]i &gt; ami[tʃ]i vs /aˈmiːko/, /aˈmiːtʃi/; /ˈbaːko/ vs  /ˈbaːtʃo/ (&lt; </a:t>
            </a:r>
            <a:r>
              <a:rPr lang="it-IT" kern="0" cap="small" dirty="0">
                <a:solidFill>
                  <a:srgbClr val="000000"/>
                </a:solidFill>
                <a:latin typeface="Arial"/>
              </a:rPr>
              <a:t>basium</a:t>
            </a:r>
            <a:r>
              <a:rPr lang="it-IT" kern="0" dirty="0">
                <a:solidFill>
                  <a:srgbClr val="000000"/>
                </a:solidFill>
                <a:latin typeface="Arial"/>
              </a:rPr>
              <a:t>) (cf. thin /</a:t>
            </a:r>
            <a:r>
              <a:rPr lang="el-GR" kern="0" dirty="0">
                <a:solidFill>
                  <a:srgbClr val="000000"/>
                </a:solidFill>
                <a:latin typeface="Arial"/>
              </a:rPr>
              <a:t>ˈθ</a:t>
            </a:r>
            <a:r>
              <a:rPr lang="it-IT" kern="0" dirty="0">
                <a:solidFill>
                  <a:srgbClr val="000000"/>
                </a:solidFill>
                <a:latin typeface="Arial"/>
              </a:rPr>
              <a:t>ɪn/ vs thing /</a:t>
            </a:r>
            <a:r>
              <a:rPr lang="en-US" kern="0" dirty="0">
                <a:solidFill>
                  <a:srgbClr val="000000"/>
                </a:solidFill>
                <a:latin typeface="Arial"/>
              </a:rPr>
              <a:t>ˈ</a:t>
            </a:r>
            <a:r>
              <a:rPr lang="en-US" kern="0" dirty="0" err="1">
                <a:solidFill>
                  <a:srgbClr val="000000"/>
                </a:solidFill>
                <a:latin typeface="Arial"/>
              </a:rPr>
              <a:t>θɪŋ</a:t>
            </a:r>
            <a:r>
              <a:rPr lang="en-US" kern="0" dirty="0">
                <a:solidFill>
                  <a:srgbClr val="000000"/>
                </a:solidFill>
                <a:latin typeface="Arial"/>
              </a:rPr>
              <a:t>/ (ma it. [ˈ</a:t>
            </a:r>
            <a:r>
              <a:rPr lang="en-US" kern="0" dirty="0" err="1">
                <a:solidFill>
                  <a:srgbClr val="000000"/>
                </a:solidFill>
                <a:latin typeface="Arial"/>
              </a:rPr>
              <a:t>aŋkora</a:t>
            </a:r>
            <a:r>
              <a:rPr lang="en-US" kern="0" dirty="0">
                <a:solidFill>
                  <a:srgbClr val="000000"/>
                </a:solidFill>
                <a:latin typeface="Arial"/>
              </a:rPr>
              <a:t>]))</a:t>
            </a:r>
            <a:endParaRPr lang="it-IT" kern="0" dirty="0">
              <a:solidFill>
                <a:srgbClr val="000000"/>
              </a:solidFill>
              <a:latin typeface="Arial"/>
            </a:endParaRPr>
          </a:p>
          <a:p>
            <a:pPr marL="108000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Defonologizzazione /A</a:t>
            </a:r>
            <a:r>
              <a:rPr lang="it-IT" sz="2200" kern="0" baseline="-25000" dirty="0">
                <a:latin typeface="Arial"/>
              </a:rPr>
              <a:t>1</a:t>
            </a:r>
            <a:r>
              <a:rPr lang="it-IT" sz="2200" kern="0" dirty="0">
                <a:solidFill>
                  <a:srgbClr val="000000"/>
                </a:solidFill>
                <a:latin typeface="Arial"/>
              </a:rPr>
              <a:t>/</a:t>
            </a:r>
            <a:r>
              <a:rPr lang="it-IT" sz="2200" kern="0" dirty="0">
                <a:latin typeface="Arial"/>
              </a:rPr>
              <a:t> : /B</a:t>
            </a:r>
            <a:r>
              <a:rPr lang="it-IT" sz="2200" kern="0" baseline="-25000" dirty="0">
                <a:solidFill>
                  <a:srgbClr val="000000"/>
                </a:solidFill>
                <a:latin typeface="Arial"/>
              </a:rPr>
              <a:t>1</a:t>
            </a:r>
            <a:r>
              <a:rPr lang="it-IT" sz="2200" kern="0" dirty="0">
                <a:solidFill>
                  <a:srgbClr val="000000"/>
                </a:solidFill>
                <a:latin typeface="Arial"/>
              </a:rPr>
              <a:t>/ </a:t>
            </a:r>
            <a:r>
              <a:rPr lang="it-IT" sz="2200" kern="0" dirty="0">
                <a:latin typeface="Arial"/>
              </a:rPr>
              <a:t>= [A] : [B] </a:t>
            </a:r>
            <a:endParaRPr lang="it-IT" sz="2200" kern="0" dirty="0">
              <a:solidFill>
                <a:srgbClr val="000000"/>
              </a:solidFill>
              <a:latin typeface="Arial"/>
            </a:endParaRPr>
          </a:p>
          <a:p>
            <a:pPr marL="144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kern="0" dirty="0">
                <a:solidFill>
                  <a:srgbClr val="000000"/>
                </a:solidFill>
                <a:latin typeface="Arial"/>
              </a:rPr>
              <a:t>quantità fonologicamente rilevante in latino (</a:t>
            </a:r>
            <a:r>
              <a:rPr lang="it-IT" kern="0" cap="small" dirty="0">
                <a:solidFill>
                  <a:srgbClr val="000000"/>
                </a:solidFill>
                <a:latin typeface="Arial"/>
              </a:rPr>
              <a:t>pălus</a:t>
            </a:r>
            <a:r>
              <a:rPr lang="it-IT" kern="0" dirty="0">
                <a:solidFill>
                  <a:srgbClr val="000000"/>
                </a:solidFill>
                <a:latin typeface="Arial"/>
              </a:rPr>
              <a:t> ‘palo’, </a:t>
            </a:r>
            <a:r>
              <a:rPr lang="it-IT" kern="0" cap="small" dirty="0">
                <a:solidFill>
                  <a:srgbClr val="000000"/>
                </a:solidFill>
                <a:latin typeface="Arial"/>
              </a:rPr>
              <a:t>pālus</a:t>
            </a:r>
            <a:r>
              <a:rPr lang="it-IT" kern="0" dirty="0">
                <a:solidFill>
                  <a:srgbClr val="000000"/>
                </a:solidFill>
                <a:latin typeface="Arial"/>
              </a:rPr>
              <a:t> ‘palude’; </a:t>
            </a:r>
            <a:r>
              <a:rPr lang="it-IT" kern="0" cap="small" dirty="0">
                <a:solidFill>
                  <a:srgbClr val="000000"/>
                </a:solidFill>
                <a:latin typeface="Arial"/>
              </a:rPr>
              <a:t>fŭgit</a:t>
            </a:r>
            <a:r>
              <a:rPr lang="it-IT" kern="0" dirty="0">
                <a:solidFill>
                  <a:srgbClr val="000000"/>
                </a:solidFill>
                <a:latin typeface="Arial"/>
              </a:rPr>
              <a:t> ‘fugge’, </a:t>
            </a:r>
            <a:r>
              <a:rPr lang="it-IT" kern="0" cap="small" dirty="0">
                <a:solidFill>
                  <a:srgbClr val="000000"/>
                </a:solidFill>
                <a:latin typeface="Arial"/>
              </a:rPr>
              <a:t>fūgit</a:t>
            </a:r>
            <a:r>
              <a:rPr lang="it-IT" kern="0" dirty="0">
                <a:solidFill>
                  <a:srgbClr val="000000"/>
                </a:solidFill>
                <a:latin typeface="Arial"/>
              </a:rPr>
              <a:t> ‘fuggì’) vs combinatoria in latino tardo (*/paːlu/)</a:t>
            </a:r>
          </a:p>
          <a:p>
            <a:pPr marL="1080000" indent="-285750">
              <a:spcBef>
                <a:spcPts val="1000"/>
              </a:spcBef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latin typeface="Arial"/>
              </a:rPr>
              <a:t>Rifonologizzazione /A/ : /B/ = /A</a:t>
            </a:r>
            <a:r>
              <a:rPr lang="it-IT" sz="2200" kern="0" baseline="-25000" dirty="0">
                <a:latin typeface="Arial"/>
              </a:rPr>
              <a:t>1</a:t>
            </a:r>
            <a:r>
              <a:rPr lang="it-IT" sz="2200" kern="0" dirty="0">
                <a:solidFill>
                  <a:srgbClr val="000000"/>
                </a:solidFill>
                <a:latin typeface="Arial"/>
              </a:rPr>
              <a:t>/</a:t>
            </a:r>
            <a:r>
              <a:rPr lang="it-IT" sz="2200" kern="0" dirty="0">
                <a:latin typeface="Arial"/>
              </a:rPr>
              <a:t> : /B</a:t>
            </a:r>
            <a:r>
              <a:rPr lang="it-IT" sz="2200" kern="0" baseline="-25000" dirty="0">
                <a:solidFill>
                  <a:srgbClr val="000000"/>
                </a:solidFill>
                <a:latin typeface="Arial"/>
              </a:rPr>
              <a:t>1</a:t>
            </a:r>
            <a:r>
              <a:rPr lang="it-IT" sz="2200" kern="0" dirty="0">
                <a:solidFill>
                  <a:srgbClr val="000000"/>
                </a:solidFill>
                <a:latin typeface="Arial"/>
              </a:rPr>
              <a:t>/</a:t>
            </a:r>
          </a:p>
          <a:p>
            <a:pPr marL="144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kern="0" dirty="0">
                <a:solidFill>
                  <a:srgbClr val="000000"/>
                </a:solidFill>
                <a:latin typeface="Arial"/>
              </a:rPr>
              <a:t>Sostituzione degli elementi di un’opposizione fonologica (es. Legge di Grimm)</a:t>
            </a:r>
          </a:p>
          <a:p>
            <a:pPr marL="144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kern="0" dirty="0">
                <a:solidFill>
                  <a:srgbClr val="000000"/>
                </a:solidFill>
                <a:latin typeface="Arial"/>
              </a:rPr>
              <a:t>Qualità (anteriore : posteriore) &gt; quantità (lunga : breve) (patte /pat/ ‘zampa’:pâte /paːt/‘pasta’)</a:t>
            </a:r>
            <a:endParaRPr lang="it-IT" kern="0" cap="small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E176392-CED4-833D-D54D-AA3DC457512F}"/>
              </a:ext>
            </a:extLst>
          </p:cNvPr>
          <p:cNvSpPr txBox="1"/>
          <p:nvPr/>
        </p:nvSpPr>
        <p:spPr>
          <a:xfrm>
            <a:off x="1056373" y="5099482"/>
            <a:ext cx="9464040" cy="897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solidFill>
                  <a:srgbClr val="000000"/>
                </a:solidFill>
                <a:latin typeface="Arial"/>
              </a:rPr>
              <a:t>Perdita (</a:t>
            </a:r>
            <a:r>
              <a:rPr lang="it-IT" sz="1800" kern="0" dirty="0">
                <a:solidFill>
                  <a:srgbClr val="000000"/>
                </a:solidFill>
                <a:latin typeface="Arial"/>
              </a:rPr>
              <a:t>es. /h/ (</a:t>
            </a:r>
            <a:r>
              <a:rPr lang="it-IT" sz="1800" kern="0" cap="small" dirty="0">
                <a:solidFill>
                  <a:srgbClr val="000000"/>
                </a:solidFill>
                <a:latin typeface="Arial"/>
              </a:rPr>
              <a:t>habēre</a:t>
            </a:r>
            <a:r>
              <a:rPr lang="it-IT" sz="1800" kern="0" dirty="0">
                <a:solidFill>
                  <a:srgbClr val="000000"/>
                </a:solidFill>
                <a:latin typeface="Arial"/>
              </a:rPr>
              <a:t>) &gt; Ø)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kern="0" dirty="0">
                <a:solidFill>
                  <a:srgbClr val="000000"/>
                </a:solidFill>
                <a:latin typeface="Arial"/>
              </a:rPr>
              <a:t>Fusione (</a:t>
            </a:r>
            <a:r>
              <a:rPr lang="it-IT" sz="1800" kern="0" dirty="0">
                <a:solidFill>
                  <a:srgbClr val="000000"/>
                </a:solidFill>
                <a:latin typeface="Arial"/>
              </a:rPr>
              <a:t>es. ĭ, ē &lt; /e/; </a:t>
            </a:r>
            <a:r>
              <a:rPr lang="pt-BR" sz="1800" kern="0" dirty="0">
                <a:solidFill>
                  <a:srgbClr val="000000"/>
                </a:solidFill>
                <a:latin typeface="Arial"/>
              </a:rPr>
              <a:t>ă /a/, ā /a:/ &gt; /a/)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5893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672F08-DCBB-E474-F5F7-2F1E4E0F30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ADB77F9E-0812-7FBC-BA51-AD5779D5FC2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5528" y="719998"/>
            <a:ext cx="10677667" cy="451576"/>
          </a:xfrm>
        </p:spPr>
        <p:txBody>
          <a:bodyPr/>
          <a:lstStyle/>
          <a:p>
            <a:pPr lvl="0"/>
            <a:r>
              <a:rPr lang="it-IT" dirty="0"/>
              <a:t>Fonologia prosodica o sovrasegmentale</a:t>
            </a:r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E82C121E-E6BD-0F0E-894C-01D29F018791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D44FE33-D1F8-0424-17F0-0514F2B3BCCB}"/>
              </a:ext>
            </a:extLst>
          </p:cNvPr>
          <p:cNvSpPr txBox="1"/>
          <p:nvPr/>
        </p:nvSpPr>
        <p:spPr>
          <a:xfrm>
            <a:off x="904774" y="1721112"/>
            <a:ext cx="9962148" cy="48423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rgbClr val="0F1AF9"/>
              </a:buClr>
              <a:buFont typeface="Wingdings" panose="05000000000000000000" pitchFamily="2" charset="2"/>
              <a:buChar char="§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Sillaba</a:t>
            </a:r>
          </a:p>
          <a:p>
            <a:pPr marL="720000" indent="-342900">
              <a:buClr>
                <a:srgbClr val="0F1AF9"/>
              </a:buClr>
              <a:buFont typeface="Wingdings" panose="05000000000000000000" pitchFamily="2" charset="2"/>
              <a:buChar char="§"/>
            </a:pP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Testa (max 3 C, sibilante, ostruente, liquida)</a:t>
            </a:r>
          </a:p>
          <a:p>
            <a:pPr marL="720000" indent="-342900">
              <a:buClr>
                <a:srgbClr val="0F1AF9"/>
              </a:buClr>
              <a:buFont typeface="Wingdings" panose="05000000000000000000" pitchFamily="2" charset="2"/>
              <a:buChar char="§"/>
            </a:pP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Nucleo (V)</a:t>
            </a:r>
          </a:p>
          <a:p>
            <a:pPr marL="720000" indent="-342900">
              <a:buClr>
                <a:srgbClr val="0F1AF9"/>
              </a:buClr>
              <a:buFont typeface="Wingdings" panose="05000000000000000000" pitchFamily="2" charset="2"/>
              <a:buChar char="§"/>
            </a:pP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Coda (max 2 C, la prima liquida o nasale)</a:t>
            </a:r>
          </a:p>
          <a:p>
            <a:pPr marL="720000" indent="-342900">
              <a:buClr>
                <a:srgbClr val="0F1AF9"/>
              </a:buClr>
              <a:buFont typeface="Wingdings" panose="05000000000000000000" pitchFamily="2" charset="2"/>
              <a:buChar char="§"/>
            </a:pPr>
            <a:r>
              <a:rPr lang="it-IT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splen-det ‘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splen-de’; </a:t>
            </a:r>
            <a:r>
              <a:rPr lang="it-IT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stric-tus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 ‘stret-to’</a:t>
            </a:r>
          </a:p>
          <a:p>
            <a:pPr marL="720000" indent="-342900">
              <a:buClr>
                <a:srgbClr val="0F1AF9"/>
              </a:buClr>
              <a:buFont typeface="Wingdings" panose="05000000000000000000" pitchFamily="2" charset="2"/>
              <a:buChar char="§"/>
            </a:pP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Preferenza per CV (</a:t>
            </a:r>
            <a:r>
              <a:rPr lang="it-IT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a-ma-ba-tis, *am-ab-at-is; pat-rem, *patr-em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spcBef>
                <a:spcPts val="1000"/>
              </a:spcBef>
              <a:buClr>
                <a:srgbClr val="0F1AF9"/>
              </a:buClr>
              <a:buFont typeface="Wingdings" panose="05000000000000000000" pitchFamily="2" charset="2"/>
              <a:buChar char="§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Accento tonico</a:t>
            </a:r>
          </a:p>
          <a:p>
            <a:pPr marL="720000" indent="-342900">
              <a:buClr>
                <a:srgbClr val="0F1AF9"/>
              </a:buClr>
              <a:buFont typeface="Wingdings" panose="05000000000000000000" pitchFamily="2" charset="2"/>
              <a:buChar char="§"/>
            </a:pP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Proparossitono, ma parossitono se la penultima è pesante (V: o VC) </a:t>
            </a:r>
            <a:r>
              <a:rPr lang="it-IT" sz="2200" b="1" cap="small" dirty="0">
                <a:latin typeface="Arial" panose="020B0604020202020204" pitchFamily="34" charset="0"/>
                <a:cs typeface="Arial" panose="020B0604020202020204" pitchFamily="34" charset="0"/>
              </a:rPr>
              <a:t>col</a:t>
            </a:r>
            <a:r>
              <a:rPr lang="it-IT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-li-go, col-</a:t>
            </a:r>
            <a:r>
              <a:rPr lang="it-IT" sz="2200" b="1" cap="small" dirty="0">
                <a:latin typeface="Arial" panose="020B0604020202020204" pitchFamily="34" charset="0"/>
                <a:cs typeface="Arial" panose="020B0604020202020204" pitchFamily="34" charset="0"/>
              </a:rPr>
              <a:t>lec</a:t>
            </a:r>
            <a:r>
              <a:rPr lang="it-IT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-tum; col-</a:t>
            </a:r>
            <a:r>
              <a:rPr lang="it-IT" sz="2200" b="1" cap="small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it-IT" b="1" cap="small" dirty="0">
                <a:latin typeface="Arial" panose="020B0604020202020204" pitchFamily="34" charset="0"/>
                <a:cs typeface="Arial" panose="020B0604020202020204" pitchFamily="34" charset="0"/>
              </a:rPr>
              <a:t>Ē</a:t>
            </a:r>
            <a:r>
              <a:rPr lang="it-IT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-gi; </a:t>
            </a:r>
            <a:r>
              <a:rPr lang="it-IT" sz="2200" b="1" cap="small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-mat, a-</a:t>
            </a:r>
            <a:r>
              <a:rPr lang="it-IT" sz="2200" b="1" cap="small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it-IT" b="1" cap="small" dirty="0">
                <a:latin typeface="Arial" panose="020B0604020202020204" pitchFamily="34" charset="0"/>
                <a:cs typeface="Arial" panose="020B0604020202020204" pitchFamily="34" charset="0"/>
              </a:rPr>
              <a:t>Ā</a:t>
            </a:r>
            <a:r>
              <a:rPr lang="it-IT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-bat</a:t>
            </a:r>
          </a:p>
          <a:p>
            <a:pPr marL="720000" indent="-342900">
              <a:buClr>
                <a:srgbClr val="0F1AF9"/>
              </a:buClr>
              <a:buFont typeface="Wingdings" panose="05000000000000000000" pitchFamily="2" charset="2"/>
              <a:buChar char="§"/>
            </a:pP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Anche ossitono (città &lt; </a:t>
            </a:r>
            <a:r>
              <a:rPr lang="it-IT" sz="2200" cap="small" dirty="0">
                <a:latin typeface="Arial" panose="020B0604020202020204" pitchFamily="34" charset="0"/>
                <a:cs typeface="Arial" panose="020B0604020202020204" pitchFamily="34" charset="0"/>
              </a:rPr>
              <a:t>civitate(m)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); libero (/ˈkapito/, /kaˈpito/, /kapiˈto/)</a:t>
            </a:r>
          </a:p>
          <a:p>
            <a:pPr marL="720000" indent="-342900">
              <a:buClr>
                <a:srgbClr val="0F1AF9"/>
              </a:buClr>
              <a:buFont typeface="Wingdings" panose="05000000000000000000" pitchFamily="2" charset="2"/>
              <a:buChar char="§"/>
            </a:pP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Mai a sx della penultima se questa è chiusa (*/ˈpresento/) (&lt; regola della penultima) (ma Lèpanto, prestito)</a:t>
            </a:r>
          </a:p>
          <a:p>
            <a:pPr marL="17100">
              <a:spcBef>
                <a:spcPts val="1000"/>
              </a:spcBef>
              <a:buClr>
                <a:srgbClr val="0F1AF9"/>
              </a:buClr>
            </a:pP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0840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muni-arts-prezentace-16-9-en-v10</Template>
  <TotalTime>0</TotalTime>
  <Words>1470</Words>
  <Application>Microsoft Office PowerPoint</Application>
  <PresentationFormat>Širokoúhlá obrazovka</PresentationFormat>
  <Paragraphs>152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Arial </vt:lpstr>
      <vt:lpstr>Calibri</vt:lpstr>
      <vt:lpstr>Roboto</vt:lpstr>
      <vt:lpstr>Tahoma</vt:lpstr>
      <vt:lpstr>Wingdings</vt:lpstr>
      <vt:lpstr>Presentation_MU_EN</vt:lpstr>
      <vt:lpstr>IJ2A236, IJ2B058   Linguistica dell’italiano antico  Il mutamento linguistico. </vt:lpstr>
      <vt:lpstr>Il mutamento</vt:lpstr>
      <vt:lpstr>Il mutamento fonetico</vt:lpstr>
      <vt:lpstr>Processi articolatori</vt:lpstr>
      <vt:lpstr>Processi articolatori</vt:lpstr>
      <vt:lpstr>Processi articolatori</vt:lpstr>
      <vt:lpstr>«Leggi fonetiche»</vt:lpstr>
      <vt:lpstr>Il mutamento fonologico</vt:lpstr>
      <vt:lpstr>Fonologia prosodica o sovrasegmentale</vt:lpstr>
      <vt:lpstr>Fonologia prosodica o sovrasegmentale</vt:lpstr>
      <vt:lpstr>Sistema vocalico latino vs sardo</vt:lpstr>
      <vt:lpstr>Sistema vocalico latino vs toscano</vt:lpstr>
      <vt:lpstr>Consonantismo</vt:lpstr>
      <vt:lpstr>Riferimenti bibliografici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L’approssimazione in linguistica:  casi di studio dal latino al romanzo</dc:title>
  <dc:creator>Egle Mocciaro</dc:creator>
  <cp:lastModifiedBy>Egle Mocciaro</cp:lastModifiedBy>
  <cp:revision>118</cp:revision>
  <cp:lastPrinted>1601-01-01T00:00:00Z</cp:lastPrinted>
  <dcterms:created xsi:type="dcterms:W3CDTF">2023-04-12T10:45:27Z</dcterms:created>
  <dcterms:modified xsi:type="dcterms:W3CDTF">2024-02-29T08:27:16Z</dcterms:modified>
</cp:coreProperties>
</file>