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9" r:id="rId4"/>
    <p:sldId id="294" r:id="rId5"/>
    <p:sldId id="266" r:id="rId6"/>
    <p:sldId id="292" r:id="rId7"/>
    <p:sldId id="258" r:id="rId8"/>
    <p:sldId id="295" r:id="rId9"/>
    <p:sldId id="260" r:id="rId10"/>
    <p:sldId id="296" r:id="rId11"/>
    <p:sldId id="29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093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774"/>
            <a:ext cx="9144000" cy="106689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5883-038C-4696-8E27-1811E470D6D4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9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6D4-154B-4E4D-9001-7A6C328D243E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3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92281"/>
            <a:ext cx="2628900" cy="5584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2281"/>
            <a:ext cx="7734300" cy="5584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0999-9BD6-4929-BDEC-B84E21C16701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9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6" y="1514688"/>
            <a:ext cx="8584164" cy="3138875"/>
          </a:xfrm>
        </p:spPr>
        <p:txBody>
          <a:bodyPr anchor="b"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236" y="4963885"/>
            <a:ext cx="8584165" cy="1125765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5005-EC25-4FB9-B19B-2437F0B120D2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2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824" y="2159175"/>
            <a:ext cx="4977453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391" y="2159175"/>
            <a:ext cx="4985785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3B5C-2325-42FF-AF91-C1451D9D66CC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9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48" y="602671"/>
            <a:ext cx="10429303" cy="7689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349" y="1696325"/>
            <a:ext cx="4963538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349" y="2344025"/>
            <a:ext cx="4963538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669" y="1696325"/>
            <a:ext cx="4987982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669" y="2344025"/>
            <a:ext cx="4987982" cy="38333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DB08-3B01-46DD-99F2-F6F6334EA669}" type="datetime1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2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C11-ACC3-4129-BBD7-C580BF1A4EE7}" type="datetime1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5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7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7868"/>
            <a:ext cx="3640713" cy="2062594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898" y="807867"/>
            <a:ext cx="5922489" cy="50531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0713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D93-7C9D-4E53-81F0-DDE57FEA7EDB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5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0881"/>
            <a:ext cx="3639312" cy="206259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7408" y="919595"/>
            <a:ext cx="6107979" cy="50136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3889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BC28-59DE-4F83-B4A1-497203279FAD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7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58A62-FE72-978B-BE71-05908D82E1A4}"/>
              </a:ext>
            </a:extLst>
          </p:cNvPr>
          <p:cNvSpPr/>
          <p:nvPr/>
        </p:nvSpPr>
        <p:spPr>
          <a:xfrm>
            <a:off x="0" y="0"/>
            <a:ext cx="12192000" cy="6860161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2157984"/>
            <a:ext cx="10442448" cy="390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fld id="{0BDC4764-F656-4735-9820-9886F8DF1D6A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232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9999" y="6356350"/>
            <a:ext cx="521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0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88" r:id="rId6"/>
    <p:sldLayoutId id="2147483693" r:id="rId7"/>
    <p:sldLayoutId id="2147483689" r:id="rId8"/>
    <p:sldLayoutId id="2147483690" r:id="rId9"/>
    <p:sldLayoutId id="2147483691" r:id="rId10"/>
    <p:sldLayoutId id="2147483692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i.e-bezpeci.cz/" TargetMode="External"/><Relationship Id="rId2" Type="http://schemas.openxmlformats.org/officeDocument/2006/relationships/hyperlink" Target="https://aireaktor.ujep.cz/2024/01/19/prompty-pro-studen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cimsai.cz/bloomova-taxonomi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083FF013-938E-0802-8C75-F8061CB758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22" r="-1" b="23659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4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C8E1F4-35B9-D73E-BF20-1AE846012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dirty="0">
                <a:latin typeface="+mn-lt"/>
              </a:rPr>
              <a:t>AI při tvorbě vzdělávacího obsahu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7D7F80-4B38-F3BA-DEE3-793620BA3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cs-CZ" sz="2000" dirty="0"/>
              <a:t>Monika Macháňová</a:t>
            </a: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872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3818A-3F58-DF00-8D9B-A65EB797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Děkuji za pozornost!</a:t>
            </a:r>
          </a:p>
        </p:txBody>
      </p:sp>
      <p:pic>
        <p:nvPicPr>
          <p:cNvPr id="8" name="Zástupný obsah 7" descr="Abstraktní fialová a modrá laserová jako světla">
            <a:extLst>
              <a:ext uri="{FF2B5EF4-FFF2-40B4-BE49-F238E27FC236}">
                <a16:creationId xmlns:a16="http://schemas.microsoft.com/office/drawing/2014/main" id="{B29D6A3A-60F2-04CC-9BCD-32B59FED2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3" b="14356"/>
          <a:stretch/>
        </p:blipFill>
        <p:spPr>
          <a:xfrm>
            <a:off x="877824" y="2157984"/>
            <a:ext cx="10442448" cy="3903819"/>
          </a:xfr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5E0DDD-2507-8982-B2E4-1954A620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79F6069-8263-4296-913A-BC2234E8D32B}" type="datetime1">
              <a:rPr lang="en-US" smtClean="0"/>
              <a:pPr>
                <a:spcAft>
                  <a:spcPts val="600"/>
                </a:spcAft>
              </a:pPr>
              <a:t>10/2/2024</a:t>
            </a:fld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9BBDA5-2A0D-BC3E-9E9F-FBECBFC6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43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01E4C-F530-68EC-2FAA-A2F536E18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5FA0E7-C32A-FD84-0B17-F503406CA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https://aireaktor.ujep.cz/2024/01/19/prompty-pro-studenty/</a:t>
            </a:r>
            <a:endParaRPr lang="cs-CZ" dirty="0"/>
          </a:p>
          <a:p>
            <a:r>
              <a:rPr lang="cs-CZ" dirty="0">
                <a:hlinkClick r:id="rId3"/>
              </a:rPr>
              <a:t>https://ai.e-bezpeci.cz/</a:t>
            </a:r>
            <a:endParaRPr lang="cs-CZ" dirty="0"/>
          </a:p>
          <a:p>
            <a:r>
              <a:rPr lang="cs-CZ" dirty="0">
                <a:latin typeface="Fivo Sans Modern" pitchFamily="50" charset="-18"/>
                <a:hlinkClick r:id="rId4"/>
              </a:rPr>
              <a:t>https://www.ucimsai.cz/bloomova-taxonomie</a:t>
            </a:r>
            <a:endParaRPr lang="cs-CZ" dirty="0">
              <a:latin typeface="Fivo Sans Modern" pitchFamily="50" charset="-18"/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96F198-573B-4021-13C2-61FAF9B87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6C5407-B82B-5CE4-6278-FF935256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002080-6652-188E-D497-7771B2C3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7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D3750-24AC-BC6A-E462-896CF4A7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Vesmír, prostor, snímek obrazovky&#10;&#10;Popis byl vytvořen automaticky">
            <a:extLst>
              <a:ext uri="{FF2B5EF4-FFF2-40B4-BE49-F238E27FC236}">
                <a16:creationId xmlns:a16="http://schemas.microsoft.com/office/drawing/2014/main" id="{5D95C79F-F9F7-89B1-FB62-CBBFFD630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029" y="391886"/>
            <a:ext cx="10765970" cy="5669189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E270AA-C409-D8D3-9556-612EC5AB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868B88-97CA-8AA4-8FF8-468310E6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6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DB96C15-BD5B-4353-F02C-E3B0BEDB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3" y="919595"/>
            <a:ext cx="4096948" cy="4414405"/>
          </a:xfrm>
        </p:spPr>
        <p:txBody>
          <a:bodyPr>
            <a:normAutofit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sz="3600" dirty="0">
                <a:latin typeface="+mn-lt"/>
              </a:rPr>
              <a:t>Rutina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x</a:t>
            </a:r>
            <a:br>
              <a:rPr lang="cs-CZ" sz="3600" dirty="0">
                <a:latin typeface="+mn-lt"/>
              </a:rPr>
            </a:br>
            <a:r>
              <a:rPr lang="cs-CZ" sz="3600" dirty="0">
                <a:latin typeface="+mn-lt"/>
              </a:rPr>
              <a:t>Kreativita</a:t>
            </a:r>
            <a:endParaRPr lang="en-US" sz="3600" dirty="0">
              <a:latin typeface="+mn-lt"/>
            </a:endParaRPr>
          </a:p>
        </p:txBody>
      </p:sp>
      <p:pic>
        <p:nvPicPr>
          <p:cNvPr id="8" name="Zástupný obsah 7" descr="Obsah obrázku text, noviny, Lidská tvář, brýle&#10;&#10;Popis byl vytvořen automaticky">
            <a:extLst>
              <a:ext uri="{FF2B5EF4-FFF2-40B4-BE49-F238E27FC236}">
                <a16:creationId xmlns:a16="http://schemas.microsoft.com/office/drawing/2014/main" id="{264B1956-8E47-9862-E929-930B3D9588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72023" y="919595"/>
            <a:ext cx="6058748" cy="5013614"/>
          </a:xfr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67BB48-D367-6AAD-D9D6-4051BF1E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79F6069-8263-4296-913A-BC2234E8D32B}" type="datetime1">
              <a:rPr lang="en-US" smtClean="0"/>
              <a:pPr>
                <a:spcAft>
                  <a:spcPts val="600"/>
                </a:spcAft>
              </a:pPr>
              <a:t>10/2/2024</a:t>
            </a:fld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E6C1DB-92CD-E00E-0AE2-0F453260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5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3B6FD7A-5D6B-EF95-D5B0-29967099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10/2/2024</a:t>
            </a:fld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12FBEF-DB57-2209-97B5-7A649AA2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4</a:t>
            </a:fld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D7928C2-C4C1-1F1A-0C19-8DBE29004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6525"/>
            <a:ext cx="91440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3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A4BEE64-D303-51D5-E6E2-6EDD0C81DBAE}"/>
              </a:ext>
            </a:extLst>
          </p:cNvPr>
          <p:cNvSpPr txBox="1"/>
          <p:nvPr/>
        </p:nvSpPr>
        <p:spPr>
          <a:xfrm>
            <a:off x="6770813" y="6431335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latin typeface="Fivo Sans Modern" pitchFamily="50" charset="-18"/>
              </a:rPr>
              <a:t>https://www.ucimsai.cz/bloomova-taxonomie/</a:t>
            </a:r>
          </a:p>
        </p:txBody>
      </p:sp>
      <p:pic>
        <p:nvPicPr>
          <p:cNvPr id="8" name="Obrázek 7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A32DAD89-3ED9-22EF-1D15-E6889DD2A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04" y="57333"/>
            <a:ext cx="7823176" cy="63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5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1E1D4-ACC9-AB35-6329-F1A65F8CB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en-US" sz="50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čemu</a:t>
            </a:r>
            <a:r>
              <a:rPr lang="en-US" sz="5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použít</a:t>
            </a:r>
            <a:r>
              <a:rPr lang="en-US" sz="5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AI</a:t>
            </a:r>
            <a:r>
              <a:rPr lang="cs-CZ" sz="5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cs-CZ" sz="5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346F82F-8543-0345-60F8-5072035D3F33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838200" y="1811817"/>
          <a:ext cx="10515600" cy="4306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1305422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5279838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352349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241042853"/>
                    </a:ext>
                  </a:extLst>
                </a:gridCol>
              </a:tblGrid>
              <a:tr h="1076722"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Generování textů, se kterými se pracuje ve výuce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Generování obrázků a fotografií do výuky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Generování hudby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Překlad textů z/do cizího jazyka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917239"/>
                  </a:ext>
                </a:extLst>
              </a:tr>
              <a:tr h="1076722"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Převod textů do mluveného slova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Plánování výuky, tvorba příprav do hodiny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Tvorba textů, příloh, zadání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Ověřování informací </a:t>
                      </a:r>
                      <a:b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</a:br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v textové i grafické podobě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913514"/>
                  </a:ext>
                </a:extLst>
              </a:tr>
              <a:tr h="1076722"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Trénování argumentace s podporou AI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Úpravy textů (přestylizování)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Úpravy fotografií </a:t>
                      </a:r>
                      <a:b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</a:br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a videí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Generování zadání domácích úkolů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475585"/>
                  </a:ext>
                </a:extLst>
              </a:tr>
              <a:tr h="1076722"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Trénování správného kladení dotazů (promptů)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Hledání inspirace pro různé aktivity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Asistované personalizované učení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cap="all" baseline="0" dirty="0">
                          <a:solidFill>
                            <a:schemeClr val="bg1"/>
                          </a:solidFill>
                          <a:latin typeface="Fivo Sans Modern" pitchFamily="50" charset="-18"/>
                        </a:rPr>
                        <a:t>Podpora tvorby seminárních či diplomových prací</a:t>
                      </a:r>
                    </a:p>
                  </a:txBody>
                  <a:tcPr anchor="ctr">
                    <a:solidFill>
                      <a:srgbClr val="1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81681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2A4BEE64-D303-51D5-E6E2-6EDD0C81DBAE}"/>
              </a:ext>
            </a:extLst>
          </p:cNvPr>
          <p:cNvSpPr txBox="1"/>
          <p:nvPr/>
        </p:nvSpPr>
        <p:spPr>
          <a:xfrm>
            <a:off x="6191693" y="62398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latin typeface="Fivo Sans Modern" pitchFamily="50" charset="-18"/>
              </a:rPr>
              <a:t>Zdroj: ai.e-bezpeci.cz</a:t>
            </a:r>
          </a:p>
        </p:txBody>
      </p:sp>
    </p:spTree>
    <p:extLst>
      <p:ext uri="{BB962C8B-B14F-4D97-AF65-F5344CB8AC3E}">
        <p14:creationId xmlns:p14="http://schemas.microsoft.com/office/powerpoint/2010/main" val="1139706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EA1DF6B-E896-8524-621F-334928C6E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10/2/2024</a:t>
            </a:fld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4193CB-58DC-D3ED-45F0-021FA5EC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7</a:t>
            </a:fld>
            <a:endParaRPr lang="en-US"/>
          </a:p>
        </p:txBody>
      </p:sp>
      <p:pic>
        <p:nvPicPr>
          <p:cNvPr id="5" name="Zástupný obsah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FE986672-9E9B-37DB-BAC6-6143573A2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521250"/>
            <a:ext cx="10182062" cy="58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0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DAD42-2F64-364D-0351-2131F1546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</p:spPr>
        <p:txBody>
          <a:bodyPr anchor="b">
            <a:normAutofit/>
          </a:bodyPr>
          <a:lstStyle/>
          <a:p>
            <a:r>
              <a:rPr lang="cs-CZ" dirty="0"/>
              <a:t>Chatboti</a:t>
            </a:r>
          </a:p>
        </p:txBody>
      </p:sp>
      <p:pic>
        <p:nvPicPr>
          <p:cNvPr id="9" name="Zástupný obsah 8" descr="Dva roztomilí roboti">
            <a:extLst>
              <a:ext uri="{FF2B5EF4-FFF2-40B4-BE49-F238E27FC236}">
                <a16:creationId xmlns:a16="http://schemas.microsoft.com/office/drawing/2014/main" id="{F2A531A9-4760-B5D8-6095-D4F43E4146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8" y="2204011"/>
            <a:ext cx="4977453" cy="2799817"/>
          </a:xfrm>
          <a:noFill/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644DA7-A7BE-1059-F770-429FCCA61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391" y="2159175"/>
            <a:ext cx="4985785" cy="401778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/>
              <a:t>ChatGPT</a:t>
            </a: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MS </a:t>
            </a:r>
            <a:r>
              <a:rPr lang="cs-CZ" sz="1800" dirty="0" err="1"/>
              <a:t>Copilot</a:t>
            </a: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/>
              <a:t>Gemini</a:t>
            </a: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Mistral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... jakýkoliv jiný…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F71E92-8153-0F47-C610-22F155275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2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FB1DD93-7C9D-4E53-81F0-DDE57FEA7EDB}" type="datetime1">
              <a:rPr lang="en-US" smtClean="0"/>
              <a:pPr>
                <a:spcAft>
                  <a:spcPts val="600"/>
                </a:spcAft>
              </a:pPr>
              <a:t>10/2/2024</a:t>
            </a:fld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08DC44-EE71-6885-370B-89CA06FF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06057-E4C1-CC25-647D-C4927FBD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Zadání výstupu, tvorba vzdělávacího objektu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F98141-1B2D-8742-D72B-8B9BB5B3F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Zdroje:  </a:t>
            </a:r>
            <a:r>
              <a:rPr lang="cs-CZ" sz="1600" dirty="0" err="1"/>
              <a:t>Copilot</a:t>
            </a:r>
            <a:r>
              <a:rPr lang="cs-CZ" sz="1600" dirty="0"/>
              <a:t>, </a:t>
            </a:r>
            <a:r>
              <a:rPr lang="cs-CZ" sz="1600" dirty="0" err="1"/>
              <a:t>Perplexity</a:t>
            </a:r>
            <a:r>
              <a:rPr lang="cs-CZ" sz="1600" dirty="0"/>
              <a:t>, </a:t>
            </a:r>
            <a:r>
              <a:rPr lang="cs-CZ" sz="1600" dirty="0" err="1"/>
              <a:t>Consensus</a:t>
            </a:r>
            <a:endParaRPr lang="cs-CZ" sz="1600" dirty="0"/>
          </a:p>
          <a:p>
            <a:r>
              <a:rPr lang="cs-CZ" dirty="0"/>
              <a:t>Texty: </a:t>
            </a:r>
            <a:r>
              <a:rPr lang="cs-CZ" dirty="0" err="1"/>
              <a:t>ChatGPT</a:t>
            </a:r>
            <a:r>
              <a:rPr lang="cs-CZ" dirty="0"/>
              <a:t>, </a:t>
            </a:r>
            <a:r>
              <a:rPr lang="cs-CZ" dirty="0" err="1"/>
              <a:t>Geminy</a:t>
            </a:r>
            <a:r>
              <a:rPr lang="cs-CZ" dirty="0"/>
              <a:t>, </a:t>
            </a:r>
            <a:r>
              <a:rPr lang="cs-CZ" dirty="0" err="1"/>
              <a:t>Copilot</a:t>
            </a:r>
            <a:r>
              <a:rPr lang="cs-CZ" dirty="0"/>
              <a:t>, Mistral</a:t>
            </a:r>
          </a:p>
          <a:p>
            <a:r>
              <a:rPr lang="cs-CZ" dirty="0"/>
              <a:t>Slidy: </a:t>
            </a:r>
            <a:r>
              <a:rPr lang="cs-CZ" dirty="0" err="1"/>
              <a:t>Gamma</a:t>
            </a:r>
            <a:r>
              <a:rPr lang="cs-CZ" dirty="0"/>
              <a:t> </a:t>
            </a:r>
            <a:r>
              <a:rPr lang="cs-CZ" dirty="0" err="1"/>
              <a:t>app</a:t>
            </a:r>
            <a:r>
              <a:rPr lang="cs-CZ" dirty="0"/>
              <a:t>, Tome </a:t>
            </a:r>
            <a:r>
              <a:rPr lang="cs-CZ" dirty="0" err="1"/>
              <a:t>app</a:t>
            </a:r>
            <a:endParaRPr lang="cs-CZ" dirty="0"/>
          </a:p>
          <a:p>
            <a:r>
              <a:rPr lang="cs-CZ" sz="1600" dirty="0"/>
              <a:t>Obrázky: </a:t>
            </a:r>
            <a:r>
              <a:rPr lang="cs-CZ" sz="1600" dirty="0" err="1"/>
              <a:t>ChatGPT</a:t>
            </a:r>
            <a:r>
              <a:rPr lang="cs-CZ" sz="1600" dirty="0"/>
              <a:t>, </a:t>
            </a:r>
            <a:r>
              <a:rPr lang="cs-CZ" sz="1600" dirty="0" err="1"/>
              <a:t>Copilot</a:t>
            </a:r>
            <a:r>
              <a:rPr lang="cs-CZ" sz="1600" dirty="0"/>
              <a:t>, </a:t>
            </a:r>
            <a:r>
              <a:rPr lang="cs-CZ" sz="1600" dirty="0" err="1"/>
              <a:t>Canva</a:t>
            </a:r>
            <a:r>
              <a:rPr lang="cs-CZ" sz="1600" dirty="0"/>
              <a:t>, Adobe </a:t>
            </a:r>
            <a:r>
              <a:rPr lang="cs-CZ" sz="1600" dirty="0" err="1"/>
              <a:t>Firefly</a:t>
            </a:r>
            <a:endParaRPr lang="cs-CZ" sz="1600" dirty="0"/>
          </a:p>
          <a:p>
            <a:r>
              <a:rPr lang="cs-CZ" dirty="0"/>
              <a:t>Video: </a:t>
            </a:r>
            <a:r>
              <a:rPr lang="cs-CZ" dirty="0" err="1"/>
              <a:t>CapCut</a:t>
            </a:r>
            <a:r>
              <a:rPr lang="cs-CZ" dirty="0"/>
              <a:t>, </a:t>
            </a:r>
            <a:r>
              <a:rPr lang="cs-CZ" dirty="0" err="1"/>
              <a:t>Clipchamp</a:t>
            </a:r>
            <a:r>
              <a:rPr lang="cs-CZ" dirty="0"/>
              <a:t>, Pika Art</a:t>
            </a:r>
          </a:p>
          <a:p>
            <a:r>
              <a:rPr lang="cs-CZ" sz="1600" dirty="0"/>
              <a:t>Text to </a:t>
            </a:r>
            <a:r>
              <a:rPr lang="cs-CZ" sz="1600" dirty="0" err="1"/>
              <a:t>speech</a:t>
            </a:r>
            <a:r>
              <a:rPr lang="cs-CZ" sz="1600" dirty="0"/>
              <a:t>: </a:t>
            </a:r>
            <a:r>
              <a:rPr lang="cs-CZ" sz="1600" dirty="0" err="1"/>
              <a:t>Heygen</a:t>
            </a:r>
            <a:r>
              <a:rPr lang="cs-CZ" sz="1600" dirty="0"/>
              <a:t>, D-ID, </a:t>
            </a:r>
            <a:r>
              <a:rPr lang="cs-CZ" sz="1600" dirty="0" err="1"/>
              <a:t>ElevenLabs</a:t>
            </a:r>
            <a:endParaRPr lang="cs-CZ" sz="1600" dirty="0"/>
          </a:p>
          <a:p>
            <a:endParaRPr lang="cs-CZ" dirty="0"/>
          </a:p>
          <a:p>
            <a:r>
              <a:rPr lang="cs-CZ" dirty="0"/>
              <a:t>Výstup může být: kvíz (např. v </a:t>
            </a:r>
            <a:r>
              <a:rPr lang="cs-CZ" dirty="0" err="1"/>
              <a:t>Kahootu</a:t>
            </a:r>
            <a:r>
              <a:rPr lang="cs-CZ" dirty="0"/>
              <a:t>), prezentace, animace, mluvící avatar, video…</a:t>
            </a:r>
          </a:p>
          <a:p>
            <a:r>
              <a:rPr lang="cs-CZ" dirty="0"/>
              <a:t>Dokumentace: nezapomenout popsat celý proces (cílová skupina, vzdělávací cíl)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E6CF88-88D0-2327-CC0C-7D2232F29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597049-68E3-B482-A50A-F328D3B8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2435"/>
      </p:ext>
    </p:extLst>
  </p:cSld>
  <p:clrMapOvr>
    <a:masterClrMapping/>
  </p:clrMapOvr>
</p:sld>
</file>

<file path=ppt/theme/theme1.xml><?xml version="1.0" encoding="utf-8"?>
<a:theme xmlns:a="http://schemas.openxmlformats.org/drawingml/2006/main" name="BohoVogueVTI">
  <a:themeElements>
    <a:clrScheme name="AnalogousFromRegularSeedRightStep">
      <a:dk1>
        <a:srgbClr val="000000"/>
      </a:dk1>
      <a:lt1>
        <a:srgbClr val="FFFFFF"/>
      </a:lt1>
      <a:dk2>
        <a:srgbClr val="1C2131"/>
      </a:dk2>
      <a:lt2>
        <a:srgbClr val="F3F0F1"/>
      </a:lt2>
      <a:accent1>
        <a:srgbClr val="31B680"/>
      </a:accent1>
      <a:accent2>
        <a:srgbClr val="24B1B2"/>
      </a:accent2>
      <a:accent3>
        <a:srgbClr val="3A94D6"/>
      </a:accent3>
      <a:accent4>
        <a:srgbClr val="2A43C5"/>
      </a:accent4>
      <a:accent5>
        <a:srgbClr val="623AD6"/>
      </a:accent5>
      <a:accent6>
        <a:srgbClr val="9128C4"/>
      </a:accent6>
      <a:hlink>
        <a:srgbClr val="BF3F74"/>
      </a:hlink>
      <a:folHlink>
        <a:srgbClr val="7F7F7F"/>
      </a:folHlink>
    </a:clrScheme>
    <a:fontScheme name="Walbaum Display_Aptos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8022F7FC-316B-4DD9-B9EB-BB68CC0DFA6F}" vid="{544DD2C6-9D23-4092-AACF-F55CEAA658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8601</TotalTime>
  <Words>279</Words>
  <Application>Microsoft Office PowerPoint</Application>
  <PresentationFormat>Širokoúhlá obrazovka</PresentationFormat>
  <Paragraphs>60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Aptos Light</vt:lpstr>
      <vt:lpstr>Arial</vt:lpstr>
      <vt:lpstr>Calibri</vt:lpstr>
      <vt:lpstr>Fivo Sans Modern</vt:lpstr>
      <vt:lpstr>Walbaum Display</vt:lpstr>
      <vt:lpstr>BohoVogueVTI</vt:lpstr>
      <vt:lpstr>AI při tvorbě vzdělávacího obsahu</vt:lpstr>
      <vt:lpstr>Prezentace aplikace PowerPoint</vt:lpstr>
      <vt:lpstr>  Rutina x Kreativita</vt:lpstr>
      <vt:lpstr>Prezentace aplikace PowerPoint</vt:lpstr>
      <vt:lpstr>Prezentace aplikace PowerPoint</vt:lpstr>
      <vt:lpstr>K čemu použít AI?</vt:lpstr>
      <vt:lpstr>Prezentace aplikace PowerPoint</vt:lpstr>
      <vt:lpstr>Chatboti</vt:lpstr>
      <vt:lpstr>Zadání výstupu, tvorba vzdělávacího objektu</vt:lpstr>
      <vt:lpstr>Děkuji za pozornost!</vt:lpstr>
      <vt:lpstr>Zdroje: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při tvorbě vzdělávacího obsahu</dc:title>
  <dc:creator>Monika Macháňová</dc:creator>
  <cp:lastModifiedBy>Monika Macháňová</cp:lastModifiedBy>
  <cp:revision>6</cp:revision>
  <dcterms:created xsi:type="dcterms:W3CDTF">2024-09-25T13:28:29Z</dcterms:created>
  <dcterms:modified xsi:type="dcterms:W3CDTF">2024-10-02T08:43:13Z</dcterms:modified>
</cp:coreProperties>
</file>