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sldIdLst>
    <p:sldId id="256" r:id="rId2"/>
    <p:sldId id="258" r:id="rId3"/>
    <p:sldId id="257" r:id="rId4"/>
    <p:sldId id="262" r:id="rId5"/>
    <p:sldId id="259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17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EF58D-B62B-40BB-83AA-9D07CFC4ED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2648" y="557783"/>
            <a:ext cx="10969752" cy="313080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AC06D3-F571-4213-A2A4-6A1915120C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2648" y="3902206"/>
            <a:ext cx="10969752" cy="2240529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10580-AD31-4B8F-8448-55A666AC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A860-F335-4252-AA00-24FB67ED2982}" type="datetime1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C99C8-515A-4FEA-9CD2-6D0BF46CF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2AF1B-1868-4C05-B6C3-9EBF29A50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787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170B0-C1C5-4976-80E8-6B4F90EB3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7593EE-493E-4BCE-8992-24CA63E1E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0919F-FDDD-42FB-8422-A0665D558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B1048-0047-48CA-88BA-D69B470942CF}" type="datetime1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6D38A-35F8-4667-A1F4-49644471E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CC230-78B7-487B-9C95-CB00868F6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639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4CB826-D9AA-4689-B8C0-38D999F0D0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557784"/>
            <a:ext cx="2854452" cy="56434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1F1CDD-16FB-45E0-9887-24374C567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12648" y="557784"/>
            <a:ext cx="7734300" cy="56434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46397-BBD2-4426-B1F5-FD6EA3CDC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83879-648C-49A9-81A2-0EF5946532D0}" type="datetime1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B91E4-73D0-4ACD-8F54-00EE6FB1D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28C61-59FE-44D6-A7D6-AAD292232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161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6D384-B2C5-42A4-9774-A931C39BA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D736C-5FCC-43BC-B824-A90F2CC5D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A3A50-B922-45BE-945D-7ED3EBD83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C802-30E3-4658-9CCA-F873646FEC67}" type="datetime1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41F78-20DE-4D53-BB25-79E5C4E1A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43084-C669-4FDF-87D4-F22D36BB8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519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6C559-800C-489A-9174-7901F92B0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57784"/>
            <a:ext cx="10969752" cy="3146400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42B5C3-320B-4CFD-B6A7-A28C7E435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8" y="3902207"/>
            <a:ext cx="10969752" cy="218744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CA372-3F42-4113-A73B-5FDCF93CB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227A3-19CE-4153-81CE-64EB7AB094B3}" type="datetime1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A1197-0C78-4878-B086-5D206EA49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B83D8-FD42-44FF-AA20-944A519CC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289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685AA-B5C7-4E3D-85FA-94F3C73E5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AFEEA-6F3F-4630-A950-61C05D2FA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2081369"/>
            <a:ext cx="5410200" cy="40955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C36817-B869-4D19-9EE8-A3166B0E1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2081369"/>
            <a:ext cx="5410200" cy="40955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74146-2374-4321-AEBB-3E9B09D77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9A100-10F6-477E-8847-29D479EF1C92}" type="datetime1">
              <a:rPr lang="en-US" smtClean="0"/>
              <a:t>10/29/2024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2337B-B902-4DC2-BB94-02B8A754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4AD585-B83C-4ECF-AF42-8DDF6996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506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A9ADB-3495-481F-BB4E-9C7128B17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5125"/>
            <a:ext cx="10745788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6FF4C-26CB-4281-A2F7-6CBE45186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895096"/>
            <a:ext cx="5387975" cy="823912"/>
          </a:xfrm>
        </p:spPr>
        <p:txBody>
          <a:bodyPr anchor="b"/>
          <a:lstStyle>
            <a:lvl1pPr marL="0" indent="0">
              <a:buNone/>
              <a:defRPr sz="2400" b="0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2E72A9-F222-45B4-9355-C04C05864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2842211"/>
            <a:ext cx="5387975" cy="33474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699F6E-77AD-4EBC-BAF9-5A43CDEC4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67890" y="1895096"/>
            <a:ext cx="5414510" cy="823912"/>
          </a:xfrm>
        </p:spPr>
        <p:txBody>
          <a:bodyPr anchor="b"/>
          <a:lstStyle>
            <a:lvl1pPr marL="0" indent="0">
              <a:buNone/>
              <a:defRPr sz="2400" b="0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F77677-7169-4591-B047-0678815F48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67890" y="2842211"/>
            <a:ext cx="5414510" cy="33474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82A6EB-0285-4FA4-A00C-A7F716084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28AB-198A-495F-8475-FDB360C9873F}" type="datetime1">
              <a:rPr lang="en-US" smtClean="0"/>
              <a:t>10/29/2024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D39526-82B8-402C-8A2B-82EF8F3F3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5EC9E6-6FF1-4541-9CB1-A2FF9D852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582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70F54-6CED-4251-A0A6-32CCD1213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72C8E6-49D6-46A5-8DC3-B0D8E683C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235E-F8FD-479F-9FC7-18BE84110877}" type="datetime1">
              <a:rPr lang="en-US" smtClean="0"/>
              <a:t>10/29/2024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883CBA-77CD-4490-A5F3-BAA8FC25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A5FF79-61B6-4693-8547-95B1F2F7A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249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BDCB94-13E9-41CB-88F0-D30A1791D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0F09B-68DA-462E-9DB4-4C9ADAB8CBCC}" type="datetime1">
              <a:rPr lang="en-US" smtClean="0"/>
              <a:t>10/29/2024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4795A4-736C-426D-8559-5AD589275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A2ACD-17F3-4C16-8E77-86EC92CCD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873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FCB2E-B68A-48F9-8B20-CDED818FB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9" y="457199"/>
            <a:ext cx="4970822" cy="266020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81C83-64B5-4BFD-A163-75C2EA7F8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457200"/>
            <a:ext cx="5483352" cy="574400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5D44AD-E361-48A3-936D-DDA0D5144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2649" y="3329989"/>
            <a:ext cx="4970822" cy="2871216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EED06C-E016-489C-8863-EA1BE998B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C4E36-FABE-47EB-AA7F-C19A93824617}" type="datetime1">
              <a:rPr lang="en-US" smtClean="0"/>
              <a:t>10/29/2024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9161F0-D253-49A7-9A08-7A0A22814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42C61A-B326-40A7-A286-90D0544BB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8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2DF6F-D00F-4CE4-8701-B00627346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9" y="457199"/>
            <a:ext cx="4970822" cy="266748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0FF7AB-F851-4425-8407-996C920E68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457199"/>
            <a:ext cx="5483352" cy="540385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D6CF5-154F-4615-8CDC-E2BFA61FA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2649" y="3322708"/>
            <a:ext cx="4970822" cy="254628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5C400-0D13-495F-8C4E-EC3CDF5F2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9CE6B-5DE6-4A2D-B72E-5E8969F9F56F}" type="datetime1">
              <a:rPr lang="en-US" smtClean="0"/>
              <a:t>10/29/2024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B290D7-98AC-45E5-A7D6-73520AFC7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94276C-2BD2-4C4F-AC04-DD3D73768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408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2E603F-28B7-4831-BF23-65FBAB13D5FB}"/>
              </a:ext>
            </a:extLst>
          </p:cNvPr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D39700F-2B10-4402-A7DD-06EE22458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1" y="232968"/>
            <a:ext cx="9560477" cy="6625032"/>
          </a:xfrm>
          <a:custGeom>
            <a:avLst/>
            <a:gdLst>
              <a:gd name="connsiteX0" fmla="*/ 8831314 w 9263816"/>
              <a:gd name="connsiteY0" fmla="*/ 5943878 h 6858000"/>
              <a:gd name="connsiteX1" fmla="*/ 9179783 w 9263816"/>
              <a:gd name="connsiteY1" fmla="*/ 6086141 h 6858000"/>
              <a:gd name="connsiteX2" fmla="*/ 9260887 w 9263816"/>
              <a:gd name="connsiteY2" fmla="*/ 6279156 h 6858000"/>
              <a:gd name="connsiteX3" fmla="*/ 8925621 w 9263816"/>
              <a:gd name="connsiteY3" fmla="*/ 6708712 h 6858000"/>
              <a:gd name="connsiteX4" fmla="*/ 8496050 w 9263816"/>
              <a:gd name="connsiteY4" fmla="*/ 6373449 h 6858000"/>
              <a:gd name="connsiteX5" fmla="*/ 8831314 w 9263816"/>
              <a:gd name="connsiteY5" fmla="*/ 5943878 h 6858000"/>
              <a:gd name="connsiteX6" fmla="*/ 7397485 w 9263816"/>
              <a:gd name="connsiteY6" fmla="*/ 5931706 h 6858000"/>
              <a:gd name="connsiteX7" fmla="*/ 7917779 w 9263816"/>
              <a:gd name="connsiteY7" fmla="*/ 6191864 h 6858000"/>
              <a:gd name="connsiteX8" fmla="*/ 8013467 w 9263816"/>
              <a:gd name="connsiteY8" fmla="*/ 6375784 h 6858000"/>
              <a:gd name="connsiteX9" fmla="*/ 8021879 w 9263816"/>
              <a:gd name="connsiteY9" fmla="*/ 6753751 h 6858000"/>
              <a:gd name="connsiteX10" fmla="*/ 7981316 w 9263816"/>
              <a:gd name="connsiteY10" fmla="*/ 6858000 h 6858000"/>
              <a:gd name="connsiteX11" fmla="*/ 6819486 w 9263816"/>
              <a:gd name="connsiteY11" fmla="*/ 6858000 h 6858000"/>
              <a:gd name="connsiteX12" fmla="*/ 6785199 w 9263816"/>
              <a:gd name="connsiteY12" fmla="*/ 6781101 h 6858000"/>
              <a:gd name="connsiteX13" fmla="*/ 7196747 w 9263816"/>
              <a:gd name="connsiteY13" fmla="*/ 5964309 h 6858000"/>
              <a:gd name="connsiteX14" fmla="*/ 7397485 w 9263816"/>
              <a:gd name="connsiteY14" fmla="*/ 5931706 h 6858000"/>
              <a:gd name="connsiteX15" fmla="*/ 1505570 w 9263816"/>
              <a:gd name="connsiteY15" fmla="*/ 227178 h 6858000"/>
              <a:gd name="connsiteX16" fmla="*/ 2026489 w 9263816"/>
              <a:gd name="connsiteY16" fmla="*/ 392370 h 6858000"/>
              <a:gd name="connsiteX17" fmla="*/ 2444553 w 9263816"/>
              <a:gd name="connsiteY17" fmla="*/ 1654853 h 6858000"/>
              <a:gd name="connsiteX18" fmla="*/ 3183153 w 9263816"/>
              <a:gd name="connsiteY18" fmla="*/ 2116208 h 6858000"/>
              <a:gd name="connsiteX19" fmla="*/ 4288384 w 9263816"/>
              <a:gd name="connsiteY19" fmla="*/ 1291908 h 6858000"/>
              <a:gd name="connsiteX20" fmla="*/ 5472602 w 9263816"/>
              <a:gd name="connsiteY20" fmla="*/ 1697818 h 6858000"/>
              <a:gd name="connsiteX21" fmla="*/ 5844697 w 9263816"/>
              <a:gd name="connsiteY21" fmla="*/ 3444791 h 6858000"/>
              <a:gd name="connsiteX22" fmla="*/ 6715674 w 9263816"/>
              <a:gd name="connsiteY22" fmla="*/ 4065208 h 6858000"/>
              <a:gd name="connsiteX23" fmla="*/ 8130429 w 9263816"/>
              <a:gd name="connsiteY23" fmla="*/ 4101787 h 6858000"/>
              <a:gd name="connsiteX24" fmla="*/ 8624630 w 9263816"/>
              <a:gd name="connsiteY24" fmla="*/ 4686202 h 6858000"/>
              <a:gd name="connsiteX25" fmla="*/ 8623843 w 9263816"/>
              <a:gd name="connsiteY25" fmla="*/ 4685749 h 6858000"/>
              <a:gd name="connsiteX26" fmla="*/ 8646859 w 9263816"/>
              <a:gd name="connsiteY26" fmla="*/ 4835156 h 6858000"/>
              <a:gd name="connsiteX27" fmla="*/ 8079403 w 9263816"/>
              <a:gd name="connsiteY27" fmla="*/ 5661624 h 6858000"/>
              <a:gd name="connsiteX28" fmla="*/ 6833105 w 9263816"/>
              <a:gd name="connsiteY28" fmla="*/ 5397208 h 6858000"/>
              <a:gd name="connsiteX29" fmla="*/ 5900832 w 9263816"/>
              <a:gd name="connsiteY29" fmla="*/ 5944462 h 6858000"/>
              <a:gd name="connsiteX30" fmla="*/ 6067212 w 9263816"/>
              <a:gd name="connsiteY30" fmla="*/ 6811916 h 6858000"/>
              <a:gd name="connsiteX31" fmla="*/ 6089565 w 9263816"/>
              <a:gd name="connsiteY31" fmla="*/ 6858000 h 6858000"/>
              <a:gd name="connsiteX32" fmla="*/ 0 w 9263816"/>
              <a:gd name="connsiteY32" fmla="*/ 6858000 h 6858000"/>
              <a:gd name="connsiteX33" fmla="*/ 0 w 9263816"/>
              <a:gd name="connsiteY33" fmla="*/ 2181377 h 6858000"/>
              <a:gd name="connsiteX34" fmla="*/ 73069 w 9263816"/>
              <a:gd name="connsiteY34" fmla="*/ 2215839 h 6858000"/>
              <a:gd name="connsiteX35" fmla="*/ 335445 w 9263816"/>
              <a:gd name="connsiteY35" fmla="*/ 2237140 h 6858000"/>
              <a:gd name="connsiteX36" fmla="*/ 752878 w 9263816"/>
              <a:gd name="connsiteY36" fmla="*/ 1445285 h 6858000"/>
              <a:gd name="connsiteX37" fmla="*/ 1202551 w 9263816"/>
              <a:gd name="connsiteY37" fmla="*/ 314229 h 6858000"/>
              <a:gd name="connsiteX38" fmla="*/ 1505570 w 9263816"/>
              <a:gd name="connsiteY38" fmla="*/ 227178 h 6858000"/>
              <a:gd name="connsiteX39" fmla="*/ 3142509 w 9263816"/>
              <a:gd name="connsiteY39" fmla="*/ 68854 h 6858000"/>
              <a:gd name="connsiteX40" fmla="*/ 3490978 w 9263816"/>
              <a:gd name="connsiteY40" fmla="*/ 211117 h 6858000"/>
              <a:gd name="connsiteX41" fmla="*/ 3572083 w 9263816"/>
              <a:gd name="connsiteY41" fmla="*/ 404131 h 6858000"/>
              <a:gd name="connsiteX42" fmla="*/ 3236814 w 9263816"/>
              <a:gd name="connsiteY42" fmla="*/ 833688 h 6858000"/>
              <a:gd name="connsiteX43" fmla="*/ 2807245 w 9263816"/>
              <a:gd name="connsiteY43" fmla="*/ 498425 h 6858000"/>
              <a:gd name="connsiteX44" fmla="*/ 3142509 w 9263816"/>
              <a:gd name="connsiteY44" fmla="*/ 68854 h 6858000"/>
              <a:gd name="connsiteX45" fmla="*/ 0 w 9263816"/>
              <a:gd name="connsiteY45" fmla="*/ 0 h 6858000"/>
              <a:gd name="connsiteX46" fmla="*/ 39858 w 9263816"/>
              <a:gd name="connsiteY46" fmla="*/ 0 h 6858000"/>
              <a:gd name="connsiteX47" fmla="*/ 65022 w 9263816"/>
              <a:gd name="connsiteY47" fmla="*/ 5834 h 6858000"/>
              <a:gd name="connsiteX48" fmla="*/ 389258 w 9263816"/>
              <a:gd name="connsiteY48" fmla="*/ 235630 h 6858000"/>
              <a:gd name="connsiteX49" fmla="*/ 485484 w 9263816"/>
              <a:gd name="connsiteY49" fmla="*/ 420070 h 6858000"/>
              <a:gd name="connsiteX50" fmla="*/ 74229 w 9263816"/>
              <a:gd name="connsiteY50" fmla="*/ 1237955 h 6858000"/>
              <a:gd name="connsiteX51" fmla="*/ 0 w 9263816"/>
              <a:gd name="connsiteY51" fmla="*/ 125447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9263816" h="6858000">
                <a:moveTo>
                  <a:pt x="8831314" y="5943878"/>
                </a:moveTo>
                <a:cubicBezTo>
                  <a:pt x="8964281" y="5927490"/>
                  <a:pt x="9096260" y="5981362"/>
                  <a:pt x="9179783" y="6086141"/>
                </a:cubicBezTo>
                <a:cubicBezTo>
                  <a:pt x="9224074" y="6141769"/>
                  <a:pt x="9252211" y="6208560"/>
                  <a:pt x="9260887" y="6279156"/>
                </a:cubicBezTo>
                <a:cubicBezTo>
                  <a:pt x="9286897" y="6490362"/>
                  <a:pt x="9136845" y="6682672"/>
                  <a:pt x="8925621" y="6708712"/>
                </a:cubicBezTo>
                <a:cubicBezTo>
                  <a:pt x="8714398" y="6734766"/>
                  <a:pt x="8522062" y="6584655"/>
                  <a:pt x="8496050" y="6373449"/>
                </a:cubicBezTo>
                <a:cubicBezTo>
                  <a:pt x="8470038" y="6162229"/>
                  <a:pt x="8620090" y="5969920"/>
                  <a:pt x="8831314" y="5943878"/>
                </a:cubicBezTo>
                <a:close/>
                <a:moveTo>
                  <a:pt x="7397485" y="5931706"/>
                </a:moveTo>
                <a:cubicBezTo>
                  <a:pt x="7598431" y="5931157"/>
                  <a:pt x="7792965" y="6024548"/>
                  <a:pt x="7917779" y="6191864"/>
                </a:cubicBezTo>
                <a:cubicBezTo>
                  <a:pt x="7959204" y="6247714"/>
                  <a:pt x="7991530" y="6309792"/>
                  <a:pt x="8013467" y="6375784"/>
                </a:cubicBezTo>
                <a:cubicBezTo>
                  <a:pt x="8055425" y="6502973"/>
                  <a:pt x="8055748" y="6633888"/>
                  <a:pt x="8021879" y="6753751"/>
                </a:cubicBezTo>
                <a:lnTo>
                  <a:pt x="7981316" y="6858000"/>
                </a:lnTo>
                <a:lnTo>
                  <a:pt x="6819486" y="6858000"/>
                </a:lnTo>
                <a:lnTo>
                  <a:pt x="6785199" y="6781101"/>
                </a:lnTo>
                <a:cubicBezTo>
                  <a:pt x="6673307" y="6441922"/>
                  <a:pt x="6857485" y="6076251"/>
                  <a:pt x="7196747" y="5964309"/>
                </a:cubicBezTo>
                <a:cubicBezTo>
                  <a:pt x="7262809" y="5942509"/>
                  <a:pt x="7330503" y="5931889"/>
                  <a:pt x="7397485" y="5931706"/>
                </a:cubicBezTo>
                <a:close/>
                <a:moveTo>
                  <a:pt x="1505570" y="227178"/>
                </a:moveTo>
                <a:cubicBezTo>
                  <a:pt x="1691018" y="218628"/>
                  <a:pt x="1889853" y="275403"/>
                  <a:pt x="2026489" y="392370"/>
                </a:cubicBezTo>
                <a:cubicBezTo>
                  <a:pt x="2369898" y="685965"/>
                  <a:pt x="2078266" y="1147857"/>
                  <a:pt x="2444553" y="1654853"/>
                </a:cubicBezTo>
                <a:cubicBezTo>
                  <a:pt x="2492906" y="1721679"/>
                  <a:pt x="2800482" y="2144546"/>
                  <a:pt x="3183153" y="2116208"/>
                </a:cubicBezTo>
                <a:cubicBezTo>
                  <a:pt x="3673561" y="2080541"/>
                  <a:pt x="3723222" y="1441614"/>
                  <a:pt x="4288384" y="1291908"/>
                </a:cubicBezTo>
                <a:cubicBezTo>
                  <a:pt x="4689065" y="1185875"/>
                  <a:pt x="5207943" y="1366633"/>
                  <a:pt x="5472602" y="1697818"/>
                </a:cubicBezTo>
                <a:cubicBezTo>
                  <a:pt x="5891294" y="2221754"/>
                  <a:pt x="5408012" y="2790179"/>
                  <a:pt x="5844697" y="3444791"/>
                </a:cubicBezTo>
                <a:cubicBezTo>
                  <a:pt x="6149900" y="3902467"/>
                  <a:pt x="6672672" y="4053594"/>
                  <a:pt x="6715674" y="4065208"/>
                </a:cubicBezTo>
                <a:cubicBezTo>
                  <a:pt x="7326423" y="4232519"/>
                  <a:pt x="7677158" y="3817020"/>
                  <a:pt x="8130429" y="4101787"/>
                </a:cubicBezTo>
                <a:cubicBezTo>
                  <a:pt x="8226340" y="4161985"/>
                  <a:pt x="8536372" y="4356819"/>
                  <a:pt x="8624630" y="4686202"/>
                </a:cubicBezTo>
                <a:lnTo>
                  <a:pt x="8623843" y="4685749"/>
                </a:lnTo>
                <a:cubicBezTo>
                  <a:pt x="8636924" y="4734567"/>
                  <a:pt x="8644635" y="4784678"/>
                  <a:pt x="8646859" y="4835156"/>
                </a:cubicBezTo>
                <a:cubicBezTo>
                  <a:pt x="8662596" y="5196604"/>
                  <a:pt x="8398383" y="5562326"/>
                  <a:pt x="8079403" y="5661624"/>
                </a:cubicBezTo>
                <a:cubicBezTo>
                  <a:pt x="7649807" y="5795217"/>
                  <a:pt x="7430996" y="5350293"/>
                  <a:pt x="6833105" y="5397208"/>
                </a:cubicBezTo>
                <a:cubicBezTo>
                  <a:pt x="6519033" y="5421527"/>
                  <a:pt x="6056658" y="5595550"/>
                  <a:pt x="5900832" y="5944462"/>
                </a:cubicBezTo>
                <a:cubicBezTo>
                  <a:pt x="5770548" y="6236600"/>
                  <a:pt x="5916359" y="6515160"/>
                  <a:pt x="6067212" y="6811916"/>
                </a:cubicBezTo>
                <a:lnTo>
                  <a:pt x="6089565" y="6858000"/>
                </a:lnTo>
                <a:lnTo>
                  <a:pt x="0" y="6858000"/>
                </a:lnTo>
                <a:lnTo>
                  <a:pt x="0" y="2181377"/>
                </a:lnTo>
                <a:lnTo>
                  <a:pt x="73069" y="2215839"/>
                </a:lnTo>
                <a:cubicBezTo>
                  <a:pt x="165116" y="2251829"/>
                  <a:pt x="254486" y="2263171"/>
                  <a:pt x="335445" y="2237140"/>
                </a:cubicBezTo>
                <a:cubicBezTo>
                  <a:pt x="594718" y="2153707"/>
                  <a:pt x="688441" y="1733807"/>
                  <a:pt x="752878" y="1445285"/>
                </a:cubicBezTo>
                <a:cubicBezTo>
                  <a:pt x="925059" y="674068"/>
                  <a:pt x="975076" y="456292"/>
                  <a:pt x="1202551" y="314229"/>
                </a:cubicBezTo>
                <a:cubicBezTo>
                  <a:pt x="1287853" y="260956"/>
                  <a:pt x="1394302" y="232308"/>
                  <a:pt x="1505570" y="227178"/>
                </a:cubicBezTo>
                <a:close/>
                <a:moveTo>
                  <a:pt x="3142509" y="68854"/>
                </a:moveTo>
                <a:cubicBezTo>
                  <a:pt x="3275474" y="52467"/>
                  <a:pt x="3407455" y="106339"/>
                  <a:pt x="3490978" y="211117"/>
                </a:cubicBezTo>
                <a:cubicBezTo>
                  <a:pt x="3535271" y="266744"/>
                  <a:pt x="3563404" y="333535"/>
                  <a:pt x="3572083" y="404131"/>
                </a:cubicBezTo>
                <a:cubicBezTo>
                  <a:pt x="3598092" y="615337"/>
                  <a:pt x="3448040" y="807648"/>
                  <a:pt x="3236814" y="833688"/>
                </a:cubicBezTo>
                <a:cubicBezTo>
                  <a:pt x="3025594" y="859741"/>
                  <a:pt x="2833255" y="709631"/>
                  <a:pt x="2807245" y="498425"/>
                </a:cubicBezTo>
                <a:cubicBezTo>
                  <a:pt x="2781232" y="287207"/>
                  <a:pt x="2931283" y="94896"/>
                  <a:pt x="3142509" y="68854"/>
                </a:cubicBezTo>
                <a:close/>
                <a:moveTo>
                  <a:pt x="0" y="0"/>
                </a:moveTo>
                <a:lnTo>
                  <a:pt x="39858" y="0"/>
                </a:lnTo>
                <a:lnTo>
                  <a:pt x="65022" y="5834"/>
                </a:lnTo>
                <a:cubicBezTo>
                  <a:pt x="191545" y="45606"/>
                  <a:pt x="305874" y="124173"/>
                  <a:pt x="389258" y="235630"/>
                </a:cubicBezTo>
                <a:cubicBezTo>
                  <a:pt x="430983" y="291600"/>
                  <a:pt x="463360" y="353876"/>
                  <a:pt x="485484" y="420070"/>
                </a:cubicBezTo>
                <a:cubicBezTo>
                  <a:pt x="597711" y="759508"/>
                  <a:pt x="413661" y="1125662"/>
                  <a:pt x="74229" y="1237955"/>
                </a:cubicBezTo>
                <a:lnTo>
                  <a:pt x="0" y="1254477"/>
                </a:lnTo>
                <a:close/>
              </a:path>
            </a:pathLst>
          </a:custGeom>
          <a:solidFill>
            <a:schemeClr val="bg1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60C036-BBCE-4F9E-AD56-DD36D4407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57784"/>
            <a:ext cx="109728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5D7EC-1E6A-473F-B5A4-18CDFB6CF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2106204"/>
            <a:ext cx="10972800" cy="40365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981C7-34D5-49A4-949D-715FD4BD8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800" kern="1200" cap="all" spc="200" smtClean="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F481A142-DA77-4A5F-AD1F-14E6C18F0F5F}" type="datetime1">
              <a:rPr lang="en-US" smtClean="0"/>
              <a:t>10/29/2024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5CE6E-733D-4C60-B40B-C7C10CB5A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800" kern="1200" cap="all" spc="200" dirty="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80D8B-7909-4114-8EBA-C3086DC62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34600" y="6356350"/>
            <a:ext cx="144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800" kern="1200" cap="all" spc="200" smtClean="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385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76" r:id="rId6"/>
    <p:sldLayoutId id="2147483672" r:id="rId7"/>
    <p:sldLayoutId id="2147483673" r:id="rId8"/>
    <p:sldLayoutId id="2147483674" r:id="rId9"/>
    <p:sldLayoutId id="2147483675" r:id="rId10"/>
    <p:sldLayoutId id="2147483677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Clr>
          <a:schemeClr val="accent5"/>
        </a:buClr>
        <a:buFont typeface="Avenir Next LT Pro" panose="020B05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utodraw.com/" TargetMode="External"/><Relationship Id="rId2" Type="http://schemas.openxmlformats.org/officeDocument/2006/relationships/hyperlink" Target="https://quickdraw.withgoogle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playground.tensorflow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teachablemachine.withgoogle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machinelearningforkids.co.uk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Background Fill">
            <a:extLst>
              <a:ext uri="{FF2B5EF4-FFF2-40B4-BE49-F238E27FC236}">
                <a16:creationId xmlns:a16="http://schemas.microsoft.com/office/drawing/2014/main" id="{68CA250C-CF5A-4736-9249-D6111F7C55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32274B4-B001-4088-B01D-E6999509E2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227E320-1492-FEB0-793A-DDF8AE7759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2648" y="906126"/>
            <a:ext cx="3901736" cy="313080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5000" dirty="0"/>
              <a:t>Strojové učení </a:t>
            </a:r>
            <a:br>
              <a:rPr lang="cs-CZ" sz="5000" dirty="0"/>
            </a:br>
            <a:r>
              <a:rPr lang="cs-CZ" sz="5000" dirty="0"/>
              <a:t>a neuronové sítě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3EFB1CA-2676-DA70-FA70-85D866E127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2648" y="3902206"/>
            <a:ext cx="3901736" cy="2240529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Monika Macháňová</a:t>
            </a:r>
          </a:p>
        </p:txBody>
      </p:sp>
      <p:pic>
        <p:nvPicPr>
          <p:cNvPr id="4" name="Picture 3" descr="Připojený kabel – spojnice a tečky rámce">
            <a:extLst>
              <a:ext uri="{FF2B5EF4-FFF2-40B4-BE49-F238E27FC236}">
                <a16:creationId xmlns:a16="http://schemas.microsoft.com/office/drawing/2014/main" id="{41F83C35-BBF4-F7C1-86BF-CE654067C71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6111" r="13455" b="-1"/>
          <a:stretch/>
        </p:blipFill>
        <p:spPr>
          <a:xfrm>
            <a:off x="4955602" y="10"/>
            <a:ext cx="7236398" cy="6857990"/>
          </a:xfrm>
          <a:custGeom>
            <a:avLst/>
            <a:gdLst/>
            <a:ahLst/>
            <a:cxnLst/>
            <a:rect l="l" t="t" r="r" b="b"/>
            <a:pathLst>
              <a:path w="7726675" h="6858000">
                <a:moveTo>
                  <a:pt x="2975226" y="5978334"/>
                </a:moveTo>
                <a:cubicBezTo>
                  <a:pt x="3002582" y="5978928"/>
                  <a:pt x="3030286" y="5982273"/>
                  <a:pt x="3058007" y="5988576"/>
                </a:cubicBezTo>
                <a:cubicBezTo>
                  <a:pt x="3279778" y="6038998"/>
                  <a:pt x="3418684" y="6259656"/>
                  <a:pt x="3368261" y="6481427"/>
                </a:cubicBezTo>
                <a:cubicBezTo>
                  <a:pt x="3317839" y="6703198"/>
                  <a:pt x="3097182" y="6842104"/>
                  <a:pt x="2875410" y="6791681"/>
                </a:cubicBezTo>
                <a:cubicBezTo>
                  <a:pt x="2653640" y="6741259"/>
                  <a:pt x="2514734" y="6520601"/>
                  <a:pt x="2565157" y="6298830"/>
                </a:cubicBezTo>
                <a:cubicBezTo>
                  <a:pt x="2609276" y="6104780"/>
                  <a:pt x="2783732" y="5974174"/>
                  <a:pt x="2975226" y="5978334"/>
                </a:cubicBezTo>
                <a:close/>
                <a:moveTo>
                  <a:pt x="542891" y="1298362"/>
                </a:moveTo>
                <a:cubicBezTo>
                  <a:pt x="578216" y="1299129"/>
                  <a:pt x="613991" y="1303448"/>
                  <a:pt x="649789" y="1311587"/>
                </a:cubicBezTo>
                <a:cubicBezTo>
                  <a:pt x="936170" y="1376700"/>
                  <a:pt x="1115545" y="1661643"/>
                  <a:pt x="1050432" y="1948025"/>
                </a:cubicBezTo>
                <a:cubicBezTo>
                  <a:pt x="985319" y="2234407"/>
                  <a:pt x="700376" y="2413781"/>
                  <a:pt x="413995" y="2348669"/>
                </a:cubicBezTo>
                <a:cubicBezTo>
                  <a:pt x="127612" y="2283556"/>
                  <a:pt x="-51762" y="1998612"/>
                  <a:pt x="13351" y="1712231"/>
                </a:cubicBezTo>
                <a:cubicBezTo>
                  <a:pt x="70325" y="1461647"/>
                  <a:pt x="295606" y="1292990"/>
                  <a:pt x="542891" y="1298362"/>
                </a:cubicBezTo>
                <a:close/>
                <a:moveTo>
                  <a:pt x="362049" y="446831"/>
                </a:moveTo>
                <a:cubicBezTo>
                  <a:pt x="382746" y="447281"/>
                  <a:pt x="403706" y="449811"/>
                  <a:pt x="424679" y="454579"/>
                </a:cubicBezTo>
                <a:cubicBezTo>
                  <a:pt x="592463" y="492727"/>
                  <a:pt x="697554" y="659668"/>
                  <a:pt x="659405" y="827452"/>
                </a:cubicBezTo>
                <a:cubicBezTo>
                  <a:pt x="621257" y="995236"/>
                  <a:pt x="454318" y="1100327"/>
                  <a:pt x="286534" y="1062179"/>
                </a:cubicBezTo>
                <a:cubicBezTo>
                  <a:pt x="118749" y="1024031"/>
                  <a:pt x="13658" y="857091"/>
                  <a:pt x="51806" y="689306"/>
                </a:cubicBezTo>
                <a:cubicBezTo>
                  <a:pt x="85186" y="542495"/>
                  <a:pt x="217172" y="443684"/>
                  <a:pt x="362049" y="446831"/>
                </a:cubicBezTo>
                <a:close/>
                <a:moveTo>
                  <a:pt x="688320" y="0"/>
                </a:moveTo>
                <a:lnTo>
                  <a:pt x="5442022" y="0"/>
                </a:lnTo>
                <a:lnTo>
                  <a:pt x="7726675" y="0"/>
                </a:lnTo>
                <a:lnTo>
                  <a:pt x="7726675" y="988372"/>
                </a:lnTo>
                <a:lnTo>
                  <a:pt x="7726675" y="6858000"/>
                </a:lnTo>
                <a:lnTo>
                  <a:pt x="4265234" y="6858000"/>
                </a:lnTo>
                <a:lnTo>
                  <a:pt x="4167452" y="6648946"/>
                </a:lnTo>
                <a:cubicBezTo>
                  <a:pt x="4064668" y="6438534"/>
                  <a:pt x="3951418" y="6237194"/>
                  <a:pt x="3802376" y="6067515"/>
                </a:cubicBezTo>
                <a:cubicBezTo>
                  <a:pt x="3433898" y="5648543"/>
                  <a:pt x="2855445" y="5560200"/>
                  <a:pt x="2314714" y="5492960"/>
                </a:cubicBezTo>
                <a:cubicBezTo>
                  <a:pt x="1689319" y="5415368"/>
                  <a:pt x="1105502" y="5269445"/>
                  <a:pt x="626568" y="4822392"/>
                </a:cubicBezTo>
                <a:cubicBezTo>
                  <a:pt x="42544" y="4277286"/>
                  <a:pt x="59772" y="3691233"/>
                  <a:pt x="462831" y="3184007"/>
                </a:cubicBezTo>
                <a:cubicBezTo>
                  <a:pt x="688845" y="2899538"/>
                  <a:pt x="972083" y="2660548"/>
                  <a:pt x="1228189" y="2399566"/>
                </a:cubicBezTo>
                <a:cubicBezTo>
                  <a:pt x="1460698" y="2161897"/>
                  <a:pt x="1522193" y="1866062"/>
                  <a:pt x="1384674" y="1566341"/>
                </a:cubicBezTo>
                <a:cubicBezTo>
                  <a:pt x="1239184" y="1249484"/>
                  <a:pt x="1095206" y="930335"/>
                  <a:pt x="922279" y="628332"/>
                </a:cubicBezTo>
                <a:cubicBezTo>
                  <a:pt x="805583" y="424593"/>
                  <a:pt x="731712" y="225291"/>
                  <a:pt x="693729" y="33341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978509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Background Fill">
            <a:extLst>
              <a:ext uri="{FF2B5EF4-FFF2-40B4-BE49-F238E27FC236}">
                <a16:creationId xmlns:a16="http://schemas.microsoft.com/office/drawing/2014/main" id="{B937640E-EF7A-4A6C-A950-D12B7D5C92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76BDF4D-4826-490A-8307-7247A295E2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0FF4CF-25CB-4537-9BBF-28B36C76BE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65328" y="1352190"/>
            <a:ext cx="7823624" cy="5505810"/>
          </a:xfrm>
          <a:custGeom>
            <a:avLst/>
            <a:gdLst>
              <a:gd name="connsiteX0" fmla="*/ 7676365 w 7823624"/>
              <a:gd name="connsiteY0" fmla="*/ 583688 h 5505810"/>
              <a:gd name="connsiteX1" fmla="*/ 7807957 w 7823624"/>
              <a:gd name="connsiteY1" fmla="*/ 609260 h 5505810"/>
              <a:gd name="connsiteX2" fmla="*/ 7823624 w 7823624"/>
              <a:gd name="connsiteY2" fmla="*/ 618028 h 5505810"/>
              <a:gd name="connsiteX3" fmla="*/ 7823624 w 7823624"/>
              <a:gd name="connsiteY3" fmla="*/ 1356037 h 5505810"/>
              <a:gd name="connsiteX4" fmla="*/ 7783921 w 7823624"/>
              <a:gd name="connsiteY4" fmla="*/ 1367061 h 5505810"/>
              <a:gd name="connsiteX5" fmla="*/ 7685829 w 7823624"/>
              <a:gd name="connsiteY5" fmla="*/ 1364631 h 5505810"/>
              <a:gd name="connsiteX6" fmla="*/ 7556041 w 7823624"/>
              <a:gd name="connsiteY6" fmla="*/ 1308528 h 5505810"/>
              <a:gd name="connsiteX7" fmla="*/ 7412440 w 7823624"/>
              <a:gd name="connsiteY7" fmla="*/ 765688 h 5505810"/>
              <a:gd name="connsiteX8" fmla="*/ 7676365 w 7823624"/>
              <a:gd name="connsiteY8" fmla="*/ 583688 h 5505810"/>
              <a:gd name="connsiteX9" fmla="*/ 7062857 w 7823624"/>
              <a:gd name="connsiteY9" fmla="*/ 396783 h 5505810"/>
              <a:gd name="connsiteX10" fmla="*/ 7127059 w 7823624"/>
              <a:gd name="connsiteY10" fmla="*/ 424535 h 5505810"/>
              <a:gd name="connsiteX11" fmla="*/ 7198094 w 7823624"/>
              <a:gd name="connsiteY11" fmla="*/ 693059 h 5505810"/>
              <a:gd name="connsiteX12" fmla="*/ 7099157 w 7823624"/>
              <a:gd name="connsiteY12" fmla="*/ 778505 h 5505810"/>
              <a:gd name="connsiteX13" fmla="*/ 7034998 w 7823624"/>
              <a:gd name="connsiteY13" fmla="*/ 780480 h 5505810"/>
              <a:gd name="connsiteX14" fmla="*/ 6970795 w 7823624"/>
              <a:gd name="connsiteY14" fmla="*/ 752727 h 5505810"/>
              <a:gd name="connsiteX15" fmla="*/ 6899760 w 7823624"/>
              <a:gd name="connsiteY15" fmla="*/ 484203 h 5505810"/>
              <a:gd name="connsiteX16" fmla="*/ 7062857 w 7823624"/>
              <a:gd name="connsiteY16" fmla="*/ 396783 h 5505810"/>
              <a:gd name="connsiteX17" fmla="*/ 1780739 w 7823624"/>
              <a:gd name="connsiteY17" fmla="*/ 1190 h 5505810"/>
              <a:gd name="connsiteX18" fmla="*/ 2850847 w 7823624"/>
              <a:gd name="connsiteY18" fmla="*/ 384530 h 5505810"/>
              <a:gd name="connsiteX19" fmla="*/ 3809413 w 7823624"/>
              <a:gd name="connsiteY19" fmla="*/ 1153764 h 5505810"/>
              <a:gd name="connsiteX20" fmla="*/ 5160376 w 7823624"/>
              <a:gd name="connsiteY20" fmla="*/ 1003825 h 5505810"/>
              <a:gd name="connsiteX21" fmla="*/ 5677238 w 7823624"/>
              <a:gd name="connsiteY21" fmla="*/ 480424 h 5505810"/>
              <a:gd name="connsiteX22" fmla="*/ 7082965 w 7823624"/>
              <a:gd name="connsiteY22" fmla="*/ 1065272 h 5505810"/>
              <a:gd name="connsiteX23" fmla="*/ 7687818 w 7823624"/>
              <a:gd name="connsiteY23" fmla="*/ 1625585 h 5505810"/>
              <a:gd name="connsiteX24" fmla="*/ 7823624 w 7823624"/>
              <a:gd name="connsiteY24" fmla="*/ 1633445 h 5505810"/>
              <a:gd name="connsiteX25" fmla="*/ 7823624 w 7823624"/>
              <a:gd name="connsiteY25" fmla="*/ 5505810 h 5505810"/>
              <a:gd name="connsiteX26" fmla="*/ 1419133 w 7823624"/>
              <a:gd name="connsiteY26" fmla="*/ 5505810 h 5505810"/>
              <a:gd name="connsiteX27" fmla="*/ 1422753 w 7823624"/>
              <a:gd name="connsiteY27" fmla="*/ 5488656 h 5505810"/>
              <a:gd name="connsiteX28" fmla="*/ 1543078 w 7823624"/>
              <a:gd name="connsiteY28" fmla="*/ 4961644 h 5505810"/>
              <a:gd name="connsiteX29" fmla="*/ 1334564 w 7823624"/>
              <a:gd name="connsiteY29" fmla="*/ 4133160 h 5505810"/>
              <a:gd name="connsiteX30" fmla="*/ 670875 w 7823624"/>
              <a:gd name="connsiteY30" fmla="*/ 3489628 h 5505810"/>
              <a:gd name="connsiteX31" fmla="*/ 499515 w 7823624"/>
              <a:gd name="connsiteY31" fmla="*/ 578153 h 5505810"/>
              <a:gd name="connsiteX32" fmla="*/ 1780739 w 7823624"/>
              <a:gd name="connsiteY32" fmla="*/ 1190 h 5505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7823624" h="5505810">
                <a:moveTo>
                  <a:pt x="7676365" y="583688"/>
                </a:moveTo>
                <a:cubicBezTo>
                  <a:pt x="7719804" y="582304"/>
                  <a:pt x="7764489" y="590613"/>
                  <a:pt x="7807957" y="609260"/>
                </a:cubicBezTo>
                <a:lnTo>
                  <a:pt x="7823624" y="618028"/>
                </a:lnTo>
                <a:lnTo>
                  <a:pt x="7823624" y="1356037"/>
                </a:lnTo>
                <a:lnTo>
                  <a:pt x="7783921" y="1367061"/>
                </a:lnTo>
                <a:cubicBezTo>
                  <a:pt x="7751926" y="1371702"/>
                  <a:pt x="7718882" y="1370985"/>
                  <a:pt x="7685829" y="1364631"/>
                </a:cubicBezTo>
                <a:cubicBezTo>
                  <a:pt x="7641760" y="1356162"/>
                  <a:pt x="7597675" y="1337676"/>
                  <a:pt x="7556041" y="1308528"/>
                </a:cubicBezTo>
                <a:cubicBezTo>
                  <a:pt x="7389499" y="1191936"/>
                  <a:pt x="7325207" y="948898"/>
                  <a:pt x="7412440" y="765688"/>
                </a:cubicBezTo>
                <a:cubicBezTo>
                  <a:pt x="7466961" y="651183"/>
                  <a:pt x="7567768" y="587147"/>
                  <a:pt x="7676365" y="583688"/>
                </a:cubicBezTo>
                <a:close/>
                <a:moveTo>
                  <a:pt x="7062857" y="396783"/>
                </a:moveTo>
                <a:cubicBezTo>
                  <a:pt x="7084657" y="400973"/>
                  <a:pt x="7106463" y="410117"/>
                  <a:pt x="7127059" y="424535"/>
                </a:cubicBezTo>
                <a:cubicBezTo>
                  <a:pt x="7209442" y="482209"/>
                  <a:pt x="7241245" y="602433"/>
                  <a:pt x="7198094" y="693059"/>
                </a:cubicBezTo>
                <a:cubicBezTo>
                  <a:pt x="7176519" y="738373"/>
                  <a:pt x="7140289" y="767709"/>
                  <a:pt x="7099157" y="778505"/>
                </a:cubicBezTo>
                <a:cubicBezTo>
                  <a:pt x="7078590" y="783905"/>
                  <a:pt x="7056797" y="784670"/>
                  <a:pt x="7034998" y="780480"/>
                </a:cubicBezTo>
                <a:cubicBezTo>
                  <a:pt x="7013198" y="776289"/>
                  <a:pt x="6991391" y="767146"/>
                  <a:pt x="6970795" y="752727"/>
                </a:cubicBezTo>
                <a:cubicBezTo>
                  <a:pt x="6888412" y="695052"/>
                  <a:pt x="6856608" y="574829"/>
                  <a:pt x="6899760" y="484203"/>
                </a:cubicBezTo>
                <a:cubicBezTo>
                  <a:pt x="6932124" y="416232"/>
                  <a:pt x="6997458" y="384213"/>
                  <a:pt x="7062857" y="396783"/>
                </a:cubicBezTo>
                <a:close/>
                <a:moveTo>
                  <a:pt x="1780739" y="1190"/>
                </a:moveTo>
                <a:cubicBezTo>
                  <a:pt x="2129768" y="14988"/>
                  <a:pt x="2488852" y="148495"/>
                  <a:pt x="2850847" y="384530"/>
                </a:cubicBezTo>
                <a:cubicBezTo>
                  <a:pt x="3184362" y="601036"/>
                  <a:pt x="3487788" y="901267"/>
                  <a:pt x="3809413" y="1153764"/>
                </a:cubicBezTo>
                <a:cubicBezTo>
                  <a:pt x="4262448" y="1508236"/>
                  <a:pt x="4750558" y="1545992"/>
                  <a:pt x="5160376" y="1003825"/>
                </a:cubicBezTo>
                <a:cubicBezTo>
                  <a:pt x="5313232" y="801671"/>
                  <a:pt x="5481196" y="587300"/>
                  <a:pt x="5677238" y="480424"/>
                </a:cubicBezTo>
                <a:cubicBezTo>
                  <a:pt x="6182723" y="204840"/>
                  <a:pt x="6667481" y="431193"/>
                  <a:pt x="7082965" y="1065272"/>
                </a:cubicBezTo>
                <a:cubicBezTo>
                  <a:pt x="7249706" y="1319645"/>
                  <a:pt x="7421998" y="1601453"/>
                  <a:pt x="7687818" y="1625585"/>
                </a:cubicBezTo>
                <a:lnTo>
                  <a:pt x="7823624" y="1633445"/>
                </a:lnTo>
                <a:lnTo>
                  <a:pt x="7823624" y="5505810"/>
                </a:lnTo>
                <a:lnTo>
                  <a:pt x="1419133" y="5505810"/>
                </a:lnTo>
                <a:lnTo>
                  <a:pt x="1422753" y="5488656"/>
                </a:lnTo>
                <a:cubicBezTo>
                  <a:pt x="1462649" y="5312984"/>
                  <a:pt x="1506176" y="5138278"/>
                  <a:pt x="1543078" y="4961644"/>
                </a:cubicBezTo>
                <a:cubicBezTo>
                  <a:pt x="1609806" y="4640258"/>
                  <a:pt x="1539760" y="4343419"/>
                  <a:pt x="1334564" y="4133160"/>
                </a:cubicBezTo>
                <a:cubicBezTo>
                  <a:pt x="1117562" y="3910930"/>
                  <a:pt x="900716" y="3685928"/>
                  <a:pt x="670875" y="3489628"/>
                </a:cubicBezTo>
                <a:cubicBezTo>
                  <a:pt x="-321639" y="2642174"/>
                  <a:pt x="-67393" y="1165752"/>
                  <a:pt x="499515" y="578153"/>
                </a:cubicBezTo>
                <a:cubicBezTo>
                  <a:pt x="899852" y="163598"/>
                  <a:pt x="1331986" y="-16550"/>
                  <a:pt x="1780739" y="119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AB61A76-C825-9CE1-5BEA-68041976C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52783"/>
            <a:ext cx="10972800" cy="1570804"/>
          </a:xfrm>
        </p:spPr>
        <p:txBody>
          <a:bodyPr>
            <a:normAutofit/>
          </a:bodyPr>
          <a:lstStyle/>
          <a:p>
            <a:r>
              <a:rPr lang="cs-CZ" dirty="0"/>
              <a:t>Metody učení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30D4E9A-98ED-428D-D259-002B0616E3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2397689"/>
            <a:ext cx="5013433" cy="344589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cs-CZ" sz="2800" dirty="0"/>
              <a:t>Učení s učitelem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2800" dirty="0"/>
              <a:t>Učení bez učitele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2800" dirty="0"/>
              <a:t>Zpětnovazební učení</a:t>
            </a:r>
          </a:p>
        </p:txBody>
      </p:sp>
      <p:pic>
        <p:nvPicPr>
          <p:cNvPr id="7" name="Graphic 6" descr="Vzdělání">
            <a:extLst>
              <a:ext uri="{FF2B5EF4-FFF2-40B4-BE49-F238E27FC236}">
                <a16:creationId xmlns:a16="http://schemas.microsoft.com/office/drawing/2014/main" id="{50032E04-4997-7A4E-BDD9-38E88309E7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21639" y="1826213"/>
            <a:ext cx="3445892" cy="3445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927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Background Fill">
            <a:extLst>
              <a:ext uri="{FF2B5EF4-FFF2-40B4-BE49-F238E27FC236}">
                <a16:creationId xmlns:a16="http://schemas.microsoft.com/office/drawing/2014/main" id="{B937640E-EF7A-4A6C-A950-D12B7D5C92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76BDF4D-4826-490A-8307-7247A295E2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0FF4CF-25CB-4537-9BBF-28B36C76BE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65328" y="1352190"/>
            <a:ext cx="7823624" cy="5505810"/>
          </a:xfrm>
          <a:custGeom>
            <a:avLst/>
            <a:gdLst>
              <a:gd name="connsiteX0" fmla="*/ 7676365 w 7823624"/>
              <a:gd name="connsiteY0" fmla="*/ 583688 h 5505810"/>
              <a:gd name="connsiteX1" fmla="*/ 7807957 w 7823624"/>
              <a:gd name="connsiteY1" fmla="*/ 609260 h 5505810"/>
              <a:gd name="connsiteX2" fmla="*/ 7823624 w 7823624"/>
              <a:gd name="connsiteY2" fmla="*/ 618028 h 5505810"/>
              <a:gd name="connsiteX3" fmla="*/ 7823624 w 7823624"/>
              <a:gd name="connsiteY3" fmla="*/ 1356037 h 5505810"/>
              <a:gd name="connsiteX4" fmla="*/ 7783921 w 7823624"/>
              <a:gd name="connsiteY4" fmla="*/ 1367061 h 5505810"/>
              <a:gd name="connsiteX5" fmla="*/ 7685829 w 7823624"/>
              <a:gd name="connsiteY5" fmla="*/ 1364631 h 5505810"/>
              <a:gd name="connsiteX6" fmla="*/ 7556041 w 7823624"/>
              <a:gd name="connsiteY6" fmla="*/ 1308528 h 5505810"/>
              <a:gd name="connsiteX7" fmla="*/ 7412440 w 7823624"/>
              <a:gd name="connsiteY7" fmla="*/ 765688 h 5505810"/>
              <a:gd name="connsiteX8" fmla="*/ 7676365 w 7823624"/>
              <a:gd name="connsiteY8" fmla="*/ 583688 h 5505810"/>
              <a:gd name="connsiteX9" fmla="*/ 7062857 w 7823624"/>
              <a:gd name="connsiteY9" fmla="*/ 396783 h 5505810"/>
              <a:gd name="connsiteX10" fmla="*/ 7127059 w 7823624"/>
              <a:gd name="connsiteY10" fmla="*/ 424535 h 5505810"/>
              <a:gd name="connsiteX11" fmla="*/ 7198094 w 7823624"/>
              <a:gd name="connsiteY11" fmla="*/ 693059 h 5505810"/>
              <a:gd name="connsiteX12" fmla="*/ 7099157 w 7823624"/>
              <a:gd name="connsiteY12" fmla="*/ 778505 h 5505810"/>
              <a:gd name="connsiteX13" fmla="*/ 7034998 w 7823624"/>
              <a:gd name="connsiteY13" fmla="*/ 780480 h 5505810"/>
              <a:gd name="connsiteX14" fmla="*/ 6970795 w 7823624"/>
              <a:gd name="connsiteY14" fmla="*/ 752727 h 5505810"/>
              <a:gd name="connsiteX15" fmla="*/ 6899760 w 7823624"/>
              <a:gd name="connsiteY15" fmla="*/ 484203 h 5505810"/>
              <a:gd name="connsiteX16" fmla="*/ 7062857 w 7823624"/>
              <a:gd name="connsiteY16" fmla="*/ 396783 h 5505810"/>
              <a:gd name="connsiteX17" fmla="*/ 1780739 w 7823624"/>
              <a:gd name="connsiteY17" fmla="*/ 1190 h 5505810"/>
              <a:gd name="connsiteX18" fmla="*/ 2850847 w 7823624"/>
              <a:gd name="connsiteY18" fmla="*/ 384530 h 5505810"/>
              <a:gd name="connsiteX19" fmla="*/ 3809413 w 7823624"/>
              <a:gd name="connsiteY19" fmla="*/ 1153764 h 5505810"/>
              <a:gd name="connsiteX20" fmla="*/ 5160376 w 7823624"/>
              <a:gd name="connsiteY20" fmla="*/ 1003825 h 5505810"/>
              <a:gd name="connsiteX21" fmla="*/ 5677238 w 7823624"/>
              <a:gd name="connsiteY21" fmla="*/ 480424 h 5505810"/>
              <a:gd name="connsiteX22" fmla="*/ 7082965 w 7823624"/>
              <a:gd name="connsiteY22" fmla="*/ 1065272 h 5505810"/>
              <a:gd name="connsiteX23" fmla="*/ 7687818 w 7823624"/>
              <a:gd name="connsiteY23" fmla="*/ 1625585 h 5505810"/>
              <a:gd name="connsiteX24" fmla="*/ 7823624 w 7823624"/>
              <a:gd name="connsiteY24" fmla="*/ 1633445 h 5505810"/>
              <a:gd name="connsiteX25" fmla="*/ 7823624 w 7823624"/>
              <a:gd name="connsiteY25" fmla="*/ 5505810 h 5505810"/>
              <a:gd name="connsiteX26" fmla="*/ 1419133 w 7823624"/>
              <a:gd name="connsiteY26" fmla="*/ 5505810 h 5505810"/>
              <a:gd name="connsiteX27" fmla="*/ 1422753 w 7823624"/>
              <a:gd name="connsiteY27" fmla="*/ 5488656 h 5505810"/>
              <a:gd name="connsiteX28" fmla="*/ 1543078 w 7823624"/>
              <a:gd name="connsiteY28" fmla="*/ 4961644 h 5505810"/>
              <a:gd name="connsiteX29" fmla="*/ 1334564 w 7823624"/>
              <a:gd name="connsiteY29" fmla="*/ 4133160 h 5505810"/>
              <a:gd name="connsiteX30" fmla="*/ 670875 w 7823624"/>
              <a:gd name="connsiteY30" fmla="*/ 3489628 h 5505810"/>
              <a:gd name="connsiteX31" fmla="*/ 499515 w 7823624"/>
              <a:gd name="connsiteY31" fmla="*/ 578153 h 5505810"/>
              <a:gd name="connsiteX32" fmla="*/ 1780739 w 7823624"/>
              <a:gd name="connsiteY32" fmla="*/ 1190 h 5505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7823624" h="5505810">
                <a:moveTo>
                  <a:pt x="7676365" y="583688"/>
                </a:moveTo>
                <a:cubicBezTo>
                  <a:pt x="7719804" y="582304"/>
                  <a:pt x="7764489" y="590613"/>
                  <a:pt x="7807957" y="609260"/>
                </a:cubicBezTo>
                <a:lnTo>
                  <a:pt x="7823624" y="618028"/>
                </a:lnTo>
                <a:lnTo>
                  <a:pt x="7823624" y="1356037"/>
                </a:lnTo>
                <a:lnTo>
                  <a:pt x="7783921" y="1367061"/>
                </a:lnTo>
                <a:cubicBezTo>
                  <a:pt x="7751926" y="1371702"/>
                  <a:pt x="7718882" y="1370985"/>
                  <a:pt x="7685829" y="1364631"/>
                </a:cubicBezTo>
                <a:cubicBezTo>
                  <a:pt x="7641760" y="1356162"/>
                  <a:pt x="7597675" y="1337676"/>
                  <a:pt x="7556041" y="1308528"/>
                </a:cubicBezTo>
                <a:cubicBezTo>
                  <a:pt x="7389499" y="1191936"/>
                  <a:pt x="7325207" y="948898"/>
                  <a:pt x="7412440" y="765688"/>
                </a:cubicBezTo>
                <a:cubicBezTo>
                  <a:pt x="7466961" y="651183"/>
                  <a:pt x="7567768" y="587147"/>
                  <a:pt x="7676365" y="583688"/>
                </a:cubicBezTo>
                <a:close/>
                <a:moveTo>
                  <a:pt x="7062857" y="396783"/>
                </a:moveTo>
                <a:cubicBezTo>
                  <a:pt x="7084657" y="400973"/>
                  <a:pt x="7106463" y="410117"/>
                  <a:pt x="7127059" y="424535"/>
                </a:cubicBezTo>
                <a:cubicBezTo>
                  <a:pt x="7209442" y="482209"/>
                  <a:pt x="7241245" y="602433"/>
                  <a:pt x="7198094" y="693059"/>
                </a:cubicBezTo>
                <a:cubicBezTo>
                  <a:pt x="7176519" y="738373"/>
                  <a:pt x="7140289" y="767709"/>
                  <a:pt x="7099157" y="778505"/>
                </a:cubicBezTo>
                <a:cubicBezTo>
                  <a:pt x="7078590" y="783905"/>
                  <a:pt x="7056797" y="784670"/>
                  <a:pt x="7034998" y="780480"/>
                </a:cubicBezTo>
                <a:cubicBezTo>
                  <a:pt x="7013198" y="776289"/>
                  <a:pt x="6991391" y="767146"/>
                  <a:pt x="6970795" y="752727"/>
                </a:cubicBezTo>
                <a:cubicBezTo>
                  <a:pt x="6888412" y="695052"/>
                  <a:pt x="6856608" y="574829"/>
                  <a:pt x="6899760" y="484203"/>
                </a:cubicBezTo>
                <a:cubicBezTo>
                  <a:pt x="6932124" y="416232"/>
                  <a:pt x="6997458" y="384213"/>
                  <a:pt x="7062857" y="396783"/>
                </a:cubicBezTo>
                <a:close/>
                <a:moveTo>
                  <a:pt x="1780739" y="1190"/>
                </a:moveTo>
                <a:cubicBezTo>
                  <a:pt x="2129768" y="14988"/>
                  <a:pt x="2488852" y="148495"/>
                  <a:pt x="2850847" y="384530"/>
                </a:cubicBezTo>
                <a:cubicBezTo>
                  <a:pt x="3184362" y="601036"/>
                  <a:pt x="3487788" y="901267"/>
                  <a:pt x="3809413" y="1153764"/>
                </a:cubicBezTo>
                <a:cubicBezTo>
                  <a:pt x="4262448" y="1508236"/>
                  <a:pt x="4750558" y="1545992"/>
                  <a:pt x="5160376" y="1003825"/>
                </a:cubicBezTo>
                <a:cubicBezTo>
                  <a:pt x="5313232" y="801671"/>
                  <a:pt x="5481196" y="587300"/>
                  <a:pt x="5677238" y="480424"/>
                </a:cubicBezTo>
                <a:cubicBezTo>
                  <a:pt x="6182723" y="204840"/>
                  <a:pt x="6667481" y="431193"/>
                  <a:pt x="7082965" y="1065272"/>
                </a:cubicBezTo>
                <a:cubicBezTo>
                  <a:pt x="7249706" y="1319645"/>
                  <a:pt x="7421998" y="1601453"/>
                  <a:pt x="7687818" y="1625585"/>
                </a:cubicBezTo>
                <a:lnTo>
                  <a:pt x="7823624" y="1633445"/>
                </a:lnTo>
                <a:lnTo>
                  <a:pt x="7823624" y="5505810"/>
                </a:lnTo>
                <a:lnTo>
                  <a:pt x="1419133" y="5505810"/>
                </a:lnTo>
                <a:lnTo>
                  <a:pt x="1422753" y="5488656"/>
                </a:lnTo>
                <a:cubicBezTo>
                  <a:pt x="1462649" y="5312984"/>
                  <a:pt x="1506176" y="5138278"/>
                  <a:pt x="1543078" y="4961644"/>
                </a:cubicBezTo>
                <a:cubicBezTo>
                  <a:pt x="1609806" y="4640258"/>
                  <a:pt x="1539760" y="4343419"/>
                  <a:pt x="1334564" y="4133160"/>
                </a:cubicBezTo>
                <a:cubicBezTo>
                  <a:pt x="1117562" y="3910930"/>
                  <a:pt x="900716" y="3685928"/>
                  <a:pt x="670875" y="3489628"/>
                </a:cubicBezTo>
                <a:cubicBezTo>
                  <a:pt x="-321639" y="2642174"/>
                  <a:pt x="-67393" y="1165752"/>
                  <a:pt x="499515" y="578153"/>
                </a:cubicBezTo>
                <a:cubicBezTo>
                  <a:pt x="899852" y="163598"/>
                  <a:pt x="1331986" y="-16550"/>
                  <a:pt x="1780739" y="119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C6C97B2-1D45-F9E7-097F-F7362F4B9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52783"/>
            <a:ext cx="10972800" cy="1570804"/>
          </a:xfrm>
        </p:spPr>
        <p:txBody>
          <a:bodyPr>
            <a:normAutofit/>
          </a:bodyPr>
          <a:lstStyle/>
          <a:p>
            <a:r>
              <a:rPr lang="cs-CZ" dirty="0"/>
              <a:t>Co je to strojové učení?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BE9243-4094-F572-79F1-0B76086B8E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2397689"/>
            <a:ext cx="5236030" cy="3445893"/>
          </a:xfrm>
        </p:spPr>
        <p:txBody>
          <a:bodyPr>
            <a:normAutofit/>
          </a:bodyPr>
          <a:lstStyle/>
          <a:p>
            <a:r>
              <a:rPr lang="cs-CZ" sz="2400" dirty="0"/>
              <a:t>… a jak ho demonstrovat ve výuce?</a:t>
            </a:r>
          </a:p>
          <a:p>
            <a:endParaRPr lang="cs-CZ" sz="2400" dirty="0"/>
          </a:p>
          <a:p>
            <a:r>
              <a:rPr lang="cs-CZ" sz="2400" dirty="0">
                <a:hlinkClick r:id="rId2"/>
              </a:rPr>
              <a:t>https://quickdraw.withgoogle.com/</a:t>
            </a:r>
            <a:endParaRPr lang="cs-CZ" sz="2400" dirty="0"/>
          </a:p>
          <a:p>
            <a:endParaRPr lang="cs-CZ" sz="2400" dirty="0"/>
          </a:p>
          <a:p>
            <a:r>
              <a:rPr lang="cs-CZ" sz="2400" dirty="0">
                <a:hlinkClick r:id="rId3"/>
              </a:rPr>
              <a:t>https://www.autodraw.com/</a:t>
            </a:r>
            <a:endParaRPr lang="cs-CZ" sz="2400" dirty="0"/>
          </a:p>
          <a:p>
            <a:endParaRPr lang="cs-CZ" sz="2400" dirty="0"/>
          </a:p>
          <a:p>
            <a:endParaRPr lang="cs-CZ" dirty="0"/>
          </a:p>
        </p:txBody>
      </p:sp>
      <p:pic>
        <p:nvPicPr>
          <p:cNvPr id="7" name="Graphic 6" descr="Učitel">
            <a:extLst>
              <a:ext uri="{FF2B5EF4-FFF2-40B4-BE49-F238E27FC236}">
                <a16:creationId xmlns:a16="http://schemas.microsoft.com/office/drawing/2014/main" id="{E6F7FDA3-E39A-42BB-513A-3F495E94C4A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193932" y="2397690"/>
            <a:ext cx="3445892" cy="3445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190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Background Fill">
            <a:extLst>
              <a:ext uri="{FF2B5EF4-FFF2-40B4-BE49-F238E27FC236}">
                <a16:creationId xmlns:a16="http://schemas.microsoft.com/office/drawing/2014/main" id="{B937640E-EF7A-4A6C-A950-D12B7D5C92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1380B7A-5B85-4642-8878-2089DEF2C3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848D562A-EF99-44C6-AA29-9D3E421772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2299" y="-1"/>
            <a:ext cx="5726653" cy="6858000"/>
          </a:xfrm>
          <a:custGeom>
            <a:avLst/>
            <a:gdLst>
              <a:gd name="connsiteX0" fmla="*/ 615190 w 5726653"/>
              <a:gd name="connsiteY0" fmla="*/ 3536635 h 6858000"/>
              <a:gd name="connsiteX1" fmla="*/ 1124778 w 5726653"/>
              <a:gd name="connsiteY1" fmla="*/ 4046223 h 6858000"/>
              <a:gd name="connsiteX2" fmla="*/ 615190 w 5726653"/>
              <a:gd name="connsiteY2" fmla="*/ 4555811 h 6858000"/>
              <a:gd name="connsiteX3" fmla="*/ 105602 w 5726653"/>
              <a:gd name="connsiteY3" fmla="*/ 4046223 h 6858000"/>
              <a:gd name="connsiteX4" fmla="*/ 615190 w 5726653"/>
              <a:gd name="connsiteY4" fmla="*/ 3536635 h 6858000"/>
              <a:gd name="connsiteX5" fmla="*/ 1497780 w 5726653"/>
              <a:gd name="connsiteY5" fmla="*/ 0 h 6858000"/>
              <a:gd name="connsiteX6" fmla="*/ 5164844 w 5726653"/>
              <a:gd name="connsiteY6" fmla="*/ 0 h 6858000"/>
              <a:gd name="connsiteX7" fmla="*/ 5726653 w 5726653"/>
              <a:gd name="connsiteY7" fmla="*/ 0 h 6858000"/>
              <a:gd name="connsiteX8" fmla="*/ 5726653 w 5726653"/>
              <a:gd name="connsiteY8" fmla="*/ 6858000 h 6858000"/>
              <a:gd name="connsiteX9" fmla="*/ 311757 w 5726653"/>
              <a:gd name="connsiteY9" fmla="*/ 6858000 h 6858000"/>
              <a:gd name="connsiteX10" fmla="*/ 314130 w 5726653"/>
              <a:gd name="connsiteY10" fmla="*/ 6707670 h 6858000"/>
              <a:gd name="connsiteX11" fmla="*/ 599702 w 5726653"/>
              <a:gd name="connsiteY11" fmla="*/ 5670858 h 6858000"/>
              <a:gd name="connsiteX12" fmla="*/ 1211433 w 5726653"/>
              <a:gd name="connsiteY12" fmla="*/ 4641255 h 6858000"/>
              <a:gd name="connsiteX13" fmla="*/ 1053041 w 5726653"/>
              <a:gd name="connsiteY13" fmla="*/ 3164269 h 6858000"/>
              <a:gd name="connsiteX14" fmla="*/ 607048 w 5726653"/>
              <a:gd name="connsiteY14" fmla="*/ 2589405 h 6858000"/>
              <a:gd name="connsiteX15" fmla="*/ 1054915 w 5726653"/>
              <a:gd name="connsiteY15" fmla="*/ 1068099 h 6858000"/>
              <a:gd name="connsiteX16" fmla="*/ 1502877 w 5726653"/>
              <a:gd name="connsiteY16" fmla="*/ 419995 h 6858000"/>
              <a:gd name="connsiteX17" fmla="*/ 1505904 w 5726653"/>
              <a:gd name="connsiteY17" fmla="*/ 184996 h 6858000"/>
              <a:gd name="connsiteX18" fmla="*/ 14543 w 5726653"/>
              <a:gd name="connsiteY18" fmla="*/ 0 h 6858000"/>
              <a:gd name="connsiteX19" fmla="*/ 879351 w 5726653"/>
              <a:gd name="connsiteY19" fmla="*/ 0 h 6858000"/>
              <a:gd name="connsiteX20" fmla="*/ 892053 w 5726653"/>
              <a:gd name="connsiteY20" fmla="*/ 78052 h 6858000"/>
              <a:gd name="connsiteX21" fmla="*/ 561940 w 5726653"/>
              <a:gd name="connsiteY21" fmla="*/ 535443 h 6858000"/>
              <a:gd name="connsiteX22" fmla="*/ 15319 w 5726653"/>
              <a:gd name="connsiteY22" fmla="*/ 219852 h 6858000"/>
              <a:gd name="connsiteX23" fmla="*/ 4234 w 5726653"/>
              <a:gd name="connsiteY23" fmla="*/ 4296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726653" h="6858000">
                <a:moveTo>
                  <a:pt x="615190" y="3536635"/>
                </a:moveTo>
                <a:cubicBezTo>
                  <a:pt x="896628" y="3536635"/>
                  <a:pt x="1124778" y="3764785"/>
                  <a:pt x="1124778" y="4046223"/>
                </a:cubicBezTo>
                <a:cubicBezTo>
                  <a:pt x="1124778" y="4327661"/>
                  <a:pt x="896628" y="4555811"/>
                  <a:pt x="615190" y="4555811"/>
                </a:cubicBezTo>
                <a:cubicBezTo>
                  <a:pt x="333752" y="4555811"/>
                  <a:pt x="105602" y="4327661"/>
                  <a:pt x="105602" y="4046223"/>
                </a:cubicBezTo>
                <a:cubicBezTo>
                  <a:pt x="105602" y="3764785"/>
                  <a:pt x="333752" y="3536635"/>
                  <a:pt x="615190" y="3536635"/>
                </a:cubicBezTo>
                <a:close/>
                <a:moveTo>
                  <a:pt x="1497780" y="0"/>
                </a:moveTo>
                <a:lnTo>
                  <a:pt x="5164844" y="0"/>
                </a:lnTo>
                <a:lnTo>
                  <a:pt x="5726653" y="0"/>
                </a:lnTo>
                <a:lnTo>
                  <a:pt x="5726653" y="6858000"/>
                </a:lnTo>
                <a:lnTo>
                  <a:pt x="311757" y="6858000"/>
                </a:lnTo>
                <a:lnTo>
                  <a:pt x="314130" y="6707670"/>
                </a:lnTo>
                <a:cubicBezTo>
                  <a:pt x="335132" y="6366409"/>
                  <a:pt x="433651" y="6019042"/>
                  <a:pt x="599702" y="5670858"/>
                </a:cubicBezTo>
                <a:cubicBezTo>
                  <a:pt x="770257" y="5311556"/>
                  <a:pt x="1010813" y="4986832"/>
                  <a:pt x="1211433" y="4641255"/>
                </a:cubicBezTo>
                <a:cubicBezTo>
                  <a:pt x="1493036" y="4154456"/>
                  <a:pt x="1511835" y="3622744"/>
                  <a:pt x="1053041" y="3164269"/>
                </a:cubicBezTo>
                <a:cubicBezTo>
                  <a:pt x="881977" y="2993264"/>
                  <a:pt x="700422" y="2805523"/>
                  <a:pt x="607048" y="2589405"/>
                </a:cubicBezTo>
                <a:cubicBezTo>
                  <a:pt x="366279" y="2032158"/>
                  <a:pt x="541125" y="1508061"/>
                  <a:pt x="1054915" y="1068099"/>
                </a:cubicBezTo>
                <a:cubicBezTo>
                  <a:pt x="1261027" y="891535"/>
                  <a:pt x="1489688" y="709488"/>
                  <a:pt x="1502877" y="419995"/>
                </a:cubicBezTo>
                <a:cubicBezTo>
                  <a:pt x="1506389" y="341910"/>
                  <a:pt x="1507262" y="263520"/>
                  <a:pt x="1505904" y="184996"/>
                </a:cubicBezTo>
                <a:close/>
                <a:moveTo>
                  <a:pt x="14543" y="0"/>
                </a:moveTo>
                <a:lnTo>
                  <a:pt x="879351" y="0"/>
                </a:lnTo>
                <a:lnTo>
                  <a:pt x="892053" y="78052"/>
                </a:lnTo>
                <a:cubicBezTo>
                  <a:pt x="904492" y="285271"/>
                  <a:pt x="770271" y="479621"/>
                  <a:pt x="561940" y="535443"/>
                </a:cubicBezTo>
                <a:cubicBezTo>
                  <a:pt x="323846" y="599240"/>
                  <a:pt x="79116" y="457945"/>
                  <a:pt x="15319" y="219852"/>
                </a:cubicBezTo>
                <a:cubicBezTo>
                  <a:pt x="-631" y="160329"/>
                  <a:pt x="-3762" y="100391"/>
                  <a:pt x="4234" y="4296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3678025-DC06-C837-D412-155D2AEF7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17386"/>
            <a:ext cx="5369169" cy="1582784"/>
          </a:xfrm>
        </p:spPr>
        <p:txBody>
          <a:bodyPr>
            <a:normAutofit/>
          </a:bodyPr>
          <a:lstStyle/>
          <a:p>
            <a:r>
              <a:rPr lang="cs-CZ" dirty="0"/>
              <a:t>Třídění dat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DD39F1A-ACDE-0520-D832-E3EC5F9D75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0197" y="2356598"/>
            <a:ext cx="6215145" cy="3790529"/>
          </a:xfrm>
        </p:spPr>
        <p:txBody>
          <a:bodyPr anchor="t"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err="1"/>
              <a:t>dataset</a:t>
            </a:r>
            <a:r>
              <a:rPr lang="cs-CZ" sz="2400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skupina A, skupina B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Podle jakých parametrů kategorizovat?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A proč?</a:t>
            </a:r>
          </a:p>
        </p:txBody>
      </p:sp>
      <p:pic>
        <p:nvPicPr>
          <p:cNvPr id="19" name="Graphic 6" descr="Statistika">
            <a:extLst>
              <a:ext uri="{FF2B5EF4-FFF2-40B4-BE49-F238E27FC236}">
                <a16:creationId xmlns:a16="http://schemas.microsoft.com/office/drawing/2014/main" id="{8081F785-0FF3-FFE7-CDEC-0AF0BBA2F0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625301" y="1430238"/>
            <a:ext cx="3956501" cy="3956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1741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Background Fill">
            <a:extLst>
              <a:ext uri="{FF2B5EF4-FFF2-40B4-BE49-F238E27FC236}">
                <a16:creationId xmlns:a16="http://schemas.microsoft.com/office/drawing/2014/main" id="{B937640E-EF7A-4A6C-A950-D12B7D5C92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94CCE7A-BF63-4F34-A790-506292F49D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F066AA63-76B1-4DA5-BDFB-DB2FD4E001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44776" y="211090"/>
            <a:ext cx="5544176" cy="6646910"/>
          </a:xfrm>
          <a:custGeom>
            <a:avLst/>
            <a:gdLst>
              <a:gd name="connsiteX0" fmla="*/ 4779974 w 5544176"/>
              <a:gd name="connsiteY0" fmla="*/ 685250 h 6646910"/>
              <a:gd name="connsiteX1" fmla="*/ 5309474 w 5544176"/>
              <a:gd name="connsiteY1" fmla="*/ 1126951 h 6646910"/>
              <a:gd name="connsiteX2" fmla="*/ 5001910 w 5544176"/>
              <a:gd name="connsiteY2" fmla="*/ 1690856 h 6646910"/>
              <a:gd name="connsiteX3" fmla="*/ 4306656 w 5544176"/>
              <a:gd name="connsiteY3" fmla="*/ 1273177 h 6646910"/>
              <a:gd name="connsiteX4" fmla="*/ 4621504 w 5544176"/>
              <a:gd name="connsiteY4" fmla="*/ 721515 h 6646910"/>
              <a:gd name="connsiteX5" fmla="*/ 4779974 w 5544176"/>
              <a:gd name="connsiteY5" fmla="*/ 685250 h 6646910"/>
              <a:gd name="connsiteX6" fmla="*/ 2760003 w 5544176"/>
              <a:gd name="connsiteY6" fmla="*/ 352577 h 6646910"/>
              <a:gd name="connsiteX7" fmla="*/ 2990385 w 5544176"/>
              <a:gd name="connsiteY7" fmla="*/ 544679 h 6646910"/>
              <a:gd name="connsiteX8" fmla="*/ 2856557 w 5544176"/>
              <a:gd name="connsiteY8" fmla="*/ 790095 h 6646910"/>
              <a:gd name="connsiteX9" fmla="*/ 2554030 w 5544176"/>
              <a:gd name="connsiteY9" fmla="*/ 608299 h 6646910"/>
              <a:gd name="connsiteX10" fmla="*/ 2691113 w 5544176"/>
              <a:gd name="connsiteY10" fmla="*/ 368075 h 6646910"/>
              <a:gd name="connsiteX11" fmla="*/ 2760003 w 5544176"/>
              <a:gd name="connsiteY11" fmla="*/ 352577 h 6646910"/>
              <a:gd name="connsiteX12" fmla="*/ 3630 w 5544176"/>
              <a:gd name="connsiteY12" fmla="*/ 28121 h 6646910"/>
              <a:gd name="connsiteX13" fmla="*/ 151871 w 5544176"/>
              <a:gd name="connsiteY13" fmla="*/ 38891 h 6646910"/>
              <a:gd name="connsiteX14" fmla="*/ 1031555 w 5544176"/>
              <a:gd name="connsiteY14" fmla="*/ 832871 h 6646910"/>
              <a:gd name="connsiteX15" fmla="*/ 1096338 w 5544176"/>
              <a:gd name="connsiteY15" fmla="*/ 964607 h 6646910"/>
              <a:gd name="connsiteX16" fmla="*/ 1409481 w 5544176"/>
              <a:gd name="connsiteY16" fmla="*/ 1265738 h 6646910"/>
              <a:gd name="connsiteX17" fmla="*/ 2318612 w 5544176"/>
              <a:gd name="connsiteY17" fmla="*/ 859062 h 6646910"/>
              <a:gd name="connsiteX18" fmla="*/ 2675615 w 5544176"/>
              <a:gd name="connsiteY18" fmla="*/ 1267985 h 6646910"/>
              <a:gd name="connsiteX19" fmla="*/ 2952957 w 5544176"/>
              <a:gd name="connsiteY19" fmla="*/ 1297896 h 6646910"/>
              <a:gd name="connsiteX20" fmla="*/ 3058268 w 5544176"/>
              <a:gd name="connsiteY20" fmla="*/ 1155778 h 6646910"/>
              <a:gd name="connsiteX21" fmla="*/ 3306706 w 5544176"/>
              <a:gd name="connsiteY21" fmla="*/ 310500 h 6646910"/>
              <a:gd name="connsiteX22" fmla="*/ 3735234 w 5544176"/>
              <a:gd name="connsiteY22" fmla="*/ 107395 h 6646910"/>
              <a:gd name="connsiteX23" fmla="*/ 3828224 w 5544176"/>
              <a:gd name="connsiteY23" fmla="*/ 117624 h 6646910"/>
              <a:gd name="connsiteX24" fmla="*/ 4231180 w 5544176"/>
              <a:gd name="connsiteY24" fmla="*/ 592260 h 6646910"/>
              <a:gd name="connsiteX25" fmla="*/ 3873092 w 5544176"/>
              <a:gd name="connsiteY25" fmla="*/ 1299370 h 6646910"/>
              <a:gd name="connsiteX26" fmla="*/ 4050935 w 5544176"/>
              <a:gd name="connsiteY26" fmla="*/ 1948439 h 6646910"/>
              <a:gd name="connsiteX27" fmla="*/ 5211525 w 5544176"/>
              <a:gd name="connsiteY27" fmla="*/ 2027402 h 6646910"/>
              <a:gd name="connsiteX28" fmla="*/ 5541097 w 5544176"/>
              <a:gd name="connsiteY28" fmla="*/ 2700958 h 6646910"/>
              <a:gd name="connsiteX29" fmla="*/ 5094823 w 5544176"/>
              <a:gd name="connsiteY29" fmla="*/ 3471378 h 6646910"/>
              <a:gd name="connsiteX30" fmla="*/ 5505528 w 5544176"/>
              <a:gd name="connsiteY30" fmla="*/ 4272564 h 6646910"/>
              <a:gd name="connsiteX31" fmla="*/ 5281423 w 5544176"/>
              <a:gd name="connsiteY31" fmla="*/ 4965183 h 6646910"/>
              <a:gd name="connsiteX32" fmla="*/ 4675749 w 5544176"/>
              <a:gd name="connsiteY32" fmla="*/ 5385343 h 6646910"/>
              <a:gd name="connsiteX33" fmla="*/ 4508838 w 5544176"/>
              <a:gd name="connsiteY33" fmla="*/ 6598516 h 6646910"/>
              <a:gd name="connsiteX34" fmla="*/ 4472787 w 5544176"/>
              <a:gd name="connsiteY34" fmla="*/ 6646910 h 6646910"/>
              <a:gd name="connsiteX35" fmla="*/ 3367517 w 5544176"/>
              <a:gd name="connsiteY35" fmla="*/ 6646910 h 6646910"/>
              <a:gd name="connsiteX36" fmla="*/ 2998981 w 5544176"/>
              <a:gd name="connsiteY36" fmla="*/ 6646910 h 6646910"/>
              <a:gd name="connsiteX37" fmla="*/ 2648733 w 5544176"/>
              <a:gd name="connsiteY37" fmla="*/ 6646910 h 6646910"/>
              <a:gd name="connsiteX38" fmla="*/ 0 w 5544176"/>
              <a:gd name="connsiteY38" fmla="*/ 6646910 h 6646910"/>
              <a:gd name="connsiteX39" fmla="*/ 0 w 5544176"/>
              <a:gd name="connsiteY39" fmla="*/ 28222 h 6646910"/>
              <a:gd name="connsiteX40" fmla="*/ 1509522 w 5544176"/>
              <a:gd name="connsiteY40" fmla="*/ 767 h 6646910"/>
              <a:gd name="connsiteX41" fmla="*/ 1986017 w 5544176"/>
              <a:gd name="connsiteY41" fmla="*/ 398066 h 6646910"/>
              <a:gd name="connsiteX42" fmla="*/ 1709217 w 5544176"/>
              <a:gd name="connsiteY42" fmla="*/ 905558 h 6646910"/>
              <a:gd name="connsiteX43" fmla="*/ 1083551 w 5544176"/>
              <a:gd name="connsiteY43" fmla="*/ 529879 h 6646910"/>
              <a:gd name="connsiteX44" fmla="*/ 1366937 w 5544176"/>
              <a:gd name="connsiteY44" fmla="*/ 33390 h 6646910"/>
              <a:gd name="connsiteX45" fmla="*/ 1509522 w 5544176"/>
              <a:gd name="connsiteY45" fmla="*/ 767 h 6646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5544176" h="6646910">
                <a:moveTo>
                  <a:pt x="4779974" y="685250"/>
                </a:moveTo>
                <a:cubicBezTo>
                  <a:pt x="5032054" y="670215"/>
                  <a:pt x="5267008" y="852320"/>
                  <a:pt x="5309474" y="1126951"/>
                </a:cubicBezTo>
                <a:cubicBezTo>
                  <a:pt x="5346050" y="1363456"/>
                  <a:pt x="5216949" y="1600813"/>
                  <a:pt x="5001910" y="1690856"/>
                </a:cubicBezTo>
                <a:cubicBezTo>
                  <a:pt x="4692098" y="1820733"/>
                  <a:pt x="4350283" y="1615922"/>
                  <a:pt x="4306656" y="1273177"/>
                </a:cubicBezTo>
                <a:cubicBezTo>
                  <a:pt x="4276590" y="1039231"/>
                  <a:pt x="4408479" y="807918"/>
                  <a:pt x="4621504" y="721515"/>
                </a:cubicBezTo>
                <a:cubicBezTo>
                  <a:pt x="4671997" y="700903"/>
                  <a:pt x="4725528" y="688659"/>
                  <a:pt x="4779974" y="685250"/>
                </a:cubicBezTo>
                <a:close/>
                <a:moveTo>
                  <a:pt x="2760003" y="352577"/>
                </a:moveTo>
                <a:cubicBezTo>
                  <a:pt x="2869653" y="345991"/>
                  <a:pt x="2971942" y="425187"/>
                  <a:pt x="2990385" y="544679"/>
                </a:cubicBezTo>
                <a:cubicBezTo>
                  <a:pt x="3006348" y="647665"/>
                  <a:pt x="2950167" y="750884"/>
                  <a:pt x="2856557" y="790095"/>
                </a:cubicBezTo>
                <a:cubicBezTo>
                  <a:pt x="2721799" y="846585"/>
                  <a:pt x="2573171" y="757470"/>
                  <a:pt x="2554030" y="608299"/>
                </a:cubicBezTo>
                <a:cubicBezTo>
                  <a:pt x="2540934" y="506165"/>
                  <a:pt x="2598123" y="405659"/>
                  <a:pt x="2691113" y="368075"/>
                </a:cubicBezTo>
                <a:cubicBezTo>
                  <a:pt x="2713089" y="359242"/>
                  <a:pt x="2736352" y="353973"/>
                  <a:pt x="2760003" y="352577"/>
                </a:cubicBezTo>
                <a:close/>
                <a:moveTo>
                  <a:pt x="3630" y="28121"/>
                </a:moveTo>
                <a:cubicBezTo>
                  <a:pt x="53278" y="26959"/>
                  <a:pt x="102920" y="30524"/>
                  <a:pt x="151871" y="38891"/>
                </a:cubicBezTo>
                <a:cubicBezTo>
                  <a:pt x="865103" y="112200"/>
                  <a:pt x="964292" y="593344"/>
                  <a:pt x="1031555" y="832871"/>
                </a:cubicBezTo>
                <a:cubicBezTo>
                  <a:pt x="1053330" y="878203"/>
                  <a:pt x="1074563" y="922528"/>
                  <a:pt x="1096338" y="964607"/>
                </a:cubicBezTo>
                <a:cubicBezTo>
                  <a:pt x="1174682" y="1115560"/>
                  <a:pt x="1260852" y="1237377"/>
                  <a:pt x="1409481" y="1265738"/>
                </a:cubicBezTo>
                <a:cubicBezTo>
                  <a:pt x="1767492" y="1334008"/>
                  <a:pt x="1973154" y="762896"/>
                  <a:pt x="2318612" y="859062"/>
                </a:cubicBezTo>
                <a:cubicBezTo>
                  <a:pt x="2496300" y="908501"/>
                  <a:pt x="2583943" y="1098510"/>
                  <a:pt x="2675615" y="1267985"/>
                </a:cubicBezTo>
                <a:cubicBezTo>
                  <a:pt x="2731099" y="1370507"/>
                  <a:pt x="2875466" y="1386005"/>
                  <a:pt x="2952957" y="1297896"/>
                </a:cubicBezTo>
                <a:cubicBezTo>
                  <a:pt x="2992292" y="1253804"/>
                  <a:pt x="3027543" y="1206225"/>
                  <a:pt x="3058268" y="1155778"/>
                </a:cubicBezTo>
                <a:cubicBezTo>
                  <a:pt x="3256027" y="815280"/>
                  <a:pt x="3063848" y="537317"/>
                  <a:pt x="3306706" y="310500"/>
                </a:cubicBezTo>
                <a:cubicBezTo>
                  <a:pt x="3358006" y="262378"/>
                  <a:pt x="3524148" y="107395"/>
                  <a:pt x="3735234" y="107395"/>
                </a:cubicBezTo>
                <a:cubicBezTo>
                  <a:pt x="3766510" y="107395"/>
                  <a:pt x="3797693" y="110804"/>
                  <a:pt x="3828224" y="117624"/>
                </a:cubicBezTo>
                <a:cubicBezTo>
                  <a:pt x="4046595" y="166056"/>
                  <a:pt x="4222967" y="384349"/>
                  <a:pt x="4231180" y="592260"/>
                </a:cubicBezTo>
                <a:cubicBezTo>
                  <a:pt x="4242339" y="872003"/>
                  <a:pt x="3941207" y="932136"/>
                  <a:pt x="3873092" y="1299370"/>
                </a:cubicBezTo>
                <a:cubicBezTo>
                  <a:pt x="3837368" y="1492245"/>
                  <a:pt x="3867280" y="1798492"/>
                  <a:pt x="4050935" y="1948439"/>
                </a:cubicBezTo>
                <a:cubicBezTo>
                  <a:pt x="4358421" y="2199435"/>
                  <a:pt x="4810507" y="1777182"/>
                  <a:pt x="5211525" y="2027402"/>
                </a:cubicBezTo>
                <a:cubicBezTo>
                  <a:pt x="5429122" y="2163013"/>
                  <a:pt x="5566824" y="2456164"/>
                  <a:pt x="5541097" y="2700958"/>
                </a:cubicBezTo>
                <a:cubicBezTo>
                  <a:pt x="5501654" y="3076251"/>
                  <a:pt x="5098698" y="3142194"/>
                  <a:pt x="5094823" y="3471378"/>
                </a:cubicBezTo>
                <a:cubicBezTo>
                  <a:pt x="5091415" y="3745236"/>
                  <a:pt x="5419668" y="3893242"/>
                  <a:pt x="5505528" y="4272564"/>
                </a:cubicBezTo>
                <a:cubicBezTo>
                  <a:pt x="5569691" y="4556184"/>
                  <a:pt x="5439041" y="4752005"/>
                  <a:pt x="5281423" y="4965183"/>
                </a:cubicBezTo>
                <a:cubicBezTo>
                  <a:pt x="5068244" y="5253608"/>
                  <a:pt x="4866301" y="5146281"/>
                  <a:pt x="4675749" y="5385343"/>
                </a:cubicBezTo>
                <a:cubicBezTo>
                  <a:pt x="4370191" y="5769070"/>
                  <a:pt x="4714176" y="6260683"/>
                  <a:pt x="4508838" y="6598516"/>
                </a:cubicBezTo>
                <a:lnTo>
                  <a:pt x="4472787" y="6646910"/>
                </a:lnTo>
                <a:lnTo>
                  <a:pt x="3367517" y="6646910"/>
                </a:lnTo>
                <a:lnTo>
                  <a:pt x="2998981" y="6646910"/>
                </a:lnTo>
                <a:lnTo>
                  <a:pt x="2648733" y="6646910"/>
                </a:lnTo>
                <a:lnTo>
                  <a:pt x="0" y="6646910"/>
                </a:lnTo>
                <a:lnTo>
                  <a:pt x="0" y="28222"/>
                </a:lnTo>
                <a:close/>
                <a:moveTo>
                  <a:pt x="1509522" y="767"/>
                </a:moveTo>
                <a:cubicBezTo>
                  <a:pt x="1736339" y="-12639"/>
                  <a:pt x="1947814" y="150946"/>
                  <a:pt x="1986017" y="398066"/>
                </a:cubicBezTo>
                <a:cubicBezTo>
                  <a:pt x="2019183" y="611090"/>
                  <a:pt x="1902946" y="824502"/>
                  <a:pt x="1709217" y="905558"/>
                </a:cubicBezTo>
                <a:cubicBezTo>
                  <a:pt x="1430403" y="1021795"/>
                  <a:pt x="1123149" y="837830"/>
                  <a:pt x="1083551" y="529879"/>
                </a:cubicBezTo>
                <a:cubicBezTo>
                  <a:pt x="1056506" y="319025"/>
                  <a:pt x="1175223" y="110882"/>
                  <a:pt x="1366937" y="33390"/>
                </a:cubicBezTo>
                <a:cubicBezTo>
                  <a:pt x="1412379" y="14871"/>
                  <a:pt x="1460539" y="3866"/>
                  <a:pt x="1509522" y="76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C4AB6F9-660A-289B-B912-8F4A2CFD1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17386"/>
            <a:ext cx="8371114" cy="1570986"/>
          </a:xfrm>
        </p:spPr>
        <p:txBody>
          <a:bodyPr>
            <a:normAutofit/>
          </a:bodyPr>
          <a:lstStyle/>
          <a:p>
            <a:r>
              <a:rPr lang="cs-CZ" dirty="0" err="1"/>
              <a:t>Neural</a:t>
            </a:r>
            <a:r>
              <a:rPr lang="cs-CZ" dirty="0"/>
              <a:t> Network </a:t>
            </a:r>
            <a:r>
              <a:rPr lang="cs-CZ" dirty="0" err="1"/>
              <a:t>Playground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376D63-E719-2551-D60F-6B3130F6C1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0197" y="2356598"/>
            <a:ext cx="6661459" cy="3636159"/>
          </a:xfrm>
        </p:spPr>
        <p:txBody>
          <a:bodyPr anchor="t">
            <a:normAutofit/>
          </a:bodyPr>
          <a:lstStyle/>
          <a:p>
            <a:endParaRPr lang="cs-CZ" dirty="0"/>
          </a:p>
          <a:p>
            <a:endParaRPr lang="cs-CZ" dirty="0"/>
          </a:p>
          <a:p>
            <a:r>
              <a:rPr lang="cs-CZ" sz="2800" dirty="0">
                <a:hlinkClick r:id="rId2"/>
              </a:rPr>
              <a:t>https://playground.tensorflow.org/</a:t>
            </a:r>
            <a:endParaRPr lang="cs-CZ" sz="2800" dirty="0"/>
          </a:p>
          <a:p>
            <a:endParaRPr lang="cs-CZ" dirty="0"/>
          </a:p>
        </p:txBody>
      </p:sp>
      <p:pic>
        <p:nvPicPr>
          <p:cNvPr id="4" name="Graphic 6" descr="Vzdělání">
            <a:extLst>
              <a:ext uri="{FF2B5EF4-FFF2-40B4-BE49-F238E27FC236}">
                <a16:creationId xmlns:a16="http://schemas.microsoft.com/office/drawing/2014/main" id="{585CCA74-8AEC-7027-7D94-FB74620CAC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693918" y="2088372"/>
            <a:ext cx="3445892" cy="3445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538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383CE18-F47B-2999-37A1-28919A96C3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Background Fill">
            <a:extLst>
              <a:ext uri="{FF2B5EF4-FFF2-40B4-BE49-F238E27FC236}">
                <a16:creationId xmlns:a16="http://schemas.microsoft.com/office/drawing/2014/main" id="{CB957804-A0F3-CB21-76C5-43669998D5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7DCB559-D607-D8C6-6ABB-212C15C1BD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A975CE3F-B6DD-1B0A-8DF6-AADA9C551A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44776" y="211090"/>
            <a:ext cx="5544176" cy="6646910"/>
          </a:xfrm>
          <a:custGeom>
            <a:avLst/>
            <a:gdLst>
              <a:gd name="connsiteX0" fmla="*/ 4779974 w 5544176"/>
              <a:gd name="connsiteY0" fmla="*/ 685250 h 6646910"/>
              <a:gd name="connsiteX1" fmla="*/ 5309474 w 5544176"/>
              <a:gd name="connsiteY1" fmla="*/ 1126951 h 6646910"/>
              <a:gd name="connsiteX2" fmla="*/ 5001910 w 5544176"/>
              <a:gd name="connsiteY2" fmla="*/ 1690856 h 6646910"/>
              <a:gd name="connsiteX3" fmla="*/ 4306656 w 5544176"/>
              <a:gd name="connsiteY3" fmla="*/ 1273177 h 6646910"/>
              <a:gd name="connsiteX4" fmla="*/ 4621504 w 5544176"/>
              <a:gd name="connsiteY4" fmla="*/ 721515 h 6646910"/>
              <a:gd name="connsiteX5" fmla="*/ 4779974 w 5544176"/>
              <a:gd name="connsiteY5" fmla="*/ 685250 h 6646910"/>
              <a:gd name="connsiteX6" fmla="*/ 2760003 w 5544176"/>
              <a:gd name="connsiteY6" fmla="*/ 352577 h 6646910"/>
              <a:gd name="connsiteX7" fmla="*/ 2990385 w 5544176"/>
              <a:gd name="connsiteY7" fmla="*/ 544679 h 6646910"/>
              <a:gd name="connsiteX8" fmla="*/ 2856557 w 5544176"/>
              <a:gd name="connsiteY8" fmla="*/ 790095 h 6646910"/>
              <a:gd name="connsiteX9" fmla="*/ 2554030 w 5544176"/>
              <a:gd name="connsiteY9" fmla="*/ 608299 h 6646910"/>
              <a:gd name="connsiteX10" fmla="*/ 2691113 w 5544176"/>
              <a:gd name="connsiteY10" fmla="*/ 368075 h 6646910"/>
              <a:gd name="connsiteX11" fmla="*/ 2760003 w 5544176"/>
              <a:gd name="connsiteY11" fmla="*/ 352577 h 6646910"/>
              <a:gd name="connsiteX12" fmla="*/ 3630 w 5544176"/>
              <a:gd name="connsiteY12" fmla="*/ 28121 h 6646910"/>
              <a:gd name="connsiteX13" fmla="*/ 151871 w 5544176"/>
              <a:gd name="connsiteY13" fmla="*/ 38891 h 6646910"/>
              <a:gd name="connsiteX14" fmla="*/ 1031555 w 5544176"/>
              <a:gd name="connsiteY14" fmla="*/ 832871 h 6646910"/>
              <a:gd name="connsiteX15" fmla="*/ 1096338 w 5544176"/>
              <a:gd name="connsiteY15" fmla="*/ 964607 h 6646910"/>
              <a:gd name="connsiteX16" fmla="*/ 1409481 w 5544176"/>
              <a:gd name="connsiteY16" fmla="*/ 1265738 h 6646910"/>
              <a:gd name="connsiteX17" fmla="*/ 2318612 w 5544176"/>
              <a:gd name="connsiteY17" fmla="*/ 859062 h 6646910"/>
              <a:gd name="connsiteX18" fmla="*/ 2675615 w 5544176"/>
              <a:gd name="connsiteY18" fmla="*/ 1267985 h 6646910"/>
              <a:gd name="connsiteX19" fmla="*/ 2952957 w 5544176"/>
              <a:gd name="connsiteY19" fmla="*/ 1297896 h 6646910"/>
              <a:gd name="connsiteX20" fmla="*/ 3058268 w 5544176"/>
              <a:gd name="connsiteY20" fmla="*/ 1155778 h 6646910"/>
              <a:gd name="connsiteX21" fmla="*/ 3306706 w 5544176"/>
              <a:gd name="connsiteY21" fmla="*/ 310500 h 6646910"/>
              <a:gd name="connsiteX22" fmla="*/ 3735234 w 5544176"/>
              <a:gd name="connsiteY22" fmla="*/ 107395 h 6646910"/>
              <a:gd name="connsiteX23" fmla="*/ 3828224 w 5544176"/>
              <a:gd name="connsiteY23" fmla="*/ 117624 h 6646910"/>
              <a:gd name="connsiteX24" fmla="*/ 4231180 w 5544176"/>
              <a:gd name="connsiteY24" fmla="*/ 592260 h 6646910"/>
              <a:gd name="connsiteX25" fmla="*/ 3873092 w 5544176"/>
              <a:gd name="connsiteY25" fmla="*/ 1299370 h 6646910"/>
              <a:gd name="connsiteX26" fmla="*/ 4050935 w 5544176"/>
              <a:gd name="connsiteY26" fmla="*/ 1948439 h 6646910"/>
              <a:gd name="connsiteX27" fmla="*/ 5211525 w 5544176"/>
              <a:gd name="connsiteY27" fmla="*/ 2027402 h 6646910"/>
              <a:gd name="connsiteX28" fmla="*/ 5541097 w 5544176"/>
              <a:gd name="connsiteY28" fmla="*/ 2700958 h 6646910"/>
              <a:gd name="connsiteX29" fmla="*/ 5094823 w 5544176"/>
              <a:gd name="connsiteY29" fmla="*/ 3471378 h 6646910"/>
              <a:gd name="connsiteX30" fmla="*/ 5505528 w 5544176"/>
              <a:gd name="connsiteY30" fmla="*/ 4272564 h 6646910"/>
              <a:gd name="connsiteX31" fmla="*/ 5281423 w 5544176"/>
              <a:gd name="connsiteY31" fmla="*/ 4965183 h 6646910"/>
              <a:gd name="connsiteX32" fmla="*/ 4675749 w 5544176"/>
              <a:gd name="connsiteY32" fmla="*/ 5385343 h 6646910"/>
              <a:gd name="connsiteX33" fmla="*/ 4508838 w 5544176"/>
              <a:gd name="connsiteY33" fmla="*/ 6598516 h 6646910"/>
              <a:gd name="connsiteX34" fmla="*/ 4472787 w 5544176"/>
              <a:gd name="connsiteY34" fmla="*/ 6646910 h 6646910"/>
              <a:gd name="connsiteX35" fmla="*/ 3367517 w 5544176"/>
              <a:gd name="connsiteY35" fmla="*/ 6646910 h 6646910"/>
              <a:gd name="connsiteX36" fmla="*/ 2998981 w 5544176"/>
              <a:gd name="connsiteY36" fmla="*/ 6646910 h 6646910"/>
              <a:gd name="connsiteX37" fmla="*/ 2648733 w 5544176"/>
              <a:gd name="connsiteY37" fmla="*/ 6646910 h 6646910"/>
              <a:gd name="connsiteX38" fmla="*/ 0 w 5544176"/>
              <a:gd name="connsiteY38" fmla="*/ 6646910 h 6646910"/>
              <a:gd name="connsiteX39" fmla="*/ 0 w 5544176"/>
              <a:gd name="connsiteY39" fmla="*/ 28222 h 6646910"/>
              <a:gd name="connsiteX40" fmla="*/ 1509522 w 5544176"/>
              <a:gd name="connsiteY40" fmla="*/ 767 h 6646910"/>
              <a:gd name="connsiteX41" fmla="*/ 1986017 w 5544176"/>
              <a:gd name="connsiteY41" fmla="*/ 398066 h 6646910"/>
              <a:gd name="connsiteX42" fmla="*/ 1709217 w 5544176"/>
              <a:gd name="connsiteY42" fmla="*/ 905558 h 6646910"/>
              <a:gd name="connsiteX43" fmla="*/ 1083551 w 5544176"/>
              <a:gd name="connsiteY43" fmla="*/ 529879 h 6646910"/>
              <a:gd name="connsiteX44" fmla="*/ 1366937 w 5544176"/>
              <a:gd name="connsiteY44" fmla="*/ 33390 h 6646910"/>
              <a:gd name="connsiteX45" fmla="*/ 1509522 w 5544176"/>
              <a:gd name="connsiteY45" fmla="*/ 767 h 6646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5544176" h="6646910">
                <a:moveTo>
                  <a:pt x="4779974" y="685250"/>
                </a:moveTo>
                <a:cubicBezTo>
                  <a:pt x="5032054" y="670215"/>
                  <a:pt x="5267008" y="852320"/>
                  <a:pt x="5309474" y="1126951"/>
                </a:cubicBezTo>
                <a:cubicBezTo>
                  <a:pt x="5346050" y="1363456"/>
                  <a:pt x="5216949" y="1600813"/>
                  <a:pt x="5001910" y="1690856"/>
                </a:cubicBezTo>
                <a:cubicBezTo>
                  <a:pt x="4692098" y="1820733"/>
                  <a:pt x="4350283" y="1615922"/>
                  <a:pt x="4306656" y="1273177"/>
                </a:cubicBezTo>
                <a:cubicBezTo>
                  <a:pt x="4276590" y="1039231"/>
                  <a:pt x="4408479" y="807918"/>
                  <a:pt x="4621504" y="721515"/>
                </a:cubicBezTo>
                <a:cubicBezTo>
                  <a:pt x="4671997" y="700903"/>
                  <a:pt x="4725528" y="688659"/>
                  <a:pt x="4779974" y="685250"/>
                </a:cubicBezTo>
                <a:close/>
                <a:moveTo>
                  <a:pt x="2760003" y="352577"/>
                </a:moveTo>
                <a:cubicBezTo>
                  <a:pt x="2869653" y="345991"/>
                  <a:pt x="2971942" y="425187"/>
                  <a:pt x="2990385" y="544679"/>
                </a:cubicBezTo>
                <a:cubicBezTo>
                  <a:pt x="3006348" y="647665"/>
                  <a:pt x="2950167" y="750884"/>
                  <a:pt x="2856557" y="790095"/>
                </a:cubicBezTo>
                <a:cubicBezTo>
                  <a:pt x="2721799" y="846585"/>
                  <a:pt x="2573171" y="757470"/>
                  <a:pt x="2554030" y="608299"/>
                </a:cubicBezTo>
                <a:cubicBezTo>
                  <a:pt x="2540934" y="506165"/>
                  <a:pt x="2598123" y="405659"/>
                  <a:pt x="2691113" y="368075"/>
                </a:cubicBezTo>
                <a:cubicBezTo>
                  <a:pt x="2713089" y="359242"/>
                  <a:pt x="2736352" y="353973"/>
                  <a:pt x="2760003" y="352577"/>
                </a:cubicBezTo>
                <a:close/>
                <a:moveTo>
                  <a:pt x="3630" y="28121"/>
                </a:moveTo>
                <a:cubicBezTo>
                  <a:pt x="53278" y="26959"/>
                  <a:pt x="102920" y="30524"/>
                  <a:pt x="151871" y="38891"/>
                </a:cubicBezTo>
                <a:cubicBezTo>
                  <a:pt x="865103" y="112200"/>
                  <a:pt x="964292" y="593344"/>
                  <a:pt x="1031555" y="832871"/>
                </a:cubicBezTo>
                <a:cubicBezTo>
                  <a:pt x="1053330" y="878203"/>
                  <a:pt x="1074563" y="922528"/>
                  <a:pt x="1096338" y="964607"/>
                </a:cubicBezTo>
                <a:cubicBezTo>
                  <a:pt x="1174682" y="1115560"/>
                  <a:pt x="1260852" y="1237377"/>
                  <a:pt x="1409481" y="1265738"/>
                </a:cubicBezTo>
                <a:cubicBezTo>
                  <a:pt x="1767492" y="1334008"/>
                  <a:pt x="1973154" y="762896"/>
                  <a:pt x="2318612" y="859062"/>
                </a:cubicBezTo>
                <a:cubicBezTo>
                  <a:pt x="2496300" y="908501"/>
                  <a:pt x="2583943" y="1098510"/>
                  <a:pt x="2675615" y="1267985"/>
                </a:cubicBezTo>
                <a:cubicBezTo>
                  <a:pt x="2731099" y="1370507"/>
                  <a:pt x="2875466" y="1386005"/>
                  <a:pt x="2952957" y="1297896"/>
                </a:cubicBezTo>
                <a:cubicBezTo>
                  <a:pt x="2992292" y="1253804"/>
                  <a:pt x="3027543" y="1206225"/>
                  <a:pt x="3058268" y="1155778"/>
                </a:cubicBezTo>
                <a:cubicBezTo>
                  <a:pt x="3256027" y="815280"/>
                  <a:pt x="3063848" y="537317"/>
                  <a:pt x="3306706" y="310500"/>
                </a:cubicBezTo>
                <a:cubicBezTo>
                  <a:pt x="3358006" y="262378"/>
                  <a:pt x="3524148" y="107395"/>
                  <a:pt x="3735234" y="107395"/>
                </a:cubicBezTo>
                <a:cubicBezTo>
                  <a:pt x="3766510" y="107395"/>
                  <a:pt x="3797693" y="110804"/>
                  <a:pt x="3828224" y="117624"/>
                </a:cubicBezTo>
                <a:cubicBezTo>
                  <a:pt x="4046595" y="166056"/>
                  <a:pt x="4222967" y="384349"/>
                  <a:pt x="4231180" y="592260"/>
                </a:cubicBezTo>
                <a:cubicBezTo>
                  <a:pt x="4242339" y="872003"/>
                  <a:pt x="3941207" y="932136"/>
                  <a:pt x="3873092" y="1299370"/>
                </a:cubicBezTo>
                <a:cubicBezTo>
                  <a:pt x="3837368" y="1492245"/>
                  <a:pt x="3867280" y="1798492"/>
                  <a:pt x="4050935" y="1948439"/>
                </a:cubicBezTo>
                <a:cubicBezTo>
                  <a:pt x="4358421" y="2199435"/>
                  <a:pt x="4810507" y="1777182"/>
                  <a:pt x="5211525" y="2027402"/>
                </a:cubicBezTo>
                <a:cubicBezTo>
                  <a:pt x="5429122" y="2163013"/>
                  <a:pt x="5566824" y="2456164"/>
                  <a:pt x="5541097" y="2700958"/>
                </a:cubicBezTo>
                <a:cubicBezTo>
                  <a:pt x="5501654" y="3076251"/>
                  <a:pt x="5098698" y="3142194"/>
                  <a:pt x="5094823" y="3471378"/>
                </a:cubicBezTo>
                <a:cubicBezTo>
                  <a:pt x="5091415" y="3745236"/>
                  <a:pt x="5419668" y="3893242"/>
                  <a:pt x="5505528" y="4272564"/>
                </a:cubicBezTo>
                <a:cubicBezTo>
                  <a:pt x="5569691" y="4556184"/>
                  <a:pt x="5439041" y="4752005"/>
                  <a:pt x="5281423" y="4965183"/>
                </a:cubicBezTo>
                <a:cubicBezTo>
                  <a:pt x="5068244" y="5253608"/>
                  <a:pt x="4866301" y="5146281"/>
                  <a:pt x="4675749" y="5385343"/>
                </a:cubicBezTo>
                <a:cubicBezTo>
                  <a:pt x="4370191" y="5769070"/>
                  <a:pt x="4714176" y="6260683"/>
                  <a:pt x="4508838" y="6598516"/>
                </a:cubicBezTo>
                <a:lnTo>
                  <a:pt x="4472787" y="6646910"/>
                </a:lnTo>
                <a:lnTo>
                  <a:pt x="3367517" y="6646910"/>
                </a:lnTo>
                <a:lnTo>
                  <a:pt x="2998981" y="6646910"/>
                </a:lnTo>
                <a:lnTo>
                  <a:pt x="2648733" y="6646910"/>
                </a:lnTo>
                <a:lnTo>
                  <a:pt x="0" y="6646910"/>
                </a:lnTo>
                <a:lnTo>
                  <a:pt x="0" y="28222"/>
                </a:lnTo>
                <a:close/>
                <a:moveTo>
                  <a:pt x="1509522" y="767"/>
                </a:moveTo>
                <a:cubicBezTo>
                  <a:pt x="1736339" y="-12639"/>
                  <a:pt x="1947814" y="150946"/>
                  <a:pt x="1986017" y="398066"/>
                </a:cubicBezTo>
                <a:cubicBezTo>
                  <a:pt x="2019183" y="611090"/>
                  <a:pt x="1902946" y="824502"/>
                  <a:pt x="1709217" y="905558"/>
                </a:cubicBezTo>
                <a:cubicBezTo>
                  <a:pt x="1430403" y="1021795"/>
                  <a:pt x="1123149" y="837830"/>
                  <a:pt x="1083551" y="529879"/>
                </a:cubicBezTo>
                <a:cubicBezTo>
                  <a:pt x="1056506" y="319025"/>
                  <a:pt x="1175223" y="110882"/>
                  <a:pt x="1366937" y="33390"/>
                </a:cubicBezTo>
                <a:cubicBezTo>
                  <a:pt x="1412379" y="14871"/>
                  <a:pt x="1460539" y="3866"/>
                  <a:pt x="1509522" y="76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C45D2F7-8BF1-3AF2-85AD-1B04D97AD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17386"/>
            <a:ext cx="8371114" cy="1570986"/>
          </a:xfrm>
        </p:spPr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dirty="0"/>
              <a:t>Úkol (varianta A)</a:t>
            </a:r>
            <a:br>
              <a:rPr lang="cs-CZ" dirty="0"/>
            </a:br>
            <a:r>
              <a:rPr lang="cs-CZ" dirty="0" err="1"/>
              <a:t>Teachable</a:t>
            </a:r>
            <a:r>
              <a:rPr lang="cs-CZ" dirty="0"/>
              <a:t> </a:t>
            </a:r>
            <a:r>
              <a:rPr lang="cs-CZ" dirty="0" err="1"/>
              <a:t>Machine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FA567E-3A54-BD6C-561E-922951C5B4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0197" y="2356598"/>
            <a:ext cx="6661459" cy="3636159"/>
          </a:xfrm>
        </p:spPr>
        <p:txBody>
          <a:bodyPr anchor="t">
            <a:normAutofit/>
          </a:bodyPr>
          <a:lstStyle/>
          <a:p>
            <a:endParaRPr lang="cs-CZ" dirty="0"/>
          </a:p>
          <a:p>
            <a:endParaRPr lang="cs-CZ" dirty="0"/>
          </a:p>
          <a:p>
            <a:r>
              <a:rPr lang="cs-CZ" sz="2400" dirty="0">
                <a:hlinkClick r:id="rId2"/>
              </a:rPr>
              <a:t>https://teachablemachine.withgoogle.com/</a:t>
            </a:r>
            <a:endParaRPr lang="cs-CZ" sz="2400" dirty="0"/>
          </a:p>
          <a:p>
            <a:endParaRPr lang="cs-CZ" sz="2400" dirty="0"/>
          </a:p>
        </p:txBody>
      </p:sp>
      <p:pic>
        <p:nvPicPr>
          <p:cNvPr id="4" name="Graphic 6" descr="Vzdělání">
            <a:extLst>
              <a:ext uri="{FF2B5EF4-FFF2-40B4-BE49-F238E27FC236}">
                <a16:creationId xmlns:a16="http://schemas.microsoft.com/office/drawing/2014/main" id="{E1B25E62-3937-8629-895A-79EA893697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693918" y="2088372"/>
            <a:ext cx="3445892" cy="3445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225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8BD5D8A-CBDC-1392-F85D-70539D037B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Background Fill">
            <a:extLst>
              <a:ext uri="{FF2B5EF4-FFF2-40B4-BE49-F238E27FC236}">
                <a16:creationId xmlns:a16="http://schemas.microsoft.com/office/drawing/2014/main" id="{F5E788B8-BEA9-21F4-EB3C-0D69607213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CE355C4-CE5F-D02D-79C4-57A9F5F758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C97BE50-78DE-878B-5617-8B5621A361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44776" y="211090"/>
            <a:ext cx="5544176" cy="6646910"/>
          </a:xfrm>
          <a:custGeom>
            <a:avLst/>
            <a:gdLst>
              <a:gd name="connsiteX0" fmla="*/ 4779974 w 5544176"/>
              <a:gd name="connsiteY0" fmla="*/ 685250 h 6646910"/>
              <a:gd name="connsiteX1" fmla="*/ 5309474 w 5544176"/>
              <a:gd name="connsiteY1" fmla="*/ 1126951 h 6646910"/>
              <a:gd name="connsiteX2" fmla="*/ 5001910 w 5544176"/>
              <a:gd name="connsiteY2" fmla="*/ 1690856 h 6646910"/>
              <a:gd name="connsiteX3" fmla="*/ 4306656 w 5544176"/>
              <a:gd name="connsiteY3" fmla="*/ 1273177 h 6646910"/>
              <a:gd name="connsiteX4" fmla="*/ 4621504 w 5544176"/>
              <a:gd name="connsiteY4" fmla="*/ 721515 h 6646910"/>
              <a:gd name="connsiteX5" fmla="*/ 4779974 w 5544176"/>
              <a:gd name="connsiteY5" fmla="*/ 685250 h 6646910"/>
              <a:gd name="connsiteX6" fmla="*/ 2760003 w 5544176"/>
              <a:gd name="connsiteY6" fmla="*/ 352577 h 6646910"/>
              <a:gd name="connsiteX7" fmla="*/ 2990385 w 5544176"/>
              <a:gd name="connsiteY7" fmla="*/ 544679 h 6646910"/>
              <a:gd name="connsiteX8" fmla="*/ 2856557 w 5544176"/>
              <a:gd name="connsiteY8" fmla="*/ 790095 h 6646910"/>
              <a:gd name="connsiteX9" fmla="*/ 2554030 w 5544176"/>
              <a:gd name="connsiteY9" fmla="*/ 608299 h 6646910"/>
              <a:gd name="connsiteX10" fmla="*/ 2691113 w 5544176"/>
              <a:gd name="connsiteY10" fmla="*/ 368075 h 6646910"/>
              <a:gd name="connsiteX11" fmla="*/ 2760003 w 5544176"/>
              <a:gd name="connsiteY11" fmla="*/ 352577 h 6646910"/>
              <a:gd name="connsiteX12" fmla="*/ 3630 w 5544176"/>
              <a:gd name="connsiteY12" fmla="*/ 28121 h 6646910"/>
              <a:gd name="connsiteX13" fmla="*/ 151871 w 5544176"/>
              <a:gd name="connsiteY13" fmla="*/ 38891 h 6646910"/>
              <a:gd name="connsiteX14" fmla="*/ 1031555 w 5544176"/>
              <a:gd name="connsiteY14" fmla="*/ 832871 h 6646910"/>
              <a:gd name="connsiteX15" fmla="*/ 1096338 w 5544176"/>
              <a:gd name="connsiteY15" fmla="*/ 964607 h 6646910"/>
              <a:gd name="connsiteX16" fmla="*/ 1409481 w 5544176"/>
              <a:gd name="connsiteY16" fmla="*/ 1265738 h 6646910"/>
              <a:gd name="connsiteX17" fmla="*/ 2318612 w 5544176"/>
              <a:gd name="connsiteY17" fmla="*/ 859062 h 6646910"/>
              <a:gd name="connsiteX18" fmla="*/ 2675615 w 5544176"/>
              <a:gd name="connsiteY18" fmla="*/ 1267985 h 6646910"/>
              <a:gd name="connsiteX19" fmla="*/ 2952957 w 5544176"/>
              <a:gd name="connsiteY19" fmla="*/ 1297896 h 6646910"/>
              <a:gd name="connsiteX20" fmla="*/ 3058268 w 5544176"/>
              <a:gd name="connsiteY20" fmla="*/ 1155778 h 6646910"/>
              <a:gd name="connsiteX21" fmla="*/ 3306706 w 5544176"/>
              <a:gd name="connsiteY21" fmla="*/ 310500 h 6646910"/>
              <a:gd name="connsiteX22" fmla="*/ 3735234 w 5544176"/>
              <a:gd name="connsiteY22" fmla="*/ 107395 h 6646910"/>
              <a:gd name="connsiteX23" fmla="*/ 3828224 w 5544176"/>
              <a:gd name="connsiteY23" fmla="*/ 117624 h 6646910"/>
              <a:gd name="connsiteX24" fmla="*/ 4231180 w 5544176"/>
              <a:gd name="connsiteY24" fmla="*/ 592260 h 6646910"/>
              <a:gd name="connsiteX25" fmla="*/ 3873092 w 5544176"/>
              <a:gd name="connsiteY25" fmla="*/ 1299370 h 6646910"/>
              <a:gd name="connsiteX26" fmla="*/ 4050935 w 5544176"/>
              <a:gd name="connsiteY26" fmla="*/ 1948439 h 6646910"/>
              <a:gd name="connsiteX27" fmla="*/ 5211525 w 5544176"/>
              <a:gd name="connsiteY27" fmla="*/ 2027402 h 6646910"/>
              <a:gd name="connsiteX28" fmla="*/ 5541097 w 5544176"/>
              <a:gd name="connsiteY28" fmla="*/ 2700958 h 6646910"/>
              <a:gd name="connsiteX29" fmla="*/ 5094823 w 5544176"/>
              <a:gd name="connsiteY29" fmla="*/ 3471378 h 6646910"/>
              <a:gd name="connsiteX30" fmla="*/ 5505528 w 5544176"/>
              <a:gd name="connsiteY30" fmla="*/ 4272564 h 6646910"/>
              <a:gd name="connsiteX31" fmla="*/ 5281423 w 5544176"/>
              <a:gd name="connsiteY31" fmla="*/ 4965183 h 6646910"/>
              <a:gd name="connsiteX32" fmla="*/ 4675749 w 5544176"/>
              <a:gd name="connsiteY32" fmla="*/ 5385343 h 6646910"/>
              <a:gd name="connsiteX33" fmla="*/ 4508838 w 5544176"/>
              <a:gd name="connsiteY33" fmla="*/ 6598516 h 6646910"/>
              <a:gd name="connsiteX34" fmla="*/ 4472787 w 5544176"/>
              <a:gd name="connsiteY34" fmla="*/ 6646910 h 6646910"/>
              <a:gd name="connsiteX35" fmla="*/ 3367517 w 5544176"/>
              <a:gd name="connsiteY35" fmla="*/ 6646910 h 6646910"/>
              <a:gd name="connsiteX36" fmla="*/ 2998981 w 5544176"/>
              <a:gd name="connsiteY36" fmla="*/ 6646910 h 6646910"/>
              <a:gd name="connsiteX37" fmla="*/ 2648733 w 5544176"/>
              <a:gd name="connsiteY37" fmla="*/ 6646910 h 6646910"/>
              <a:gd name="connsiteX38" fmla="*/ 0 w 5544176"/>
              <a:gd name="connsiteY38" fmla="*/ 6646910 h 6646910"/>
              <a:gd name="connsiteX39" fmla="*/ 0 w 5544176"/>
              <a:gd name="connsiteY39" fmla="*/ 28222 h 6646910"/>
              <a:gd name="connsiteX40" fmla="*/ 1509522 w 5544176"/>
              <a:gd name="connsiteY40" fmla="*/ 767 h 6646910"/>
              <a:gd name="connsiteX41" fmla="*/ 1986017 w 5544176"/>
              <a:gd name="connsiteY41" fmla="*/ 398066 h 6646910"/>
              <a:gd name="connsiteX42" fmla="*/ 1709217 w 5544176"/>
              <a:gd name="connsiteY42" fmla="*/ 905558 h 6646910"/>
              <a:gd name="connsiteX43" fmla="*/ 1083551 w 5544176"/>
              <a:gd name="connsiteY43" fmla="*/ 529879 h 6646910"/>
              <a:gd name="connsiteX44" fmla="*/ 1366937 w 5544176"/>
              <a:gd name="connsiteY44" fmla="*/ 33390 h 6646910"/>
              <a:gd name="connsiteX45" fmla="*/ 1509522 w 5544176"/>
              <a:gd name="connsiteY45" fmla="*/ 767 h 6646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5544176" h="6646910">
                <a:moveTo>
                  <a:pt x="4779974" y="685250"/>
                </a:moveTo>
                <a:cubicBezTo>
                  <a:pt x="5032054" y="670215"/>
                  <a:pt x="5267008" y="852320"/>
                  <a:pt x="5309474" y="1126951"/>
                </a:cubicBezTo>
                <a:cubicBezTo>
                  <a:pt x="5346050" y="1363456"/>
                  <a:pt x="5216949" y="1600813"/>
                  <a:pt x="5001910" y="1690856"/>
                </a:cubicBezTo>
                <a:cubicBezTo>
                  <a:pt x="4692098" y="1820733"/>
                  <a:pt x="4350283" y="1615922"/>
                  <a:pt x="4306656" y="1273177"/>
                </a:cubicBezTo>
                <a:cubicBezTo>
                  <a:pt x="4276590" y="1039231"/>
                  <a:pt x="4408479" y="807918"/>
                  <a:pt x="4621504" y="721515"/>
                </a:cubicBezTo>
                <a:cubicBezTo>
                  <a:pt x="4671997" y="700903"/>
                  <a:pt x="4725528" y="688659"/>
                  <a:pt x="4779974" y="685250"/>
                </a:cubicBezTo>
                <a:close/>
                <a:moveTo>
                  <a:pt x="2760003" y="352577"/>
                </a:moveTo>
                <a:cubicBezTo>
                  <a:pt x="2869653" y="345991"/>
                  <a:pt x="2971942" y="425187"/>
                  <a:pt x="2990385" y="544679"/>
                </a:cubicBezTo>
                <a:cubicBezTo>
                  <a:pt x="3006348" y="647665"/>
                  <a:pt x="2950167" y="750884"/>
                  <a:pt x="2856557" y="790095"/>
                </a:cubicBezTo>
                <a:cubicBezTo>
                  <a:pt x="2721799" y="846585"/>
                  <a:pt x="2573171" y="757470"/>
                  <a:pt x="2554030" y="608299"/>
                </a:cubicBezTo>
                <a:cubicBezTo>
                  <a:pt x="2540934" y="506165"/>
                  <a:pt x="2598123" y="405659"/>
                  <a:pt x="2691113" y="368075"/>
                </a:cubicBezTo>
                <a:cubicBezTo>
                  <a:pt x="2713089" y="359242"/>
                  <a:pt x="2736352" y="353973"/>
                  <a:pt x="2760003" y="352577"/>
                </a:cubicBezTo>
                <a:close/>
                <a:moveTo>
                  <a:pt x="3630" y="28121"/>
                </a:moveTo>
                <a:cubicBezTo>
                  <a:pt x="53278" y="26959"/>
                  <a:pt x="102920" y="30524"/>
                  <a:pt x="151871" y="38891"/>
                </a:cubicBezTo>
                <a:cubicBezTo>
                  <a:pt x="865103" y="112200"/>
                  <a:pt x="964292" y="593344"/>
                  <a:pt x="1031555" y="832871"/>
                </a:cubicBezTo>
                <a:cubicBezTo>
                  <a:pt x="1053330" y="878203"/>
                  <a:pt x="1074563" y="922528"/>
                  <a:pt x="1096338" y="964607"/>
                </a:cubicBezTo>
                <a:cubicBezTo>
                  <a:pt x="1174682" y="1115560"/>
                  <a:pt x="1260852" y="1237377"/>
                  <a:pt x="1409481" y="1265738"/>
                </a:cubicBezTo>
                <a:cubicBezTo>
                  <a:pt x="1767492" y="1334008"/>
                  <a:pt x="1973154" y="762896"/>
                  <a:pt x="2318612" y="859062"/>
                </a:cubicBezTo>
                <a:cubicBezTo>
                  <a:pt x="2496300" y="908501"/>
                  <a:pt x="2583943" y="1098510"/>
                  <a:pt x="2675615" y="1267985"/>
                </a:cubicBezTo>
                <a:cubicBezTo>
                  <a:pt x="2731099" y="1370507"/>
                  <a:pt x="2875466" y="1386005"/>
                  <a:pt x="2952957" y="1297896"/>
                </a:cubicBezTo>
                <a:cubicBezTo>
                  <a:pt x="2992292" y="1253804"/>
                  <a:pt x="3027543" y="1206225"/>
                  <a:pt x="3058268" y="1155778"/>
                </a:cubicBezTo>
                <a:cubicBezTo>
                  <a:pt x="3256027" y="815280"/>
                  <a:pt x="3063848" y="537317"/>
                  <a:pt x="3306706" y="310500"/>
                </a:cubicBezTo>
                <a:cubicBezTo>
                  <a:pt x="3358006" y="262378"/>
                  <a:pt x="3524148" y="107395"/>
                  <a:pt x="3735234" y="107395"/>
                </a:cubicBezTo>
                <a:cubicBezTo>
                  <a:pt x="3766510" y="107395"/>
                  <a:pt x="3797693" y="110804"/>
                  <a:pt x="3828224" y="117624"/>
                </a:cubicBezTo>
                <a:cubicBezTo>
                  <a:pt x="4046595" y="166056"/>
                  <a:pt x="4222967" y="384349"/>
                  <a:pt x="4231180" y="592260"/>
                </a:cubicBezTo>
                <a:cubicBezTo>
                  <a:pt x="4242339" y="872003"/>
                  <a:pt x="3941207" y="932136"/>
                  <a:pt x="3873092" y="1299370"/>
                </a:cubicBezTo>
                <a:cubicBezTo>
                  <a:pt x="3837368" y="1492245"/>
                  <a:pt x="3867280" y="1798492"/>
                  <a:pt x="4050935" y="1948439"/>
                </a:cubicBezTo>
                <a:cubicBezTo>
                  <a:pt x="4358421" y="2199435"/>
                  <a:pt x="4810507" y="1777182"/>
                  <a:pt x="5211525" y="2027402"/>
                </a:cubicBezTo>
                <a:cubicBezTo>
                  <a:pt x="5429122" y="2163013"/>
                  <a:pt x="5566824" y="2456164"/>
                  <a:pt x="5541097" y="2700958"/>
                </a:cubicBezTo>
                <a:cubicBezTo>
                  <a:pt x="5501654" y="3076251"/>
                  <a:pt x="5098698" y="3142194"/>
                  <a:pt x="5094823" y="3471378"/>
                </a:cubicBezTo>
                <a:cubicBezTo>
                  <a:pt x="5091415" y="3745236"/>
                  <a:pt x="5419668" y="3893242"/>
                  <a:pt x="5505528" y="4272564"/>
                </a:cubicBezTo>
                <a:cubicBezTo>
                  <a:pt x="5569691" y="4556184"/>
                  <a:pt x="5439041" y="4752005"/>
                  <a:pt x="5281423" y="4965183"/>
                </a:cubicBezTo>
                <a:cubicBezTo>
                  <a:pt x="5068244" y="5253608"/>
                  <a:pt x="4866301" y="5146281"/>
                  <a:pt x="4675749" y="5385343"/>
                </a:cubicBezTo>
                <a:cubicBezTo>
                  <a:pt x="4370191" y="5769070"/>
                  <a:pt x="4714176" y="6260683"/>
                  <a:pt x="4508838" y="6598516"/>
                </a:cubicBezTo>
                <a:lnTo>
                  <a:pt x="4472787" y="6646910"/>
                </a:lnTo>
                <a:lnTo>
                  <a:pt x="3367517" y="6646910"/>
                </a:lnTo>
                <a:lnTo>
                  <a:pt x="2998981" y="6646910"/>
                </a:lnTo>
                <a:lnTo>
                  <a:pt x="2648733" y="6646910"/>
                </a:lnTo>
                <a:lnTo>
                  <a:pt x="0" y="6646910"/>
                </a:lnTo>
                <a:lnTo>
                  <a:pt x="0" y="28222"/>
                </a:lnTo>
                <a:close/>
                <a:moveTo>
                  <a:pt x="1509522" y="767"/>
                </a:moveTo>
                <a:cubicBezTo>
                  <a:pt x="1736339" y="-12639"/>
                  <a:pt x="1947814" y="150946"/>
                  <a:pt x="1986017" y="398066"/>
                </a:cubicBezTo>
                <a:cubicBezTo>
                  <a:pt x="2019183" y="611090"/>
                  <a:pt x="1902946" y="824502"/>
                  <a:pt x="1709217" y="905558"/>
                </a:cubicBezTo>
                <a:cubicBezTo>
                  <a:pt x="1430403" y="1021795"/>
                  <a:pt x="1123149" y="837830"/>
                  <a:pt x="1083551" y="529879"/>
                </a:cubicBezTo>
                <a:cubicBezTo>
                  <a:pt x="1056506" y="319025"/>
                  <a:pt x="1175223" y="110882"/>
                  <a:pt x="1366937" y="33390"/>
                </a:cubicBezTo>
                <a:cubicBezTo>
                  <a:pt x="1412379" y="14871"/>
                  <a:pt x="1460539" y="3866"/>
                  <a:pt x="1509522" y="76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E69C681-510B-EF79-18CC-D29266B0E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17386"/>
            <a:ext cx="8371114" cy="1570986"/>
          </a:xfrm>
        </p:spPr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dirty="0"/>
              <a:t>Úkol (varianta B)</a:t>
            </a:r>
            <a:br>
              <a:rPr lang="cs-CZ" dirty="0"/>
            </a:br>
            <a:r>
              <a:rPr lang="cs-CZ" dirty="0" err="1"/>
              <a:t>Machine</a:t>
            </a:r>
            <a:r>
              <a:rPr lang="cs-CZ" dirty="0"/>
              <a:t> Learning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Kids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3A46DC-646C-348A-0ABF-9E34C9733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0197" y="2356598"/>
            <a:ext cx="6661459" cy="3636159"/>
          </a:xfrm>
        </p:spPr>
        <p:txBody>
          <a:bodyPr anchor="t">
            <a:normAutofit/>
          </a:bodyPr>
          <a:lstStyle/>
          <a:p>
            <a:endParaRPr lang="cs-CZ" dirty="0"/>
          </a:p>
          <a:p>
            <a:endParaRPr lang="cs-CZ" dirty="0"/>
          </a:p>
          <a:p>
            <a:r>
              <a:rPr lang="cs-CZ" sz="2400" dirty="0">
                <a:hlinkClick r:id="rId2"/>
              </a:rPr>
              <a:t>https://machinelearningforkids.co.uk/</a:t>
            </a:r>
            <a:endParaRPr lang="cs-CZ" sz="2400" dirty="0"/>
          </a:p>
          <a:p>
            <a:endParaRPr lang="cs-CZ" sz="2400" dirty="0"/>
          </a:p>
        </p:txBody>
      </p:sp>
      <p:pic>
        <p:nvPicPr>
          <p:cNvPr id="4" name="Graphic 6" descr="Vzdělání">
            <a:extLst>
              <a:ext uri="{FF2B5EF4-FFF2-40B4-BE49-F238E27FC236}">
                <a16:creationId xmlns:a16="http://schemas.microsoft.com/office/drawing/2014/main" id="{E2419A06-AC0E-3EEF-EC93-1E0AFD6B63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693918" y="2088372"/>
            <a:ext cx="3445892" cy="3445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092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Background Fill">
            <a:extLst>
              <a:ext uri="{FF2B5EF4-FFF2-40B4-BE49-F238E27FC236}">
                <a16:creationId xmlns:a16="http://schemas.microsoft.com/office/drawing/2014/main" id="{B937640E-EF7A-4A6C-A950-D12B7D5C92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76BDF4D-4826-490A-8307-7247A295E2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0FF4CF-25CB-4537-9BBF-28B36C76BE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65328" y="1352190"/>
            <a:ext cx="7823624" cy="5505810"/>
          </a:xfrm>
          <a:custGeom>
            <a:avLst/>
            <a:gdLst>
              <a:gd name="connsiteX0" fmla="*/ 7676365 w 7823624"/>
              <a:gd name="connsiteY0" fmla="*/ 583688 h 5505810"/>
              <a:gd name="connsiteX1" fmla="*/ 7807957 w 7823624"/>
              <a:gd name="connsiteY1" fmla="*/ 609260 h 5505810"/>
              <a:gd name="connsiteX2" fmla="*/ 7823624 w 7823624"/>
              <a:gd name="connsiteY2" fmla="*/ 618028 h 5505810"/>
              <a:gd name="connsiteX3" fmla="*/ 7823624 w 7823624"/>
              <a:gd name="connsiteY3" fmla="*/ 1356037 h 5505810"/>
              <a:gd name="connsiteX4" fmla="*/ 7783921 w 7823624"/>
              <a:gd name="connsiteY4" fmla="*/ 1367061 h 5505810"/>
              <a:gd name="connsiteX5" fmla="*/ 7685829 w 7823624"/>
              <a:gd name="connsiteY5" fmla="*/ 1364631 h 5505810"/>
              <a:gd name="connsiteX6" fmla="*/ 7556041 w 7823624"/>
              <a:gd name="connsiteY6" fmla="*/ 1308528 h 5505810"/>
              <a:gd name="connsiteX7" fmla="*/ 7412440 w 7823624"/>
              <a:gd name="connsiteY7" fmla="*/ 765688 h 5505810"/>
              <a:gd name="connsiteX8" fmla="*/ 7676365 w 7823624"/>
              <a:gd name="connsiteY8" fmla="*/ 583688 h 5505810"/>
              <a:gd name="connsiteX9" fmla="*/ 7062857 w 7823624"/>
              <a:gd name="connsiteY9" fmla="*/ 396783 h 5505810"/>
              <a:gd name="connsiteX10" fmla="*/ 7127059 w 7823624"/>
              <a:gd name="connsiteY10" fmla="*/ 424535 h 5505810"/>
              <a:gd name="connsiteX11" fmla="*/ 7198094 w 7823624"/>
              <a:gd name="connsiteY11" fmla="*/ 693059 h 5505810"/>
              <a:gd name="connsiteX12" fmla="*/ 7099157 w 7823624"/>
              <a:gd name="connsiteY12" fmla="*/ 778505 h 5505810"/>
              <a:gd name="connsiteX13" fmla="*/ 7034998 w 7823624"/>
              <a:gd name="connsiteY13" fmla="*/ 780480 h 5505810"/>
              <a:gd name="connsiteX14" fmla="*/ 6970795 w 7823624"/>
              <a:gd name="connsiteY14" fmla="*/ 752727 h 5505810"/>
              <a:gd name="connsiteX15" fmla="*/ 6899760 w 7823624"/>
              <a:gd name="connsiteY15" fmla="*/ 484203 h 5505810"/>
              <a:gd name="connsiteX16" fmla="*/ 7062857 w 7823624"/>
              <a:gd name="connsiteY16" fmla="*/ 396783 h 5505810"/>
              <a:gd name="connsiteX17" fmla="*/ 1780739 w 7823624"/>
              <a:gd name="connsiteY17" fmla="*/ 1190 h 5505810"/>
              <a:gd name="connsiteX18" fmla="*/ 2850847 w 7823624"/>
              <a:gd name="connsiteY18" fmla="*/ 384530 h 5505810"/>
              <a:gd name="connsiteX19" fmla="*/ 3809413 w 7823624"/>
              <a:gd name="connsiteY19" fmla="*/ 1153764 h 5505810"/>
              <a:gd name="connsiteX20" fmla="*/ 5160376 w 7823624"/>
              <a:gd name="connsiteY20" fmla="*/ 1003825 h 5505810"/>
              <a:gd name="connsiteX21" fmla="*/ 5677238 w 7823624"/>
              <a:gd name="connsiteY21" fmla="*/ 480424 h 5505810"/>
              <a:gd name="connsiteX22" fmla="*/ 7082965 w 7823624"/>
              <a:gd name="connsiteY22" fmla="*/ 1065272 h 5505810"/>
              <a:gd name="connsiteX23" fmla="*/ 7687818 w 7823624"/>
              <a:gd name="connsiteY23" fmla="*/ 1625585 h 5505810"/>
              <a:gd name="connsiteX24" fmla="*/ 7823624 w 7823624"/>
              <a:gd name="connsiteY24" fmla="*/ 1633445 h 5505810"/>
              <a:gd name="connsiteX25" fmla="*/ 7823624 w 7823624"/>
              <a:gd name="connsiteY25" fmla="*/ 5505810 h 5505810"/>
              <a:gd name="connsiteX26" fmla="*/ 1419133 w 7823624"/>
              <a:gd name="connsiteY26" fmla="*/ 5505810 h 5505810"/>
              <a:gd name="connsiteX27" fmla="*/ 1422753 w 7823624"/>
              <a:gd name="connsiteY27" fmla="*/ 5488656 h 5505810"/>
              <a:gd name="connsiteX28" fmla="*/ 1543078 w 7823624"/>
              <a:gd name="connsiteY28" fmla="*/ 4961644 h 5505810"/>
              <a:gd name="connsiteX29" fmla="*/ 1334564 w 7823624"/>
              <a:gd name="connsiteY29" fmla="*/ 4133160 h 5505810"/>
              <a:gd name="connsiteX30" fmla="*/ 670875 w 7823624"/>
              <a:gd name="connsiteY30" fmla="*/ 3489628 h 5505810"/>
              <a:gd name="connsiteX31" fmla="*/ 499515 w 7823624"/>
              <a:gd name="connsiteY31" fmla="*/ 578153 h 5505810"/>
              <a:gd name="connsiteX32" fmla="*/ 1780739 w 7823624"/>
              <a:gd name="connsiteY32" fmla="*/ 1190 h 5505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7823624" h="5505810">
                <a:moveTo>
                  <a:pt x="7676365" y="583688"/>
                </a:moveTo>
                <a:cubicBezTo>
                  <a:pt x="7719804" y="582304"/>
                  <a:pt x="7764489" y="590613"/>
                  <a:pt x="7807957" y="609260"/>
                </a:cubicBezTo>
                <a:lnTo>
                  <a:pt x="7823624" y="618028"/>
                </a:lnTo>
                <a:lnTo>
                  <a:pt x="7823624" y="1356037"/>
                </a:lnTo>
                <a:lnTo>
                  <a:pt x="7783921" y="1367061"/>
                </a:lnTo>
                <a:cubicBezTo>
                  <a:pt x="7751926" y="1371702"/>
                  <a:pt x="7718882" y="1370985"/>
                  <a:pt x="7685829" y="1364631"/>
                </a:cubicBezTo>
                <a:cubicBezTo>
                  <a:pt x="7641760" y="1356162"/>
                  <a:pt x="7597675" y="1337676"/>
                  <a:pt x="7556041" y="1308528"/>
                </a:cubicBezTo>
                <a:cubicBezTo>
                  <a:pt x="7389499" y="1191936"/>
                  <a:pt x="7325207" y="948898"/>
                  <a:pt x="7412440" y="765688"/>
                </a:cubicBezTo>
                <a:cubicBezTo>
                  <a:pt x="7466961" y="651183"/>
                  <a:pt x="7567768" y="587147"/>
                  <a:pt x="7676365" y="583688"/>
                </a:cubicBezTo>
                <a:close/>
                <a:moveTo>
                  <a:pt x="7062857" y="396783"/>
                </a:moveTo>
                <a:cubicBezTo>
                  <a:pt x="7084657" y="400973"/>
                  <a:pt x="7106463" y="410117"/>
                  <a:pt x="7127059" y="424535"/>
                </a:cubicBezTo>
                <a:cubicBezTo>
                  <a:pt x="7209442" y="482209"/>
                  <a:pt x="7241245" y="602433"/>
                  <a:pt x="7198094" y="693059"/>
                </a:cubicBezTo>
                <a:cubicBezTo>
                  <a:pt x="7176519" y="738373"/>
                  <a:pt x="7140289" y="767709"/>
                  <a:pt x="7099157" y="778505"/>
                </a:cubicBezTo>
                <a:cubicBezTo>
                  <a:pt x="7078590" y="783905"/>
                  <a:pt x="7056797" y="784670"/>
                  <a:pt x="7034998" y="780480"/>
                </a:cubicBezTo>
                <a:cubicBezTo>
                  <a:pt x="7013198" y="776289"/>
                  <a:pt x="6991391" y="767146"/>
                  <a:pt x="6970795" y="752727"/>
                </a:cubicBezTo>
                <a:cubicBezTo>
                  <a:pt x="6888412" y="695052"/>
                  <a:pt x="6856608" y="574829"/>
                  <a:pt x="6899760" y="484203"/>
                </a:cubicBezTo>
                <a:cubicBezTo>
                  <a:pt x="6932124" y="416232"/>
                  <a:pt x="6997458" y="384213"/>
                  <a:pt x="7062857" y="396783"/>
                </a:cubicBezTo>
                <a:close/>
                <a:moveTo>
                  <a:pt x="1780739" y="1190"/>
                </a:moveTo>
                <a:cubicBezTo>
                  <a:pt x="2129768" y="14988"/>
                  <a:pt x="2488852" y="148495"/>
                  <a:pt x="2850847" y="384530"/>
                </a:cubicBezTo>
                <a:cubicBezTo>
                  <a:pt x="3184362" y="601036"/>
                  <a:pt x="3487788" y="901267"/>
                  <a:pt x="3809413" y="1153764"/>
                </a:cubicBezTo>
                <a:cubicBezTo>
                  <a:pt x="4262448" y="1508236"/>
                  <a:pt x="4750558" y="1545992"/>
                  <a:pt x="5160376" y="1003825"/>
                </a:cubicBezTo>
                <a:cubicBezTo>
                  <a:pt x="5313232" y="801671"/>
                  <a:pt x="5481196" y="587300"/>
                  <a:pt x="5677238" y="480424"/>
                </a:cubicBezTo>
                <a:cubicBezTo>
                  <a:pt x="6182723" y="204840"/>
                  <a:pt x="6667481" y="431193"/>
                  <a:pt x="7082965" y="1065272"/>
                </a:cubicBezTo>
                <a:cubicBezTo>
                  <a:pt x="7249706" y="1319645"/>
                  <a:pt x="7421998" y="1601453"/>
                  <a:pt x="7687818" y="1625585"/>
                </a:cubicBezTo>
                <a:lnTo>
                  <a:pt x="7823624" y="1633445"/>
                </a:lnTo>
                <a:lnTo>
                  <a:pt x="7823624" y="5505810"/>
                </a:lnTo>
                <a:lnTo>
                  <a:pt x="1419133" y="5505810"/>
                </a:lnTo>
                <a:lnTo>
                  <a:pt x="1422753" y="5488656"/>
                </a:lnTo>
                <a:cubicBezTo>
                  <a:pt x="1462649" y="5312984"/>
                  <a:pt x="1506176" y="5138278"/>
                  <a:pt x="1543078" y="4961644"/>
                </a:cubicBezTo>
                <a:cubicBezTo>
                  <a:pt x="1609806" y="4640258"/>
                  <a:pt x="1539760" y="4343419"/>
                  <a:pt x="1334564" y="4133160"/>
                </a:cubicBezTo>
                <a:cubicBezTo>
                  <a:pt x="1117562" y="3910930"/>
                  <a:pt x="900716" y="3685928"/>
                  <a:pt x="670875" y="3489628"/>
                </a:cubicBezTo>
                <a:cubicBezTo>
                  <a:pt x="-321639" y="2642174"/>
                  <a:pt x="-67393" y="1165752"/>
                  <a:pt x="499515" y="578153"/>
                </a:cubicBezTo>
                <a:cubicBezTo>
                  <a:pt x="899852" y="163598"/>
                  <a:pt x="1331986" y="-16550"/>
                  <a:pt x="1780739" y="119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E2028D7-9063-BB61-76F8-907FA5912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52783"/>
            <a:ext cx="10972800" cy="1570804"/>
          </a:xfrm>
        </p:spPr>
        <p:txBody>
          <a:bodyPr>
            <a:normAutofit/>
          </a:bodyPr>
          <a:lstStyle/>
          <a:p>
            <a:r>
              <a:rPr lang="cs-CZ" dirty="0"/>
              <a:t>Struktura odevzdaného úkolu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099FC80-CE4E-A1A7-106B-EB9B392507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2397689"/>
            <a:ext cx="6357258" cy="3445893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Použitý </a:t>
            </a:r>
            <a:r>
              <a:rPr lang="cs-CZ" sz="2400" dirty="0" err="1"/>
              <a:t>dataset</a:t>
            </a:r>
            <a:endParaRPr lang="cs-CZ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Odkaz na vytrénovanou neuronovou síť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Popis postupu a definování účelu sítě</a:t>
            </a:r>
          </a:p>
        </p:txBody>
      </p:sp>
      <p:pic>
        <p:nvPicPr>
          <p:cNvPr id="7" name="Graphic 6" descr="Network Diagram">
            <a:extLst>
              <a:ext uri="{FF2B5EF4-FFF2-40B4-BE49-F238E27FC236}">
                <a16:creationId xmlns:a16="http://schemas.microsoft.com/office/drawing/2014/main" id="{E239A921-D2E9-CEEA-0542-7CC5B25312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54958" y="2222699"/>
            <a:ext cx="3445892" cy="3445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533405"/>
      </p:ext>
    </p:extLst>
  </p:cSld>
  <p:clrMapOvr>
    <a:masterClrMapping/>
  </p:clrMapOvr>
</p:sld>
</file>

<file path=ppt/theme/theme1.xml><?xml version="1.0" encoding="utf-8"?>
<a:theme xmlns:a="http://schemas.openxmlformats.org/drawingml/2006/main" name="SplashVTI">
  <a:themeElements>
    <a:clrScheme name="AnalogousFromDarkSeedLeftStep">
      <a:dk1>
        <a:srgbClr val="000000"/>
      </a:dk1>
      <a:lt1>
        <a:srgbClr val="FFFFFF"/>
      </a:lt1>
      <a:dk2>
        <a:srgbClr val="242C41"/>
      </a:dk2>
      <a:lt2>
        <a:srgbClr val="E2E8E2"/>
      </a:lt2>
      <a:accent1>
        <a:srgbClr val="C24DC3"/>
      </a:accent1>
      <a:accent2>
        <a:srgbClr val="7E3BB1"/>
      </a:accent2>
      <a:accent3>
        <a:srgbClr val="5F4DC3"/>
      </a:accent3>
      <a:accent4>
        <a:srgbClr val="3B5AB1"/>
      </a:accent4>
      <a:accent5>
        <a:srgbClr val="4D9DC3"/>
      </a:accent5>
      <a:accent6>
        <a:srgbClr val="3BB1A6"/>
      </a:accent6>
      <a:hlink>
        <a:srgbClr val="3F81BF"/>
      </a:hlink>
      <a:folHlink>
        <a:srgbClr val="7F7F7F"/>
      </a:folHlink>
    </a:clrScheme>
    <a:fontScheme name="Custom 23">
      <a:majorFont>
        <a:latin typeface="Posterama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lashVTI" id="{CD38C481-21EC-466B-953B-A1440B42712A}" vid="{D3E4813C-1D98-48C2-AF59-2D0D78E2550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127</Words>
  <Application>Microsoft Office PowerPoint</Application>
  <PresentationFormat>Širokoúhlá obrazovka</PresentationFormat>
  <Paragraphs>34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Avenir Next LT Pro</vt:lpstr>
      <vt:lpstr>Posterama</vt:lpstr>
      <vt:lpstr>SplashVTI</vt:lpstr>
      <vt:lpstr>Strojové učení  a neuronové sítě</vt:lpstr>
      <vt:lpstr>Metody učení</vt:lpstr>
      <vt:lpstr>Co je to strojové učení?</vt:lpstr>
      <vt:lpstr>Třídění dat</vt:lpstr>
      <vt:lpstr>Neural Network Playground</vt:lpstr>
      <vt:lpstr> Úkol (varianta A) Teachable Machine</vt:lpstr>
      <vt:lpstr> Úkol (varianta B) Machine Learning for Kids</vt:lpstr>
      <vt:lpstr>Struktura odevzdaného úkolu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Monika Macháňová</dc:creator>
  <cp:lastModifiedBy>Monika Macháňová</cp:lastModifiedBy>
  <cp:revision>5</cp:revision>
  <dcterms:created xsi:type="dcterms:W3CDTF">2024-10-28T20:07:11Z</dcterms:created>
  <dcterms:modified xsi:type="dcterms:W3CDTF">2024-10-29T11:20:13Z</dcterms:modified>
</cp:coreProperties>
</file>