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22"/>
      <p:bold r:id="rId23"/>
      <p:italic r:id="rId24"/>
      <p:boldItalic r:id="rId25"/>
    </p:embeddedFont>
    <p:embeddedFont>
      <p:font typeface="Oswald" panose="00000500000000000000" pitchFamily="2" charset="-18"/>
      <p:regular r:id="rId26"/>
      <p:bold r:id="rId27"/>
    </p:embeddedFont>
    <p:embeddedFont>
      <p:font typeface="Playfair Display" panose="00000500000000000000" pitchFamily="2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67E52A-5AD0-4C11-8BB7-36CEE5D348D4}" v="1" dt="2023-11-29T06:58:17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5C67E52A-5AD0-4C11-8BB7-36CEE5D348D4}"/>
    <pc:docChg chg="custSel modSld">
      <pc:chgData name="Pavel Pilch" userId="ed0f7352-a839-477a-93e2-d7d1c7573239" providerId="ADAL" clId="{5C67E52A-5AD0-4C11-8BB7-36CEE5D348D4}" dt="2023-11-29T06:59:19.182" v="42" actId="313"/>
      <pc:docMkLst>
        <pc:docMk/>
      </pc:docMkLst>
      <pc:sldChg chg="modSp mod">
        <pc:chgData name="Pavel Pilch" userId="ed0f7352-a839-477a-93e2-d7d1c7573239" providerId="ADAL" clId="{5C67E52A-5AD0-4C11-8BB7-36CEE5D348D4}" dt="2023-11-29T06:57:50.018" v="39" actId="20577"/>
        <pc:sldMkLst>
          <pc:docMk/>
          <pc:sldMk cId="0" sldId="267"/>
        </pc:sldMkLst>
        <pc:spChg chg="mod">
          <ac:chgData name="Pavel Pilch" userId="ed0f7352-a839-477a-93e2-d7d1c7573239" providerId="ADAL" clId="{5C67E52A-5AD0-4C11-8BB7-36CEE5D348D4}" dt="2023-11-29T06:57:50.018" v="39" actId="20577"/>
          <ac:spMkLst>
            <pc:docMk/>
            <pc:sldMk cId="0" sldId="267"/>
            <ac:spMk id="130" creationId="{00000000-0000-0000-0000-000000000000}"/>
          </ac:spMkLst>
        </pc:spChg>
      </pc:sldChg>
      <pc:sldChg chg="modSp mod">
        <pc:chgData name="Pavel Pilch" userId="ed0f7352-a839-477a-93e2-d7d1c7573239" providerId="ADAL" clId="{5C67E52A-5AD0-4C11-8BB7-36CEE5D348D4}" dt="2023-11-29T06:58:54.741" v="40" actId="1076"/>
        <pc:sldMkLst>
          <pc:docMk/>
          <pc:sldMk cId="0" sldId="271"/>
        </pc:sldMkLst>
        <pc:picChg chg="mod">
          <ac:chgData name="Pavel Pilch" userId="ed0f7352-a839-477a-93e2-d7d1c7573239" providerId="ADAL" clId="{5C67E52A-5AD0-4C11-8BB7-36CEE5D348D4}" dt="2023-11-29T06:58:54.741" v="40" actId="1076"/>
          <ac:picMkLst>
            <pc:docMk/>
            <pc:sldMk cId="0" sldId="271"/>
            <ac:picMk id="158" creationId="{00000000-0000-0000-0000-000000000000}"/>
          </ac:picMkLst>
        </pc:picChg>
      </pc:sldChg>
      <pc:sldChg chg="modSp mod">
        <pc:chgData name="Pavel Pilch" userId="ed0f7352-a839-477a-93e2-d7d1c7573239" providerId="ADAL" clId="{5C67E52A-5AD0-4C11-8BB7-36CEE5D348D4}" dt="2023-11-29T06:59:19.182" v="42" actId="313"/>
        <pc:sldMkLst>
          <pc:docMk/>
          <pc:sldMk cId="0" sldId="272"/>
        </pc:sldMkLst>
        <pc:spChg chg="mod">
          <ac:chgData name="Pavel Pilch" userId="ed0f7352-a839-477a-93e2-d7d1c7573239" providerId="ADAL" clId="{5C67E52A-5AD0-4C11-8BB7-36CEE5D348D4}" dt="2023-11-29T06:59:19.182" v="42" actId="313"/>
          <ac:spMkLst>
            <pc:docMk/>
            <pc:sldMk cId="0" sldId="272"/>
            <ac:spMk id="164" creationId="{00000000-0000-0000-0000-000000000000}"/>
          </ac:spMkLst>
        </pc:spChg>
      </pc:sldChg>
    </pc:docChg>
  </pc:docChgLst>
  <pc:docChgLst>
    <pc:chgData name="Pavel Pilch" userId="ed0f7352-a839-477a-93e2-d7d1c7573239" providerId="ADAL" clId="{3B639EAE-220F-40F5-8476-64ACAE64A6D8}"/>
    <pc:docChg chg="modSld">
      <pc:chgData name="Pavel Pilch" userId="ed0f7352-a839-477a-93e2-d7d1c7573239" providerId="ADAL" clId="{3B639EAE-220F-40F5-8476-64ACAE64A6D8}" dt="2020-11-23T16:45:18.439" v="1" actId="20577"/>
      <pc:docMkLst>
        <pc:docMk/>
      </pc:docMkLst>
      <pc:sldChg chg="modSp mod">
        <pc:chgData name="Pavel Pilch" userId="ed0f7352-a839-477a-93e2-d7d1c7573239" providerId="ADAL" clId="{3B639EAE-220F-40F5-8476-64ACAE64A6D8}" dt="2020-11-23T16:45:18.439" v="1" actId="20577"/>
        <pc:sldMkLst>
          <pc:docMk/>
          <pc:sldMk cId="0" sldId="271"/>
        </pc:sldMkLst>
        <pc:spChg chg="mod">
          <ac:chgData name="Pavel Pilch" userId="ed0f7352-a839-477a-93e2-d7d1c7573239" providerId="ADAL" clId="{3B639EAE-220F-40F5-8476-64ACAE64A6D8}" dt="2020-11-23T16:45:18.439" v="1" actId="20577"/>
          <ac:spMkLst>
            <pc:docMk/>
            <pc:sldMk cId="0" sldId="271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0c819d348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0c819d348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0c819d348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0c819d348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c819d348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c819d348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0c819d34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0c819d34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0c819d348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0c819d348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0c819d348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0c819d348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0c819d348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0c819d348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0c819d348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0c819d348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0c819d348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0c819d348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0c819d348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0c819d348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0c819d34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0c819d34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0c819d348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0c819d348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0c819d348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0c819d348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0c819d34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0c819d34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c819d348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0c819d348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c819d34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c819d34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0c819d34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0c819d34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c819d348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c819d348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enNDipdmP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Feministická literární věda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JSB_SLAV55 #7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Kate Millett (1934–2017)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Sexuální politika (Sexual Politics), </a:t>
            </a:r>
            <a:r>
              <a:rPr lang="cs"/>
              <a:t>1969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zkoumá sexuální vztahy v dílech psaných muži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D. H. Lawrence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Norman Mailer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Jean Genet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kritika mužské konstrukce sexuality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vliv na queer theory</a:t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l="38232" r="21624"/>
          <a:stretch/>
        </p:blipFill>
        <p:spPr>
          <a:xfrm>
            <a:off x="6062226" y="0"/>
            <a:ext cx="30817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Sandra Gilbert &amp; Susan Gubar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Šílené ženy v podkroví (Madwomen in the Attic)</a:t>
            </a:r>
            <a:r>
              <a:rPr lang="cs"/>
              <a:t>, 1979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mužské psaní má pro ženy jen několik rolí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mužské psaní slouží patriarchátu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patriarchát dusí ženský rozvoj a svobodu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Sněhurka: dvě základní ženské role: hloupá naivní Sněhurka a zlá královna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Lara Mulvey (1941–)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“mužské zírání” (</a:t>
            </a:r>
            <a:r>
              <a:rPr lang="cs" i="1" dirty="0"/>
              <a:t>male gaze; </a:t>
            </a:r>
            <a:r>
              <a:rPr lang="cs" dirty="0"/>
              <a:t>bez ohledu na pohlaví)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Hollywood počítá s “mužským divákem” (muž se dívá)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žena je objekt dívání (objektifikace ženy)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muž je konzument slastí / žena producent slastí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Mužské zírání (male gaze) = konstrukce vizuálního obsahu</a:t>
            </a:r>
            <a:br>
              <a:rPr lang="cs" dirty="0"/>
            </a:br>
            <a:r>
              <a:rPr lang="cs" dirty="0"/>
              <a:t>pro uspokojení předpokládaného mužského recipienta.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>
                <a:hlinkClick r:id="rId3"/>
              </a:rPr>
              <a:t>Male gaze – Blue velvet</a:t>
            </a:r>
            <a:endParaRPr lang="cs" dirty="0"/>
          </a:p>
        </p:txBody>
      </p:sp>
      <p:pic>
        <p:nvPicPr>
          <p:cNvPr id="131" name="Google Shape;131;p24"/>
          <p:cNvPicPr preferRelativeResize="0"/>
          <p:nvPr/>
        </p:nvPicPr>
        <p:blipFill rotWithShape="1">
          <a:blip r:embed="rId4">
            <a:alphaModFix/>
          </a:blip>
          <a:srcRect l="20737" r="28547"/>
          <a:stretch/>
        </p:blipFill>
        <p:spPr>
          <a:xfrm>
            <a:off x="6387775" y="510150"/>
            <a:ext cx="2994950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Francouzská feministická teorie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vlivy poststrukturalismu a psychoanalýzy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hlavním tématem je “reprezentace”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Helene Cixous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Julia Kristeva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Luce Irigaray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Hélène Cixous (1937–)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ženské psaní (écriture feminine)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 i="1">
                <a:latin typeface="Arial"/>
                <a:ea typeface="Arial"/>
                <a:cs typeface="Arial"/>
                <a:sym typeface="Arial"/>
              </a:rPr>
              <a:t>Smích Medúzy</a:t>
            </a:r>
            <a:r>
              <a:rPr lang="cs">
                <a:latin typeface="Arial"/>
                <a:ea typeface="Arial"/>
                <a:cs typeface="Arial"/>
                <a:sym typeface="Arial"/>
              </a:rPr>
              <a:t> (1976)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Woolf: “Nemohu psát jako muž.”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">
                <a:latin typeface="Arial"/>
                <a:ea typeface="Arial"/>
                <a:cs typeface="Arial"/>
                <a:sym typeface="Arial"/>
              </a:rPr>
              <a:t>Cixous: “Ženské psaní nemá definici, je opozicí mužského, </a:t>
            </a:r>
            <a:br>
              <a:rPr lang="cs">
                <a:latin typeface="Arial"/>
                <a:ea typeface="Arial"/>
                <a:cs typeface="Arial"/>
                <a:sym typeface="Arial"/>
              </a:rPr>
            </a:br>
            <a:r>
              <a:rPr lang="cs">
                <a:latin typeface="Arial"/>
                <a:ea typeface="Arial"/>
                <a:cs typeface="Arial"/>
                <a:sym typeface="Arial"/>
              </a:rPr>
              <a:t>patriarchálního psaní.”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 rotWithShape="1">
          <a:blip r:embed="rId3">
            <a:alphaModFix/>
          </a:blip>
          <a:srcRect l="38636" r="30238"/>
          <a:stretch/>
        </p:blipFill>
        <p:spPr>
          <a:xfrm>
            <a:off x="7353524" y="0"/>
            <a:ext cx="17904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Julia Kristeva (1941–)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ženské a mužské psaní vychází z jazyka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mužské = symbolické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strukturované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nařízené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ženské = sémiotické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fluidní</a:t>
            </a:r>
            <a:endParaRPr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cs"/>
              <a:t>těkavé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1175" y="1073313"/>
            <a:ext cx="2872825" cy="365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Luce Irigaray (1930–)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ženský hlas = proces odporu proti patriarchátu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svět požitků je mužský = žena v něm nemá hlas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důraz na ženskou tělesnost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mateřství (některými fem. odmítáno)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“Abychom byly matkami, nemusíme přestat být ženami.”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8" name="Google Shape;1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1407" y="113475"/>
            <a:ext cx="2665200" cy="27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Problém ženského psaní/hlasu</a:t>
            </a:r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zpochybňování pohlavní identity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vytváření dichotomií / opozic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Rozdělení feministického hnutí podle reprezentace “ženství“: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“ženské” je způsob vyjadřování (bez ohledu na biologické pohlaví)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dirty="0"/>
              <a:t>X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dirty="0"/>
              <a:t>“ženské” je v přímém rozporu s mužským (ženy jsou jiné než muži)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Ženskost jako (ne)přirozenost?</a:t>
            </a:r>
            <a:endParaRPr/>
          </a:p>
        </p:txBody>
      </p:sp>
      <p:sp>
        <p:nvSpPr>
          <p:cNvPr id="170" name="Google Shape;170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“ženskost” není ženská přirozeně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byla ženám “vnucena” = vnímána jako “nižší”, “slabší” forma vyjádření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ženskost je do své pozice zatlačena sociální konstrukcí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Otázky: Mohou muži psát “ženskou” literaturu? A naopak?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Mohou trans-ženy (muži-&gt;ženy) být skutečně ženami, nebo je to jen další pokus mužů, jak ženy ovládat?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Třetí vlna feminismu (1990–)</a:t>
            </a:r>
            <a:endParaRPr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afroamerický feminismus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marxistický feminismus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INTERSEKCIONALITA = společenské vztahy a problémy nelze vnímat z hlediska jediného aspektu (pohlaví) =&gt; literární kritika nemůže být zaměřena pouze na otázky pohlavní identity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Jak text jedná s otázkami pohlaví/rasy/třídy/zdraví atd.?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Tyto otázky jsou a budou v literatuře stále aktuální.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Impulsy vzniku a vývoje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Charles Fourier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 i="1"/>
              <a:t>feminisme </a:t>
            </a:r>
            <a:r>
              <a:rPr lang="cs"/>
              <a:t>(1837)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kritika patriarchální kultury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politicko-společenský feminismus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čtenářsky orientované teorie (recepční)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1890 = tzv. “první vlna” feminismu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Patriarchát</a:t>
            </a: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“Handing  down of power from one male to another.”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nadvláda muže nad ženou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jasné rozdělení společenských rolí mezi M a Ž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vlastní mechanismy nápravy selhání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opora v náboženském výkladu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dodnes v mnoha kulturních prostředích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Související pojmy: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machismus, misogynie, gynofobie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vlna feminismu (1890–1949/63) 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 konce 19. stol.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politický a občanský rozměr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boj za rovná práva (volební)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 literatuře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Katherine Mansfield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Dorothy Richardson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Virginia Woolf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Virginia Woolf (1882–1941)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Vlastní pokoj (A Room of One`s Own), 1929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materiální podmínky žen jiné než mužů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omezení plyne ze spol. rolí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“vlastní pokoj” jako koncept svobodného místa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Vliv na feministické teorie 60. let (Doris Lessing)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100" y="326900"/>
            <a:ext cx="3286898" cy="448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Druhá vlna feminismu (1949/1963)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“kritika” V. Woolf = vlastní pokoj nestačí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důraz na “osvětu” a šíření “uvědomění”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problematická místa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manželství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práce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společenský život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Významná data (dva možné “počátky”):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1949 – Simone de Beauvoir: </a:t>
            </a:r>
            <a:r>
              <a:rPr lang="cs" i="1"/>
              <a:t>Druhé pohlaví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1963 – Betty Friedan: </a:t>
            </a:r>
            <a:r>
              <a:rPr lang="cs" i="1"/>
              <a:t>Ženská mystika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Simone de Beauvoir (1908–1986)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manželka Jeana Paula Sartra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Druhé pohlaví (Le deuxième sexe)</a:t>
            </a:r>
            <a:r>
              <a:rPr lang="cs"/>
              <a:t>, 1949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promýšlí vlastní ženskou identitu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žena není biologický fakt, ale umělý koncept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pohlavní identita je konstrukt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i="1"/>
              <a:t>“Nikdo se nerodí ženou, ale je ženou spíše stvořen.”</a:t>
            </a:r>
            <a:endParaRPr i="1"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974" y="1234075"/>
            <a:ext cx="2621326" cy="35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2463" y="1461850"/>
            <a:ext cx="2038350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Betty Friedan (1921–2006)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Ženská mystika (The Feminine Mystique)</a:t>
            </a:r>
            <a:r>
              <a:rPr lang="cs"/>
              <a:t>, 1963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patriarchát využívá bilogické rozdíly =&gt; nerovnost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útok na středostavovská americká manželství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technický pokrok ženám neulevil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psychologie útlaku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“problém beze jména” = vše se zdá OK, ale není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“Žádný bůh nás nespasí, musíme to udělat samy.”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7073" y="982163"/>
            <a:ext cx="2986926" cy="3838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Feministická literární teorie</a:t>
            </a:r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ve druhé vlně feminismu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 literární texty nakládají s patriarchálními normami?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literatura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potenciální “bojiště” za změny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nástroj změn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jaká je role ženského hlasu v literatuře?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co ženy píší?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jakou mají pozici?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Gynokriticismus = studium literatury psané ženami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822</Words>
  <Application>Microsoft Office PowerPoint</Application>
  <PresentationFormat>Předvádění na obrazovce (16:9)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Playfair Display</vt:lpstr>
      <vt:lpstr>Montserrat</vt:lpstr>
      <vt:lpstr>Oswald</vt:lpstr>
      <vt:lpstr>Arial</vt:lpstr>
      <vt:lpstr>Pop</vt:lpstr>
      <vt:lpstr>Feministická literární věda</vt:lpstr>
      <vt:lpstr>Impulsy vzniku a vývoje</vt:lpstr>
      <vt:lpstr>Patriarchát</vt:lpstr>
      <vt:lpstr>První vlna feminismu (1890–1949/63) </vt:lpstr>
      <vt:lpstr>Virginia Woolf (1882–1941)</vt:lpstr>
      <vt:lpstr>Druhá vlna feminismu (1949/1963)</vt:lpstr>
      <vt:lpstr>Simone de Beauvoir (1908–1986)</vt:lpstr>
      <vt:lpstr>Betty Friedan (1921–2006)</vt:lpstr>
      <vt:lpstr>Feministická literární teorie</vt:lpstr>
      <vt:lpstr>Kate Millett (1934–2017)</vt:lpstr>
      <vt:lpstr>Sandra Gilbert &amp; Susan Gubar</vt:lpstr>
      <vt:lpstr>Lara Mulvey (1941–)</vt:lpstr>
      <vt:lpstr>Francouzská feministická teorie</vt:lpstr>
      <vt:lpstr>Hélène Cixous (1937–)</vt:lpstr>
      <vt:lpstr>Julia Kristeva (1941–)</vt:lpstr>
      <vt:lpstr>Luce Irigaray (1930–)</vt:lpstr>
      <vt:lpstr>Problém ženského psaní/hlasu</vt:lpstr>
      <vt:lpstr>Ženskost jako (ne)přirozenost?</vt:lpstr>
      <vt:lpstr>Třetí vlna feminismu (1990–)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Feministická literární věda</dc:title>
  <cp:lastModifiedBy>Pavel Pilch</cp:lastModifiedBy>
  <cp:revision>1</cp:revision>
  <dcterms:modified xsi:type="dcterms:W3CDTF">2023-11-29T06:59:30Z</dcterms:modified>
</cp:coreProperties>
</file>