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17"/>
  </p:notesMasterIdLst>
  <p:handoutMasterIdLst>
    <p:handoutMasterId r:id="rId18"/>
  </p:handoutMasterIdLst>
  <p:sldIdLst>
    <p:sldId id="256" r:id="rId5"/>
    <p:sldId id="266" r:id="rId6"/>
    <p:sldId id="257" r:id="rId7"/>
    <p:sldId id="258" r:id="rId8"/>
    <p:sldId id="267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C8FF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8F187D-C3D6-48D4-9A7A-FEEEAE179589}" v="9" dt="2024-10-10T14:23:44.7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768" autoAdjust="0"/>
  </p:normalViewPr>
  <p:slideViewPr>
    <p:cSldViewPr snapToGrid="0">
      <p:cViewPr varScale="1">
        <p:scale>
          <a:sx n="98" d="100"/>
          <a:sy n="98" d="100"/>
        </p:scale>
        <p:origin x="110" y="15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l Černý" userId="47f2631e-daed-4119-b393-426e990e8c21" providerId="ADAL" clId="{6FA01A61-FFC3-4992-8841-4320AAE200D4}"/>
    <pc:docChg chg="custSel modSld">
      <pc:chgData name="Michal Černý" userId="47f2631e-daed-4119-b393-426e990e8c21" providerId="ADAL" clId="{6FA01A61-FFC3-4992-8841-4320AAE200D4}" dt="2023-09-11T14:00:16.162" v="3" actId="27614"/>
      <pc:docMkLst>
        <pc:docMk/>
      </pc:docMkLst>
      <pc:sldChg chg="addSp delSp modSp mod">
        <pc:chgData name="Michal Černý" userId="47f2631e-daed-4119-b393-426e990e8c21" providerId="ADAL" clId="{6FA01A61-FFC3-4992-8841-4320AAE200D4}" dt="2023-09-11T14:00:16.162" v="3" actId="27614"/>
        <pc:sldMkLst>
          <pc:docMk/>
          <pc:sldMk cId="3962302620" sldId="257"/>
        </pc:sldMkLst>
        <pc:spChg chg="del">
          <ac:chgData name="Michal Černý" userId="47f2631e-daed-4119-b393-426e990e8c21" providerId="ADAL" clId="{6FA01A61-FFC3-4992-8841-4320AAE200D4}" dt="2023-09-11T14:00:05.592" v="2" actId="26606"/>
          <ac:spMkLst>
            <pc:docMk/>
            <pc:sldMk cId="3962302620" sldId="257"/>
            <ac:spMk id="2" creationId="{A955969B-8AAB-86B2-355C-AF88AAFFC2B9}"/>
          </ac:spMkLst>
        </pc:spChg>
        <pc:spChg chg="add del mod">
          <ac:chgData name="Michal Černý" userId="47f2631e-daed-4119-b393-426e990e8c21" providerId="ADAL" clId="{6FA01A61-FFC3-4992-8841-4320AAE200D4}" dt="2023-09-11T14:00:05.592" v="2" actId="26606"/>
          <ac:spMkLst>
            <pc:docMk/>
            <pc:sldMk cId="3962302620" sldId="257"/>
            <ac:spMk id="5" creationId="{B875408D-4D48-B6E3-4CBF-C4E8435B8E9F}"/>
          </ac:spMkLst>
        </pc:spChg>
        <pc:spChg chg="add">
          <ac:chgData name="Michal Černý" userId="47f2631e-daed-4119-b393-426e990e8c21" providerId="ADAL" clId="{6FA01A61-FFC3-4992-8841-4320AAE200D4}" dt="2023-09-11T14:00:05.592" v="2" actId="26606"/>
          <ac:spMkLst>
            <pc:docMk/>
            <pc:sldMk cId="3962302620" sldId="257"/>
            <ac:spMk id="11" creationId="{B7D0E7F6-722D-8FC2-070D-FDA184BED652}"/>
          </ac:spMkLst>
        </pc:spChg>
        <pc:picChg chg="add mod">
          <ac:chgData name="Michal Černý" userId="47f2631e-daed-4119-b393-426e990e8c21" providerId="ADAL" clId="{6FA01A61-FFC3-4992-8841-4320AAE200D4}" dt="2023-09-11T14:00:16.162" v="3" actId="27614"/>
          <ac:picMkLst>
            <pc:docMk/>
            <pc:sldMk cId="3962302620" sldId="257"/>
            <ac:picMk id="6" creationId="{B87F48B8-17BD-6856-461A-940064EC9C3A}"/>
          </ac:picMkLst>
        </pc:picChg>
        <pc:picChg chg="del">
          <ac:chgData name="Michal Černý" userId="47f2631e-daed-4119-b393-426e990e8c21" providerId="ADAL" clId="{6FA01A61-FFC3-4992-8841-4320AAE200D4}" dt="2023-09-11T14:00:00.854" v="0" actId="478"/>
          <ac:picMkLst>
            <pc:docMk/>
            <pc:sldMk cId="3962302620" sldId="257"/>
            <ac:picMk id="1026" creationId="{753B4FBD-66C2-9169-C8EC-A1BEF6F5C611}"/>
          </ac:picMkLst>
        </pc:picChg>
      </pc:sldChg>
    </pc:docChg>
  </pc:docChgLst>
  <pc:docChgLst>
    <pc:chgData name="Michal Černý" userId="47f2631e-daed-4119-b393-426e990e8c21" providerId="ADAL" clId="{11620FCD-CCA9-4382-88FE-A7972A825E3D}"/>
    <pc:docChg chg="modSld">
      <pc:chgData name="Michal Černý" userId="47f2631e-daed-4119-b393-426e990e8c21" providerId="ADAL" clId="{11620FCD-CCA9-4382-88FE-A7972A825E3D}" dt="2024-10-10T14:59:57.108" v="4" actId="20577"/>
      <pc:docMkLst>
        <pc:docMk/>
      </pc:docMkLst>
      <pc:sldChg chg="modSp mod">
        <pc:chgData name="Michal Černý" userId="47f2631e-daed-4119-b393-426e990e8c21" providerId="ADAL" clId="{11620FCD-CCA9-4382-88FE-A7972A825E3D}" dt="2024-10-10T14:59:57.108" v="4" actId="20577"/>
        <pc:sldMkLst>
          <pc:docMk/>
          <pc:sldMk cId="589340414" sldId="267"/>
        </pc:sldMkLst>
        <pc:spChg chg="mod">
          <ac:chgData name="Michal Černý" userId="47f2631e-daed-4119-b393-426e990e8c21" providerId="ADAL" clId="{11620FCD-CCA9-4382-88FE-A7972A825E3D}" dt="2024-10-10T14:59:57.108" v="4" actId="20577"/>
          <ac:spMkLst>
            <pc:docMk/>
            <pc:sldMk cId="589340414" sldId="267"/>
            <ac:spMk id="5" creationId="{EC68D055-107B-4567-BFF4-B1AE1E9B923C}"/>
          </ac:spMkLst>
        </pc:spChg>
      </pc:sldChg>
    </pc:docChg>
  </pc:docChgLst>
  <pc:docChgLst>
    <pc:chgData name="Michal Černý" userId="47f2631e-daed-4119-b393-426e990e8c21" providerId="ADAL" clId="{518F187D-C3D6-48D4-9A7A-FEEEAE179589}"/>
    <pc:docChg chg="custSel addSld modSld">
      <pc:chgData name="Michal Černý" userId="47f2631e-daed-4119-b393-426e990e8c21" providerId="ADAL" clId="{518F187D-C3D6-48D4-9A7A-FEEEAE179589}" dt="2024-10-10T14:25:26.248" v="366" actId="20577"/>
      <pc:docMkLst>
        <pc:docMk/>
      </pc:docMkLst>
      <pc:sldChg chg="delSp">
        <pc:chgData name="Michal Černý" userId="47f2631e-daed-4119-b393-426e990e8c21" providerId="ADAL" clId="{518F187D-C3D6-48D4-9A7A-FEEEAE179589}" dt="2024-10-10T14:23:05.236" v="115" actId="478"/>
        <pc:sldMkLst>
          <pc:docMk/>
          <pc:sldMk cId="3962302620" sldId="257"/>
        </pc:sldMkLst>
        <pc:spChg chg="del">
          <ac:chgData name="Michal Černý" userId="47f2631e-daed-4119-b393-426e990e8c21" providerId="ADAL" clId="{518F187D-C3D6-48D4-9A7A-FEEEAE179589}" dt="2024-10-10T14:23:05.236" v="115" actId="478"/>
          <ac:spMkLst>
            <pc:docMk/>
            <pc:sldMk cId="3962302620" sldId="257"/>
            <ac:spMk id="11" creationId="{B7D0E7F6-722D-8FC2-070D-FDA184BED652}"/>
          </ac:spMkLst>
        </pc:spChg>
      </pc:sldChg>
      <pc:sldChg chg="modSp mod">
        <pc:chgData name="Michal Černý" userId="47f2631e-daed-4119-b393-426e990e8c21" providerId="ADAL" clId="{518F187D-C3D6-48D4-9A7A-FEEEAE179589}" dt="2024-10-10T14:22:38.376" v="108"/>
        <pc:sldMkLst>
          <pc:docMk/>
          <pc:sldMk cId="1272643923" sldId="258"/>
        </pc:sldMkLst>
        <pc:spChg chg="mod">
          <ac:chgData name="Michal Černý" userId="47f2631e-daed-4119-b393-426e990e8c21" providerId="ADAL" clId="{518F187D-C3D6-48D4-9A7A-FEEEAE179589}" dt="2024-10-10T14:22:38.376" v="108"/>
          <ac:spMkLst>
            <pc:docMk/>
            <pc:sldMk cId="1272643923" sldId="258"/>
            <ac:spMk id="6" creationId="{D003F744-6118-6B3E-5E90-2BA7128A3795}"/>
          </ac:spMkLst>
        </pc:spChg>
        <pc:picChg chg="mod">
          <ac:chgData name="Michal Černý" userId="47f2631e-daed-4119-b393-426e990e8c21" providerId="ADAL" clId="{518F187D-C3D6-48D4-9A7A-FEEEAE179589}" dt="2024-10-10T14:21:36.947" v="5"/>
          <ac:picMkLst>
            <pc:docMk/>
            <pc:sldMk cId="1272643923" sldId="258"/>
            <ac:picMk id="2050" creationId="{35D0F311-2D57-B76E-3CFA-18DA30A57E9B}"/>
          </ac:picMkLst>
        </pc:picChg>
      </pc:sldChg>
      <pc:sldChg chg="delSp">
        <pc:chgData name="Michal Černý" userId="47f2631e-daed-4119-b393-426e990e8c21" providerId="ADAL" clId="{518F187D-C3D6-48D4-9A7A-FEEEAE179589}" dt="2024-10-10T14:22:47.227" v="109" actId="478"/>
        <pc:sldMkLst>
          <pc:docMk/>
          <pc:sldMk cId="2875234903" sldId="259"/>
        </pc:sldMkLst>
        <pc:spChg chg="del">
          <ac:chgData name="Michal Černý" userId="47f2631e-daed-4119-b393-426e990e8c21" providerId="ADAL" clId="{518F187D-C3D6-48D4-9A7A-FEEEAE179589}" dt="2024-10-10T14:22:47.227" v="109" actId="478"/>
          <ac:spMkLst>
            <pc:docMk/>
            <pc:sldMk cId="2875234903" sldId="259"/>
            <ac:spMk id="12" creationId="{45C945D9-2FD4-71BC-CD5A-939C2AD5AA73}"/>
          </ac:spMkLst>
        </pc:spChg>
      </pc:sldChg>
      <pc:sldChg chg="delSp">
        <pc:chgData name="Michal Černý" userId="47f2631e-daed-4119-b393-426e990e8c21" providerId="ADAL" clId="{518F187D-C3D6-48D4-9A7A-FEEEAE179589}" dt="2024-10-10T14:22:49.498" v="110" actId="478"/>
        <pc:sldMkLst>
          <pc:docMk/>
          <pc:sldMk cId="3931050729" sldId="260"/>
        </pc:sldMkLst>
        <pc:spChg chg="del">
          <ac:chgData name="Michal Černý" userId="47f2631e-daed-4119-b393-426e990e8c21" providerId="ADAL" clId="{518F187D-C3D6-48D4-9A7A-FEEEAE179589}" dt="2024-10-10T14:22:49.498" v="110" actId="478"/>
          <ac:spMkLst>
            <pc:docMk/>
            <pc:sldMk cId="3931050729" sldId="260"/>
            <ac:spMk id="16" creationId="{ABBCA28C-622E-DEF5-B520-9270CF0D6570}"/>
          </ac:spMkLst>
        </pc:spChg>
      </pc:sldChg>
      <pc:sldChg chg="delSp">
        <pc:chgData name="Michal Černý" userId="47f2631e-daed-4119-b393-426e990e8c21" providerId="ADAL" clId="{518F187D-C3D6-48D4-9A7A-FEEEAE179589}" dt="2024-10-10T14:22:52.624" v="111" actId="478"/>
        <pc:sldMkLst>
          <pc:docMk/>
          <pc:sldMk cId="58106384" sldId="261"/>
        </pc:sldMkLst>
        <pc:spChg chg="del">
          <ac:chgData name="Michal Černý" userId="47f2631e-daed-4119-b393-426e990e8c21" providerId="ADAL" clId="{518F187D-C3D6-48D4-9A7A-FEEEAE179589}" dt="2024-10-10T14:22:52.624" v="111" actId="478"/>
          <ac:spMkLst>
            <pc:docMk/>
            <pc:sldMk cId="58106384" sldId="261"/>
            <ac:spMk id="12" creationId="{4E8C49A8-08C6-6052-CC6B-134526F54825}"/>
          </ac:spMkLst>
        </pc:spChg>
      </pc:sldChg>
      <pc:sldChg chg="delSp">
        <pc:chgData name="Michal Černý" userId="47f2631e-daed-4119-b393-426e990e8c21" providerId="ADAL" clId="{518F187D-C3D6-48D4-9A7A-FEEEAE179589}" dt="2024-10-10T14:22:55.175" v="112" actId="478"/>
        <pc:sldMkLst>
          <pc:docMk/>
          <pc:sldMk cId="3277087249" sldId="262"/>
        </pc:sldMkLst>
        <pc:spChg chg="del">
          <ac:chgData name="Michal Černý" userId="47f2631e-daed-4119-b393-426e990e8c21" providerId="ADAL" clId="{518F187D-C3D6-48D4-9A7A-FEEEAE179589}" dt="2024-10-10T14:22:55.175" v="112" actId="478"/>
          <ac:spMkLst>
            <pc:docMk/>
            <pc:sldMk cId="3277087249" sldId="262"/>
            <ac:spMk id="12" creationId="{32FBAEFF-04FD-2EEA-F8F9-828FF9C4C925}"/>
          </ac:spMkLst>
        </pc:spChg>
      </pc:sldChg>
      <pc:sldChg chg="delSp">
        <pc:chgData name="Michal Černý" userId="47f2631e-daed-4119-b393-426e990e8c21" providerId="ADAL" clId="{518F187D-C3D6-48D4-9A7A-FEEEAE179589}" dt="2024-10-10T14:22:57.476" v="113" actId="478"/>
        <pc:sldMkLst>
          <pc:docMk/>
          <pc:sldMk cId="3385516152" sldId="263"/>
        </pc:sldMkLst>
        <pc:spChg chg="del">
          <ac:chgData name="Michal Černý" userId="47f2631e-daed-4119-b393-426e990e8c21" providerId="ADAL" clId="{518F187D-C3D6-48D4-9A7A-FEEEAE179589}" dt="2024-10-10T14:22:57.476" v="113" actId="478"/>
          <ac:spMkLst>
            <pc:docMk/>
            <pc:sldMk cId="3385516152" sldId="263"/>
            <ac:spMk id="16" creationId="{C2D64BCB-71D7-F500-BD36-3133F0B87AB1}"/>
          </ac:spMkLst>
        </pc:spChg>
      </pc:sldChg>
      <pc:sldChg chg="delSp">
        <pc:chgData name="Michal Černý" userId="47f2631e-daed-4119-b393-426e990e8c21" providerId="ADAL" clId="{518F187D-C3D6-48D4-9A7A-FEEEAE179589}" dt="2024-10-10T14:23:00.438" v="114" actId="478"/>
        <pc:sldMkLst>
          <pc:docMk/>
          <pc:sldMk cId="1546484271" sldId="264"/>
        </pc:sldMkLst>
        <pc:spChg chg="del">
          <ac:chgData name="Michal Černý" userId="47f2631e-daed-4119-b393-426e990e8c21" providerId="ADAL" clId="{518F187D-C3D6-48D4-9A7A-FEEEAE179589}" dt="2024-10-10T14:23:00.438" v="114" actId="478"/>
          <ac:spMkLst>
            <pc:docMk/>
            <pc:sldMk cId="1546484271" sldId="264"/>
            <ac:spMk id="12" creationId="{2D8121B5-3086-4090-AD17-322B439E1A66}"/>
          </ac:spMkLst>
        </pc:spChg>
      </pc:sldChg>
      <pc:sldChg chg="delSp modSp new mod">
        <pc:chgData name="Michal Černý" userId="47f2631e-daed-4119-b393-426e990e8c21" providerId="ADAL" clId="{518F187D-C3D6-48D4-9A7A-FEEEAE179589}" dt="2024-10-10T14:25:26.248" v="366" actId="20577"/>
        <pc:sldMkLst>
          <pc:docMk/>
          <pc:sldMk cId="589340414" sldId="267"/>
        </pc:sldMkLst>
        <pc:spChg chg="del">
          <ac:chgData name="Michal Černý" userId="47f2631e-daed-4119-b393-426e990e8c21" providerId="ADAL" clId="{518F187D-C3D6-48D4-9A7A-FEEEAE179589}" dt="2024-10-10T14:23:44.757" v="117" actId="478"/>
          <ac:spMkLst>
            <pc:docMk/>
            <pc:sldMk cId="589340414" sldId="267"/>
            <ac:spMk id="2" creationId="{26809C46-BBC8-1C37-3124-F01416E810AE}"/>
          </ac:spMkLst>
        </pc:spChg>
        <pc:spChg chg="mod">
          <ac:chgData name="Michal Černý" userId="47f2631e-daed-4119-b393-426e990e8c21" providerId="ADAL" clId="{518F187D-C3D6-48D4-9A7A-FEEEAE179589}" dt="2024-10-10T14:23:49.129" v="138" actId="20577"/>
          <ac:spMkLst>
            <pc:docMk/>
            <pc:sldMk cId="589340414" sldId="267"/>
            <ac:spMk id="4" creationId="{8485E532-4980-48AA-DB72-9117BEB99450}"/>
          </ac:spMkLst>
        </pc:spChg>
        <pc:spChg chg="mod">
          <ac:chgData name="Michal Černý" userId="47f2631e-daed-4119-b393-426e990e8c21" providerId="ADAL" clId="{518F187D-C3D6-48D4-9A7A-FEEEAE179589}" dt="2024-10-10T14:25:26.248" v="366" actId="20577"/>
          <ac:spMkLst>
            <pc:docMk/>
            <pc:sldMk cId="589340414" sldId="267"/>
            <ac:spMk id="5" creationId="{EC68D055-107B-4567-BFF4-B1AE1E9B923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FE8B4362-9944-7342-B28B-E931E1E862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95976C0B-67C9-FE4D-861B-FEF2C4BECD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6E56905-98EB-4E4B-BB7F-7609236513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7CFE304C-B4EC-AE41-83D6-DFCA8039AA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ARTS slide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98FE51A2-DFE6-8C4C-AE3B-7EEE5FB3D6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EE10F69E-5BDF-EB4D-A549-99C3B52C04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57CE533F-B2A8-0141-B7C6-76DE53BCD8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45470077-C754-D94D-8876-CD951865E4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2BA8601A-2E5F-F046-8BEE-D6DFB9D512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2CA3E3DA-40C1-DE49-9B26-0B773DA09A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DE6E024-A30E-2949-8B4D-FC6A4F774D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52CFA366-9799-3646-8C42-F75DED40DF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npi.cz/images/publikace/DigCompEdu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noProof="0" smtClean="0"/>
              <a:pPr>
                <a:spcAft>
                  <a:spcPts val="600"/>
                </a:spcAft>
              </a:pPr>
              <a:t>1</a:t>
            </a:fld>
            <a:endParaRPr lang="cs-CZ" altLang="cs-CZ" noProof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>
            <a:normAutofit/>
          </a:bodyPr>
          <a:lstStyle/>
          <a:p>
            <a:r>
              <a:rPr lang="cs-CZ" dirty="0" err="1"/>
              <a:t>DigCompEdu</a:t>
            </a:r>
            <a:endParaRPr 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>
            <a:normAutofit fontScale="85000" lnSpcReduction="10000"/>
          </a:bodyPr>
          <a:lstStyle/>
          <a:p>
            <a:pPr>
              <a:spcAft>
                <a:spcPts val="600"/>
              </a:spcAft>
            </a:pPr>
            <a:r>
              <a:rPr lang="cs-CZ" dirty="0"/>
              <a:t>Michal Černý</a:t>
            </a:r>
          </a:p>
          <a:p>
            <a:pPr>
              <a:spcAft>
                <a:spcPts val="600"/>
              </a:spcAft>
            </a:pPr>
            <a:r>
              <a:rPr lang="cs-CZ" dirty="0"/>
              <a:t>KISK FF MU</a:t>
            </a:r>
          </a:p>
        </p:txBody>
      </p:sp>
      <p:pic>
        <p:nvPicPr>
          <p:cNvPr id="7" name="Obrázek 6" descr="Obsah obrázku oblečení, osoba, computer, počítač&#10;&#10;Popis byl vytvořen automaticky">
            <a:extLst>
              <a:ext uri="{FF2B5EF4-FFF2-40B4-BE49-F238E27FC236}">
                <a16:creationId xmlns:a16="http://schemas.microsoft.com/office/drawing/2014/main" id="{45F3AB51-D40C-6338-3F22-99DE46DF2E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7" r="-2" b="20618"/>
          <a:stretch/>
        </p:blipFill>
        <p:spPr>
          <a:xfrm>
            <a:off x="6096000" y="10"/>
            <a:ext cx="6096000" cy="68579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C1A39FB-4C24-211A-FFC6-E333C5A27D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10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43B9D8E-94D4-6C9A-BBDE-49CB43259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cs-CZ" sz="2200"/>
              <a:t>Podpora žáků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D0CAF58-A48E-8841-CA6B-4C3259DA3F9D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701505"/>
            <a:ext cx="5219998" cy="413999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Přístupnost a inkluze</a:t>
            </a:r>
          </a:p>
          <a:p>
            <a:pPr>
              <a:spcAft>
                <a:spcPts val="600"/>
              </a:spcAft>
            </a:pPr>
            <a:r>
              <a:rPr lang="cs-CZ"/>
              <a:t>Diferenciace a individualizace</a:t>
            </a:r>
          </a:p>
          <a:p>
            <a:pPr>
              <a:spcAft>
                <a:spcPts val="600"/>
              </a:spcAft>
            </a:pPr>
            <a:r>
              <a:rPr lang="cs-CZ"/>
              <a:t>Aktivizace studentů</a:t>
            </a:r>
          </a:p>
        </p:txBody>
      </p:sp>
      <p:pic>
        <p:nvPicPr>
          <p:cNvPr id="7" name="Obrázek 6" descr="Obsah obrázku umění&#10;&#10;Popis byl vytvořen automaticky">
            <a:extLst>
              <a:ext uri="{FF2B5EF4-FFF2-40B4-BE49-F238E27FC236}">
                <a16:creationId xmlns:a16="http://schemas.microsoft.com/office/drawing/2014/main" id="{E0E9436A-B94D-5FAD-1559-A19D9BACC7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18" r="-1" b="13040"/>
          <a:stretch/>
        </p:blipFill>
        <p:spPr>
          <a:xfrm>
            <a:off x="6251280" y="1701505"/>
            <a:ext cx="5219998" cy="41399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85516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80DF113-F50F-FB7C-9276-2997ECB5A6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11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09ABB08-3470-2674-4C40-197AEF1ED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cs-CZ" sz="2200"/>
              <a:t>Podpora digitálních kompetencí žáků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35C7C14-D6A2-9795-E484-FB43263B848A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701505"/>
            <a:ext cx="5219998" cy="413999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sz="2600"/>
              <a:t>Informační a mediální gramotnost</a:t>
            </a:r>
          </a:p>
          <a:p>
            <a:pPr>
              <a:spcAft>
                <a:spcPts val="600"/>
              </a:spcAft>
            </a:pPr>
            <a:r>
              <a:rPr lang="cs-CZ" sz="2600"/>
              <a:t>Digitální komunikace a spolupráce</a:t>
            </a:r>
          </a:p>
          <a:p>
            <a:pPr>
              <a:spcAft>
                <a:spcPts val="600"/>
              </a:spcAft>
            </a:pPr>
            <a:r>
              <a:rPr lang="cs-CZ" sz="2600"/>
              <a:t>Tvorba digitálního obsahu</a:t>
            </a:r>
          </a:p>
          <a:p>
            <a:pPr>
              <a:spcAft>
                <a:spcPts val="600"/>
              </a:spcAft>
            </a:pPr>
            <a:r>
              <a:rPr lang="cs-CZ" sz="2600"/>
              <a:t>Odpovědné používání digitálních technologií</a:t>
            </a:r>
          </a:p>
          <a:p>
            <a:pPr>
              <a:spcAft>
                <a:spcPts val="600"/>
              </a:spcAft>
            </a:pPr>
            <a:r>
              <a:rPr lang="cs-CZ" sz="2600"/>
              <a:t>Řešení problémů prostřednictvím digitálních technologií</a:t>
            </a:r>
          </a:p>
        </p:txBody>
      </p:sp>
      <p:pic>
        <p:nvPicPr>
          <p:cNvPr id="7" name="Obrázek 6" descr="Obsah obrázku strom, venku, území, rostlina&#10;&#10;Popis byl vytvořen automaticky">
            <a:extLst>
              <a:ext uri="{FF2B5EF4-FFF2-40B4-BE49-F238E27FC236}">
                <a16:creationId xmlns:a16="http://schemas.microsoft.com/office/drawing/2014/main" id="{BEB53DF2-60DA-C07A-E882-ED7D0621B1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7" r="7312" b="3"/>
          <a:stretch/>
        </p:blipFill>
        <p:spPr>
          <a:xfrm>
            <a:off x="6251280" y="1701505"/>
            <a:ext cx="5219998" cy="41399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6484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1811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3B5704B-E90F-23C5-D65D-80F0587F31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2703282-70D4-8055-3451-5A37F82E9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Michal Černý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51D6864B-36F4-4214-35B5-1708BF174B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18285" y="-1"/>
            <a:ext cx="7373715" cy="3171825"/>
          </a:xfr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07199045-1628-BE64-D41F-59963D223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4623488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ECB034BB-7A61-8983-5FCC-F5637197C4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8975" y="3962748"/>
            <a:ext cx="5115050" cy="2895252"/>
          </a:xfrm>
          <a:prstGeom prst="rect">
            <a:avLst/>
          </a:prstGeom>
        </p:spPr>
      </p:pic>
      <p:pic>
        <p:nvPicPr>
          <p:cNvPr id="3076" name="Picture 4" descr="00000000094">
            <a:extLst>
              <a:ext uri="{FF2B5EF4-FFF2-40B4-BE49-F238E27FC236}">
                <a16:creationId xmlns:a16="http://schemas.microsoft.com/office/drawing/2014/main" id="{5718AC83-6C19-8702-3183-80EEE5C44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285" y="3389202"/>
            <a:ext cx="142875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kapitoly">
            <a:extLst>
              <a:ext uri="{FF2B5EF4-FFF2-40B4-BE49-F238E27FC236}">
                <a16:creationId xmlns:a16="http://schemas.microsoft.com/office/drawing/2014/main" id="{A24D64DA-D6BF-1334-4945-160167C38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931" y="1255783"/>
            <a:ext cx="1347505" cy="191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kapitoly">
            <a:extLst>
              <a:ext uri="{FF2B5EF4-FFF2-40B4-BE49-F238E27FC236}">
                <a16:creationId xmlns:a16="http://schemas.microsoft.com/office/drawing/2014/main" id="{AD8D6ECA-75BF-B3CC-C216-419A86BD6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767" y="1255784"/>
            <a:ext cx="1347505" cy="1823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465b4bc141b9ba56e7d1e3975bc6d92c">
            <a:extLst>
              <a:ext uri="{FF2B5EF4-FFF2-40B4-BE49-F238E27FC236}">
                <a16:creationId xmlns:a16="http://schemas.microsoft.com/office/drawing/2014/main" id="{AE57860A-D85E-FFAF-6323-6B8B65110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5" y="1288663"/>
            <a:ext cx="1400299" cy="1883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webinare">
            <a:extLst>
              <a:ext uri="{FF2B5EF4-FFF2-40B4-BE49-F238E27FC236}">
                <a16:creationId xmlns:a16="http://schemas.microsoft.com/office/drawing/2014/main" id="{E0B9ED7F-6FA1-369F-2FCC-D4736D2BB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346" y="5397280"/>
            <a:ext cx="1469310" cy="146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3905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671479C-B25F-41D3-1596-7D5E010BDE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3</a:t>
            </a:fld>
            <a:endParaRPr lang="cs-CZ" altLang="cs-CZ"/>
          </a:p>
        </p:txBody>
      </p:sp>
      <p:pic>
        <p:nvPicPr>
          <p:cNvPr id="6" name="Picture 2" descr="Obsah obrázku text, Písmo, snímek obrazovky, kruh&#10;&#10;Popis byl vytvořen automaticky">
            <a:extLst>
              <a:ext uri="{FF2B5EF4-FFF2-40B4-BE49-F238E27FC236}">
                <a16:creationId xmlns:a16="http://schemas.microsoft.com/office/drawing/2014/main" id="{B87F48B8-17BD-6856-461A-940064EC9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2708" y="692150"/>
            <a:ext cx="10127783" cy="513985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962302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149FBB6-58D5-494C-823E-AD8D4729C5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6410FD9E-0CA3-73C7-C34A-6F4515558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informace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003F744-6118-6B3E-5E90-2BA7128A3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6528525" cy="4139998"/>
          </a:xfrm>
        </p:spPr>
        <p:txBody>
          <a:bodyPr/>
          <a:lstStyle/>
          <a:p>
            <a:r>
              <a:rPr lang="cs-CZ" dirty="0"/>
              <a:t>Úroveň A1 až C2</a:t>
            </a:r>
          </a:p>
          <a:p>
            <a:r>
              <a:rPr lang="cs-CZ" dirty="0"/>
              <a:t>22 kompetencí v 6 oblastech</a:t>
            </a:r>
          </a:p>
          <a:p>
            <a:r>
              <a:rPr lang="cs-CZ" dirty="0"/>
              <a:t>Česká adaptace je hodně učitelská, ale není to nutné, některé státy mají více překladů</a:t>
            </a:r>
          </a:p>
          <a:p>
            <a:r>
              <a:rPr lang="cs-CZ" dirty="0"/>
              <a:t>Vychází myšlenkově z </a:t>
            </a:r>
            <a:r>
              <a:rPr lang="cs-CZ" dirty="0" err="1"/>
              <a:t>DigCompEdu</a:t>
            </a:r>
            <a:endParaRPr lang="cs-CZ" dirty="0"/>
          </a:p>
          <a:p>
            <a:r>
              <a:rPr lang="cs-CZ" dirty="0"/>
              <a:t>Rok publikování 2017</a:t>
            </a:r>
          </a:p>
          <a:p>
            <a:endParaRPr lang="cs-CZ" dirty="0"/>
          </a:p>
          <a:p>
            <a:pPr>
              <a:lnSpc>
                <a:spcPct val="100000"/>
              </a:lnSpc>
            </a:pPr>
            <a:r>
              <a:rPr lang="cs-CZ" sz="1200" dirty="0" err="1"/>
              <a:t>Punie</a:t>
            </a:r>
            <a:r>
              <a:rPr lang="cs-CZ" sz="1200" dirty="0"/>
              <a:t>, Y., editor(s), </a:t>
            </a:r>
            <a:r>
              <a:rPr lang="cs-CZ" sz="1200" dirty="0" err="1"/>
              <a:t>Redecker</a:t>
            </a:r>
            <a:r>
              <a:rPr lang="cs-CZ" sz="1200" dirty="0"/>
              <a:t>, C., </a:t>
            </a:r>
            <a:r>
              <a:rPr lang="cs-CZ" sz="1200" dirty="0" err="1"/>
              <a:t>European</a:t>
            </a:r>
            <a:r>
              <a:rPr lang="cs-CZ" sz="1200" dirty="0"/>
              <a:t> Framework </a:t>
            </a:r>
            <a:r>
              <a:rPr lang="cs-CZ" sz="1200" dirty="0" err="1"/>
              <a:t>for</a:t>
            </a:r>
            <a:r>
              <a:rPr lang="cs-CZ" sz="1200" dirty="0"/>
              <a:t> </a:t>
            </a:r>
            <a:r>
              <a:rPr lang="cs-CZ" sz="1200" dirty="0" err="1"/>
              <a:t>the</a:t>
            </a:r>
            <a:r>
              <a:rPr lang="cs-CZ" sz="1200" dirty="0"/>
              <a:t> Digital </a:t>
            </a:r>
            <a:r>
              <a:rPr lang="cs-CZ" sz="1200" dirty="0" err="1"/>
              <a:t>Competence</a:t>
            </a:r>
            <a:r>
              <a:rPr lang="cs-CZ" sz="1200" dirty="0"/>
              <a:t> </a:t>
            </a:r>
            <a:r>
              <a:rPr lang="cs-CZ" sz="1200" dirty="0" err="1"/>
              <a:t>of</a:t>
            </a:r>
            <a:r>
              <a:rPr lang="cs-CZ" sz="1200" dirty="0"/>
              <a:t> </a:t>
            </a:r>
            <a:r>
              <a:rPr lang="cs-CZ" sz="1200" dirty="0" err="1"/>
              <a:t>Educators</a:t>
            </a:r>
            <a:r>
              <a:rPr lang="cs-CZ" sz="1200" dirty="0"/>
              <a:t>: </a:t>
            </a:r>
            <a:r>
              <a:rPr lang="cs-CZ" sz="1200" dirty="0" err="1"/>
              <a:t>DigCompEdu</a:t>
            </a:r>
            <a:r>
              <a:rPr lang="cs-CZ" sz="1200" dirty="0"/>
              <a:t> , EUR 28775 EN, </a:t>
            </a:r>
            <a:r>
              <a:rPr lang="cs-CZ" sz="1200" dirty="0" err="1"/>
              <a:t>Publications</a:t>
            </a:r>
            <a:r>
              <a:rPr lang="cs-CZ" sz="1200" dirty="0"/>
              <a:t> Office </a:t>
            </a:r>
            <a:r>
              <a:rPr lang="cs-CZ" sz="1200" dirty="0" err="1"/>
              <a:t>of</a:t>
            </a:r>
            <a:r>
              <a:rPr lang="cs-CZ" sz="1200" dirty="0"/>
              <a:t> </a:t>
            </a:r>
            <a:r>
              <a:rPr lang="cs-CZ" sz="1200" dirty="0" err="1"/>
              <a:t>the</a:t>
            </a:r>
            <a:r>
              <a:rPr lang="cs-CZ" sz="1200" dirty="0"/>
              <a:t> </a:t>
            </a:r>
            <a:r>
              <a:rPr lang="cs-CZ" sz="1200" dirty="0" err="1"/>
              <a:t>European</a:t>
            </a:r>
            <a:r>
              <a:rPr lang="cs-CZ" sz="1200" dirty="0"/>
              <a:t> Union, </a:t>
            </a:r>
            <a:r>
              <a:rPr lang="cs-CZ" sz="1200" dirty="0" err="1"/>
              <a:t>Luxembourg</a:t>
            </a:r>
            <a:r>
              <a:rPr lang="cs-CZ" sz="1200" dirty="0"/>
              <a:t>, 2017, ISBN 978-92-79-73718-3 (</a:t>
            </a:r>
            <a:r>
              <a:rPr lang="cs-CZ" sz="1200" dirty="0" err="1"/>
              <a:t>print</a:t>
            </a:r>
            <a:r>
              <a:rPr lang="cs-CZ" sz="1200" dirty="0"/>
              <a:t>),978-92-79-73494-6 (</a:t>
            </a:r>
            <a:r>
              <a:rPr lang="cs-CZ" sz="1200" dirty="0" err="1"/>
              <a:t>pdf</a:t>
            </a:r>
            <a:r>
              <a:rPr lang="cs-CZ" sz="1200" dirty="0"/>
              <a:t>), doi:10.2760/178382 (</a:t>
            </a:r>
            <a:r>
              <a:rPr lang="cs-CZ" sz="1200" dirty="0" err="1"/>
              <a:t>print</a:t>
            </a:r>
            <a:r>
              <a:rPr lang="cs-CZ" sz="1200" dirty="0"/>
              <a:t>),10.2760/159770 (online), JRC107466.</a:t>
            </a:r>
          </a:p>
          <a:p>
            <a:pPr>
              <a:lnSpc>
                <a:spcPct val="100000"/>
              </a:lnSpc>
            </a:pPr>
            <a:r>
              <a:rPr lang="cs-CZ" sz="1200" dirty="0"/>
              <a:t>Černý, M. (2023). </a:t>
            </a:r>
            <a:r>
              <a:rPr lang="cs-CZ" sz="1200" i="1" dirty="0" err="1"/>
              <a:t>DigCompEdu</a:t>
            </a:r>
            <a:r>
              <a:rPr lang="cs-CZ" sz="1200" i="1" dirty="0"/>
              <a:t>: Digitální kompetence učitelů od teorie k praxi. </a:t>
            </a:r>
            <a:r>
              <a:rPr lang="cs-CZ" sz="1200" dirty="0"/>
              <a:t>NPI. https://www.npi.cz/images/publikace/DigCompEdu.pdf</a:t>
            </a:r>
            <a:endParaRPr lang="cs-CZ" dirty="0"/>
          </a:p>
          <a:p>
            <a:endParaRPr lang="cs-CZ" dirty="0"/>
          </a:p>
        </p:txBody>
      </p:sp>
      <p:pic>
        <p:nvPicPr>
          <p:cNvPr id="2050" name="Picture 2" descr="DCE">
            <a:hlinkClick r:id="rId2"/>
            <a:extLst>
              <a:ext uri="{FF2B5EF4-FFF2-40B4-BE49-F238E27FC236}">
                <a16:creationId xmlns:a16="http://schemas.microsoft.com/office/drawing/2014/main" id="{35D0F311-2D57-B76E-3CFA-18DA30A57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5" y="0"/>
            <a:ext cx="48482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643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35D6EA0-49FE-C001-A7C2-B88F1758F6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485E532-4980-48AA-DB72-9117BEB99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Organizační informace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C68D055-107B-4567-BFF4-B1AE1E9B92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 vás devět</a:t>
            </a:r>
          </a:p>
          <a:p>
            <a:r>
              <a:rPr lang="cs-CZ" dirty="0"/>
              <a:t>Důležité je sdílení praxe</a:t>
            </a:r>
          </a:p>
          <a:p>
            <a:r>
              <a:rPr lang="cs-CZ" dirty="0"/>
              <a:t>5 x drobný úkol + vzájemné hodnocení</a:t>
            </a:r>
          </a:p>
          <a:p>
            <a:r>
              <a:rPr lang="cs-CZ" dirty="0"/>
              <a:t>Autoevaluace na konci</a:t>
            </a:r>
          </a:p>
          <a:p>
            <a:r>
              <a:rPr lang="cs-CZ" dirty="0"/>
              <a:t>Závěrečný projekt + moje zpětná vazba</a:t>
            </a:r>
          </a:p>
          <a:p>
            <a:r>
              <a:rPr lang="cs-CZ" dirty="0"/>
              <a:t>Závěrečné online setkání</a:t>
            </a:r>
          </a:p>
        </p:txBody>
      </p:sp>
    </p:spTree>
    <p:extLst>
      <p:ext uri="{BB962C8B-B14F-4D97-AF65-F5344CB8AC3E}">
        <p14:creationId xmlns:p14="http://schemas.microsoft.com/office/powerpoint/2010/main" val="589340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0DF243B-2CE3-6A35-A9A4-C071A33073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6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881D95F-4538-2CC8-2CC9-26FABF2B6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cs-CZ" sz="2200"/>
              <a:t>Profesní zapojení učitele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23719C5-58F1-102C-CBF4-97F09115F435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701505"/>
            <a:ext cx="5219998" cy="413999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Pracovní komunikace</a:t>
            </a:r>
            <a:endParaRPr lang="cs-CZ"/>
          </a:p>
          <a:p>
            <a:pPr>
              <a:spcAft>
                <a:spcPts val="600"/>
              </a:spcAft>
            </a:pPr>
            <a:r>
              <a:rPr lang="cs-CZ" dirty="0"/>
              <a:t>Odborná spolupráce</a:t>
            </a:r>
            <a:endParaRPr lang="cs-CZ"/>
          </a:p>
          <a:p>
            <a:pPr>
              <a:spcAft>
                <a:spcPts val="600"/>
              </a:spcAft>
            </a:pPr>
            <a:r>
              <a:rPr lang="cs-CZ" dirty="0"/>
              <a:t>Reflektivní praxe</a:t>
            </a:r>
            <a:endParaRPr lang="cs-CZ"/>
          </a:p>
          <a:p>
            <a:pPr>
              <a:spcAft>
                <a:spcPts val="600"/>
              </a:spcAft>
            </a:pPr>
            <a:r>
              <a:rPr lang="cs-CZ" dirty="0"/>
              <a:t>Soustavný profesní rozvoj</a:t>
            </a:r>
            <a:endParaRPr lang="cs-CZ"/>
          </a:p>
        </p:txBody>
      </p:sp>
      <p:pic>
        <p:nvPicPr>
          <p:cNvPr id="7" name="Obrázek 6" descr="Obsah obrázku osoba, oblečení, zeď, Lidská tvář&#10;&#10;Popis byl vytvořen automaticky">
            <a:extLst>
              <a:ext uri="{FF2B5EF4-FFF2-40B4-BE49-F238E27FC236}">
                <a16:creationId xmlns:a16="http://schemas.microsoft.com/office/drawing/2014/main" id="{BD846334-2905-049A-9D6B-91F00F8EF1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7" r="3" b="3"/>
          <a:stretch/>
        </p:blipFill>
        <p:spPr>
          <a:xfrm>
            <a:off x="6251280" y="1701505"/>
            <a:ext cx="5219998" cy="41399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5234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5439B4F-7D08-24AE-B44A-75996CB91F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7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8C68089-C5CB-9966-319D-289E4DB2E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cs-CZ" sz="2200"/>
              <a:t>Digitální zdroje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925B6AF-9F3C-2951-D07A-F6B13452A5B5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701505"/>
            <a:ext cx="5219998" cy="413999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Výběr digitálních zdrojů</a:t>
            </a:r>
          </a:p>
          <a:p>
            <a:pPr>
              <a:spcAft>
                <a:spcPts val="600"/>
              </a:spcAft>
            </a:pPr>
            <a:r>
              <a:rPr lang="cs-CZ"/>
              <a:t>Tvorba a úprava digitálních zdrojů</a:t>
            </a:r>
          </a:p>
          <a:p>
            <a:pPr>
              <a:spcAft>
                <a:spcPts val="600"/>
              </a:spcAft>
            </a:pPr>
            <a:r>
              <a:rPr lang="cs-CZ"/>
              <a:t>Organizace, ochrana, sdílení digitálních zdrojů</a:t>
            </a:r>
          </a:p>
        </p:txBody>
      </p:sp>
      <p:pic>
        <p:nvPicPr>
          <p:cNvPr id="7" name="Obrázek 6" descr="Obsah obrázku snímek obrazovky, text, Komunikační zařízení, Mobilní telefon&#10;&#10;Popis byl vytvořen automaticky">
            <a:extLst>
              <a:ext uri="{FF2B5EF4-FFF2-40B4-BE49-F238E27FC236}">
                <a16:creationId xmlns:a16="http://schemas.microsoft.com/office/drawing/2014/main" id="{FB382464-F4B4-C455-7FD2-9BDA049D88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7" r="3" b="3"/>
          <a:stretch/>
        </p:blipFill>
        <p:spPr>
          <a:xfrm>
            <a:off x="6251280" y="1701505"/>
            <a:ext cx="5219998" cy="41399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1050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2313F9C-926C-2971-B311-0078751DDE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8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D14130E-4443-A9F5-8D7F-BB90380F3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cs-CZ" sz="2200"/>
              <a:t>Výuka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139A775-D4C1-309A-2D66-CE6D41073460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701505"/>
            <a:ext cx="5219998" cy="413999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Vyučování</a:t>
            </a:r>
            <a:endParaRPr lang="cs-CZ"/>
          </a:p>
          <a:p>
            <a:pPr>
              <a:spcAft>
                <a:spcPts val="600"/>
              </a:spcAft>
            </a:pPr>
            <a:r>
              <a:rPr lang="cs-CZ" dirty="0"/>
              <a:t>Vedení studenta</a:t>
            </a:r>
            <a:endParaRPr lang="cs-CZ"/>
          </a:p>
          <a:p>
            <a:pPr>
              <a:spcAft>
                <a:spcPts val="600"/>
              </a:spcAft>
            </a:pPr>
            <a:r>
              <a:rPr lang="cs-CZ" dirty="0"/>
              <a:t>Spolupráce studentů</a:t>
            </a:r>
            <a:endParaRPr lang="cs-CZ"/>
          </a:p>
          <a:p>
            <a:pPr>
              <a:spcAft>
                <a:spcPts val="600"/>
              </a:spcAft>
            </a:pPr>
            <a:r>
              <a:rPr lang="cs-CZ" dirty="0"/>
              <a:t>Samostatné učení studentů</a:t>
            </a:r>
            <a:endParaRPr lang="cs-CZ"/>
          </a:p>
        </p:txBody>
      </p:sp>
      <p:pic>
        <p:nvPicPr>
          <p:cNvPr id="7" name="Obrázek 6" descr="Obsah obrázku interiér, text, zeď, počítač&#10;&#10;Popis byl vytvořen automaticky">
            <a:extLst>
              <a:ext uri="{FF2B5EF4-FFF2-40B4-BE49-F238E27FC236}">
                <a16:creationId xmlns:a16="http://schemas.microsoft.com/office/drawing/2014/main" id="{8F541A64-732F-50E9-10A1-8F70C07411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3" r="9236" b="3"/>
          <a:stretch/>
        </p:blipFill>
        <p:spPr>
          <a:xfrm>
            <a:off x="6251280" y="1701505"/>
            <a:ext cx="5219998" cy="41399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106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13C6178-5720-0B00-BA04-05344E6F9A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9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60F640C-6A44-F5BB-7F5D-27A6E2211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cs-CZ" sz="2200"/>
              <a:t>Digitální hodnocení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C5CB356-B850-3943-ABE4-4A47584499CD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701505"/>
            <a:ext cx="5219998" cy="413999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Strategie hodnocení</a:t>
            </a:r>
            <a:endParaRPr lang="cs-CZ"/>
          </a:p>
          <a:p>
            <a:pPr>
              <a:spcAft>
                <a:spcPts val="600"/>
              </a:spcAft>
            </a:pPr>
            <a:r>
              <a:rPr lang="cs-CZ" dirty="0"/>
              <a:t>Analýza výukových výsledků</a:t>
            </a:r>
            <a:endParaRPr lang="cs-CZ"/>
          </a:p>
          <a:p>
            <a:pPr>
              <a:spcAft>
                <a:spcPts val="600"/>
              </a:spcAft>
            </a:pPr>
            <a:r>
              <a:rPr lang="cs-CZ" dirty="0"/>
              <a:t>Zpětná vazba a její plánování</a:t>
            </a:r>
            <a:endParaRPr lang="cs-CZ"/>
          </a:p>
        </p:txBody>
      </p:sp>
      <p:pic>
        <p:nvPicPr>
          <p:cNvPr id="7" name="Obrázek 6" descr="Obsah obrázku text, interiér, počítač, computer&#10;&#10;Popis byl vytvořen automaticky">
            <a:extLst>
              <a:ext uri="{FF2B5EF4-FFF2-40B4-BE49-F238E27FC236}">
                <a16:creationId xmlns:a16="http://schemas.microsoft.com/office/drawing/2014/main" id="{4150E1D2-297D-55E0-DDCA-140D4C09AD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7" r="2" b="2"/>
          <a:stretch/>
        </p:blipFill>
        <p:spPr>
          <a:xfrm>
            <a:off x="6251280" y="1701505"/>
            <a:ext cx="5219998" cy="41399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77087249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arts-prezentace-16-9-cz-v11.potx" id="{850E93A8-45C9-4C23-9306-30E4FC2F50F2}" vid="{13F8A24C-E6A5-454D-8F66-47FE17FE1E3B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A8BAC94BA468D488F31B2478A655CDC" ma:contentTypeVersion="2" ma:contentTypeDescription="Vytvoří nový dokument" ma:contentTypeScope="" ma:versionID="08bb5aaad6f00ce25b159fd08d2efb3d">
  <xsd:schema xmlns:xsd="http://www.w3.org/2001/XMLSchema" xmlns:xs="http://www.w3.org/2001/XMLSchema" xmlns:p="http://schemas.microsoft.com/office/2006/metadata/properties" xmlns:ns2="76d5652a-9cd3-465f-98c7-aa8090bd65c7" targetNamespace="http://schemas.microsoft.com/office/2006/metadata/properties" ma:root="true" ma:fieldsID="24f516e8cb82884d3aca393be411b39d" ns2:_="">
    <xsd:import namespace="76d5652a-9cd3-465f-98c7-aa8090bd65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d5652a-9cd3-465f-98c7-aa8090bd65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D92384E-3F8F-47CB-8C76-E8AD097BDCB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1C6E5B4-B4FC-4F28-8247-821219E2A5F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BE9073B-39CA-4037-B2EE-0F591172E3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d5652a-9cd3-465f-98c7-aa8090bd65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muni-arts-prezentace-16-9-cz-v11</Template>
  <TotalTime>8</TotalTime>
  <Words>258</Words>
  <Application>Microsoft Office PowerPoint</Application>
  <PresentationFormat>Širokoúhlá obrazovka</PresentationFormat>
  <Paragraphs>59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Tahoma</vt:lpstr>
      <vt:lpstr>Wingdings</vt:lpstr>
      <vt:lpstr>Prezentace_MU_CZ</vt:lpstr>
      <vt:lpstr>DigCompEdu</vt:lpstr>
      <vt:lpstr>Michal Černý</vt:lpstr>
      <vt:lpstr>Prezentace aplikace PowerPoint</vt:lpstr>
      <vt:lpstr>Základní informace</vt:lpstr>
      <vt:lpstr>Organizační informace</vt:lpstr>
      <vt:lpstr>Profesní zapojení učitele</vt:lpstr>
      <vt:lpstr>Digitální zdroje</vt:lpstr>
      <vt:lpstr>Výuka</vt:lpstr>
      <vt:lpstr>Digitální hodnocení</vt:lpstr>
      <vt:lpstr>Podpora žáků</vt:lpstr>
      <vt:lpstr>Podpora digitálních kompetencí žáků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DigCompEdu</dc:title>
  <dc:creator>Michal Černý</dc:creator>
  <cp:lastModifiedBy>Michal Černý</cp:lastModifiedBy>
  <cp:revision>1</cp:revision>
  <cp:lastPrinted>1601-01-01T00:00:00Z</cp:lastPrinted>
  <dcterms:created xsi:type="dcterms:W3CDTF">2023-09-10T11:42:24Z</dcterms:created>
  <dcterms:modified xsi:type="dcterms:W3CDTF">2024-10-10T15:00:06Z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0x0101008A8BAC94BA468D488F31B2478A655CDC</vt:lpwstr>
  </property>
</Properties>
</file>