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58" r:id="rId4"/>
    <p:sldId id="261" r:id="rId5"/>
    <p:sldId id="260" r:id="rId6"/>
    <p:sldId id="267" r:id="rId7"/>
    <p:sldId id="259" r:id="rId8"/>
    <p:sldId id="262" r:id="rId9"/>
    <p:sldId id="263" r:id="rId10"/>
    <p:sldId id="264" r:id="rId11"/>
    <p:sldId id="265" r:id="rId12"/>
    <p:sldId id="266" r:id="rId13"/>
    <p:sldId id="286" r:id="rId14"/>
    <p:sldId id="288" r:id="rId15"/>
    <p:sldId id="287" r:id="rId16"/>
    <p:sldId id="289" r:id="rId17"/>
    <p:sldId id="290" r:id="rId18"/>
    <p:sldId id="291" r:id="rId19"/>
    <p:sldId id="292" r:id="rId20"/>
    <p:sldId id="293" r:id="rId21"/>
    <p:sldId id="294" r:id="rId22"/>
    <p:sldId id="271" r:id="rId23"/>
    <p:sldId id="272" r:id="rId24"/>
    <p:sldId id="273" r:id="rId25"/>
    <p:sldId id="274" r:id="rId26"/>
    <p:sldId id="268" r:id="rId27"/>
    <p:sldId id="275" r:id="rId28"/>
    <p:sldId id="281" r:id="rId29"/>
    <p:sldId id="282" r:id="rId30"/>
    <p:sldId id="276" r:id="rId31"/>
    <p:sldId id="277" r:id="rId32"/>
    <p:sldId id="279" r:id="rId33"/>
    <p:sldId id="278" r:id="rId34"/>
    <p:sldId id="280" r:id="rId35"/>
    <p:sldId id="269" r:id="rId36"/>
    <p:sldId id="270" r:id="rId37"/>
    <p:sldId id="283" r:id="rId38"/>
    <p:sldId id="284" r:id="rId39"/>
    <p:sldId id="285" r:id="rId40"/>
    <p:sldId id="295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6A6825-5F94-47BD-8374-21B7EF036694}" v="214" dt="2024-10-29T17:41:43.4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58" autoAdjust="0"/>
  </p:normalViewPr>
  <p:slideViewPr>
    <p:cSldViewPr snapToGrid="0">
      <p:cViewPr varScale="1">
        <p:scale>
          <a:sx n="73" d="100"/>
          <a:sy n="73" d="100"/>
        </p:scale>
        <p:origin x="104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Smíšek" userId="96165c01-d4e2-468d-8e4a-dc6295d1cee7" providerId="ADAL" clId="{176A6825-5F94-47BD-8374-21B7EF036694}"/>
    <pc:docChg chg="undo redo custSel addSld delSld modSld sldOrd">
      <pc:chgData name="Michal Smíšek" userId="96165c01-d4e2-468d-8e4a-dc6295d1cee7" providerId="ADAL" clId="{176A6825-5F94-47BD-8374-21B7EF036694}" dt="2024-11-13T14:10:58.221" v="48959" actId="20577"/>
      <pc:docMkLst>
        <pc:docMk/>
      </pc:docMkLst>
      <pc:sldChg chg="addSp delSp modSp new mod setBg addAnim delAnim setClrOvrMap delDesignElem">
        <pc:chgData name="Michal Smíšek" userId="96165c01-d4e2-468d-8e4a-dc6295d1cee7" providerId="ADAL" clId="{176A6825-5F94-47BD-8374-21B7EF036694}" dt="2024-10-28T19:56:28.406" v="32520" actId="20577"/>
        <pc:sldMkLst>
          <pc:docMk/>
          <pc:sldMk cId="3257133894" sldId="256"/>
        </pc:sldMkLst>
        <pc:spChg chg="mod">
          <ac:chgData name="Michal Smíšek" userId="96165c01-d4e2-468d-8e4a-dc6295d1cee7" providerId="ADAL" clId="{176A6825-5F94-47BD-8374-21B7EF036694}" dt="2024-10-28T09:46:22.187" v="17785" actId="26606"/>
          <ac:spMkLst>
            <pc:docMk/>
            <pc:sldMk cId="3257133894" sldId="256"/>
            <ac:spMk id="2" creationId="{87BAB8D0-C133-1D8E-4E0B-1147E8E161EF}"/>
          </ac:spMkLst>
        </pc:spChg>
        <pc:spChg chg="mod">
          <ac:chgData name="Michal Smíšek" userId="96165c01-d4e2-468d-8e4a-dc6295d1cee7" providerId="ADAL" clId="{176A6825-5F94-47BD-8374-21B7EF036694}" dt="2024-10-28T19:56:28.406" v="32520" actId="20577"/>
          <ac:spMkLst>
            <pc:docMk/>
            <pc:sldMk cId="3257133894" sldId="256"/>
            <ac:spMk id="3" creationId="{48D03A89-D970-0823-0432-C792025E6BC3}"/>
          </ac:spMkLst>
        </pc:spChg>
        <pc:spChg chg="add">
          <ac:chgData name="Michal Smíšek" userId="96165c01-d4e2-468d-8e4a-dc6295d1cee7" providerId="ADAL" clId="{176A6825-5F94-47BD-8374-21B7EF036694}" dt="2024-10-28T09:46:22.187" v="17785" actId="26606"/>
          <ac:spMkLst>
            <pc:docMk/>
            <pc:sldMk cId="3257133894" sldId="256"/>
            <ac:spMk id="2052" creationId="{2FDF0794-1B86-42B2-B8C7-F60123E638ED}"/>
          </ac:spMkLst>
        </pc:spChg>
        <pc:spChg chg="add">
          <ac:chgData name="Michal Smíšek" userId="96165c01-d4e2-468d-8e4a-dc6295d1cee7" providerId="ADAL" clId="{176A6825-5F94-47BD-8374-21B7EF036694}" dt="2024-10-28T09:46:22.187" v="17785" actId="26606"/>
          <ac:spMkLst>
            <pc:docMk/>
            <pc:sldMk cId="3257133894" sldId="256"/>
            <ac:spMk id="2053" creationId="{C5373426-E26E-431D-959C-5DB96C0B6208}"/>
          </ac:spMkLst>
        </pc:spChg>
        <pc:spChg chg="add del">
          <ac:chgData name="Michal Smíšek" userId="96165c01-d4e2-468d-8e4a-dc6295d1cee7" providerId="ADAL" clId="{176A6825-5F94-47BD-8374-21B7EF036694}" dt="2024-10-27T09:55:48.256" v="72" actId="26606"/>
          <ac:spMkLst>
            <pc:docMk/>
            <pc:sldMk cId="3257133894" sldId="256"/>
            <ac:spMk id="2055" creationId="{71B2258F-86CA-4D4D-8270-BC05FCDEBFB3}"/>
          </ac:spMkLst>
        </pc:spChg>
        <pc:spChg chg="add del">
          <ac:chgData name="Michal Smíšek" userId="96165c01-d4e2-468d-8e4a-dc6295d1cee7" providerId="ADAL" clId="{176A6825-5F94-47BD-8374-21B7EF036694}" dt="2024-10-27T09:55:55.007" v="74" actId="26606"/>
          <ac:spMkLst>
            <pc:docMk/>
            <pc:sldMk cId="3257133894" sldId="256"/>
            <ac:spMk id="2057" creationId="{178FB36B-5BFE-42CA-BC60-1115E0D95EEC}"/>
          </ac:spMkLst>
        </pc:spChg>
        <pc:spChg chg="add del">
          <ac:chgData name="Michal Smíšek" userId="96165c01-d4e2-468d-8e4a-dc6295d1cee7" providerId="ADAL" clId="{176A6825-5F94-47BD-8374-21B7EF036694}" dt="2024-10-27T09:55:55.007" v="74" actId="26606"/>
          <ac:spMkLst>
            <pc:docMk/>
            <pc:sldMk cId="3257133894" sldId="256"/>
            <ac:spMk id="2058" creationId="{ECC07320-C2CA-4E29-8481-9D9E143C7788}"/>
          </ac:spMkLst>
        </pc:spChg>
        <pc:spChg chg="add del">
          <ac:chgData name="Michal Smíšek" userId="96165c01-d4e2-468d-8e4a-dc6295d1cee7" providerId="ADAL" clId="{176A6825-5F94-47BD-8374-21B7EF036694}" dt="2024-10-27T10:36:20.190" v="2106"/>
          <ac:spMkLst>
            <pc:docMk/>
            <pc:sldMk cId="3257133894" sldId="256"/>
            <ac:spMk id="2063" creationId="{C1DD1A8A-57D5-4A81-AD04-532B043C5611}"/>
          </ac:spMkLst>
        </pc:spChg>
        <pc:spChg chg="add del">
          <ac:chgData name="Michal Smíšek" userId="96165c01-d4e2-468d-8e4a-dc6295d1cee7" providerId="ADAL" clId="{176A6825-5F94-47BD-8374-21B7EF036694}" dt="2024-10-27T10:36:20.190" v="2106"/>
          <ac:spMkLst>
            <pc:docMk/>
            <pc:sldMk cId="3257133894" sldId="256"/>
            <ac:spMk id="2065" creationId="{007891EC-4501-44ED-A8C8-B11B6DB767AB}"/>
          </ac:spMkLst>
        </pc:spChg>
        <pc:picChg chg="add mod ord">
          <ac:chgData name="Michal Smíšek" userId="96165c01-d4e2-468d-8e4a-dc6295d1cee7" providerId="ADAL" clId="{176A6825-5F94-47BD-8374-21B7EF036694}" dt="2024-10-28T09:46:22.187" v="17785" actId="26606"/>
          <ac:picMkLst>
            <pc:docMk/>
            <pc:sldMk cId="3257133894" sldId="256"/>
            <ac:picMk id="2050" creationId="{7A5E2A89-C531-18D1-A2D1-22AC3D3D668F}"/>
          </ac:picMkLst>
        </pc:picChg>
        <pc:cxnChg chg="add">
          <ac:chgData name="Michal Smíšek" userId="96165c01-d4e2-468d-8e4a-dc6295d1cee7" providerId="ADAL" clId="{176A6825-5F94-47BD-8374-21B7EF036694}" dt="2024-10-28T09:46:22.187" v="17785" actId="26606"/>
          <ac:cxnSpMkLst>
            <pc:docMk/>
            <pc:sldMk cId="3257133894" sldId="256"/>
            <ac:cxnSpMk id="2059" creationId="{96D07482-83A3-4451-943C-B46961082957}"/>
          </ac:cxnSpMkLst>
        </pc:cxnChg>
      </pc:sldChg>
      <pc:sldChg chg="addSp delSp modSp new mod modClrScheme chgLayout">
        <pc:chgData name="Michal Smíšek" userId="96165c01-d4e2-468d-8e4a-dc6295d1cee7" providerId="ADAL" clId="{176A6825-5F94-47BD-8374-21B7EF036694}" dt="2024-11-13T09:56:57.378" v="48395"/>
        <pc:sldMkLst>
          <pc:docMk/>
          <pc:sldMk cId="238062445" sldId="257"/>
        </pc:sldMkLst>
        <pc:spChg chg="mod ord">
          <ac:chgData name="Michal Smíšek" userId="96165c01-d4e2-468d-8e4a-dc6295d1cee7" providerId="ADAL" clId="{176A6825-5F94-47BD-8374-21B7EF036694}" dt="2024-10-27T10:36:20.190" v="2106"/>
          <ac:spMkLst>
            <pc:docMk/>
            <pc:sldMk cId="238062445" sldId="257"/>
            <ac:spMk id="2" creationId="{06756A31-4C6C-8CC8-3C81-C9185D219906}"/>
          </ac:spMkLst>
        </pc:spChg>
        <pc:spChg chg="del">
          <ac:chgData name="Michal Smíšek" userId="96165c01-d4e2-468d-8e4a-dc6295d1cee7" providerId="ADAL" clId="{176A6825-5F94-47BD-8374-21B7EF036694}" dt="2024-10-27T09:56:17.995" v="86"/>
          <ac:spMkLst>
            <pc:docMk/>
            <pc:sldMk cId="238062445" sldId="257"/>
            <ac:spMk id="3" creationId="{9763A96C-5DCA-5659-5664-90998BE62EB5}"/>
          </ac:spMkLst>
        </pc:spChg>
        <pc:spChg chg="add del mod ord">
          <ac:chgData name="Michal Smíšek" userId="96165c01-d4e2-468d-8e4a-dc6295d1cee7" providerId="ADAL" clId="{176A6825-5F94-47BD-8374-21B7EF036694}" dt="2024-10-27T09:56:44.617" v="92" actId="478"/>
          <ac:spMkLst>
            <pc:docMk/>
            <pc:sldMk cId="238062445" sldId="257"/>
            <ac:spMk id="5" creationId="{C2FB1521-7F93-3888-8221-F0E1F6F99554}"/>
          </ac:spMkLst>
        </pc:spChg>
        <pc:spChg chg="add del mod ord">
          <ac:chgData name="Michal Smíšek" userId="96165c01-d4e2-468d-8e4a-dc6295d1cee7" providerId="ADAL" clId="{176A6825-5F94-47BD-8374-21B7EF036694}" dt="2024-10-27T10:07:09.945" v="105" actId="21"/>
          <ac:spMkLst>
            <pc:docMk/>
            <pc:sldMk cId="238062445" sldId="257"/>
            <ac:spMk id="6" creationId="{1B3E673A-ED36-E087-FE6E-2D7BC5D75C23}"/>
          </ac:spMkLst>
        </pc:spChg>
        <pc:spChg chg="add mod ord">
          <ac:chgData name="Michal Smíšek" userId="96165c01-d4e2-468d-8e4a-dc6295d1cee7" providerId="ADAL" clId="{176A6825-5F94-47BD-8374-21B7EF036694}" dt="2024-11-05T14:08:43.375" v="48254" actId="20577"/>
          <ac:spMkLst>
            <pc:docMk/>
            <pc:sldMk cId="238062445" sldId="257"/>
            <ac:spMk id="7" creationId="{3B3F5A07-09BB-2DC1-A1A9-7BAB2669D239}"/>
          </ac:spMkLst>
        </pc:spChg>
        <pc:graphicFrameChg chg="add mod ord">
          <ac:chgData name="Michal Smíšek" userId="96165c01-d4e2-468d-8e4a-dc6295d1cee7" providerId="ADAL" clId="{176A6825-5F94-47BD-8374-21B7EF036694}" dt="2024-11-13T09:56:57.378" v="48395"/>
          <ac:graphicFrameMkLst>
            <pc:docMk/>
            <pc:sldMk cId="238062445" sldId="257"/>
            <ac:graphicFrameMk id="4" creationId="{D7C9B6C4-E164-10B2-8DF2-40889DB0B4DF}"/>
          </ac:graphicFrameMkLst>
        </pc:graphicFrameChg>
        <pc:picChg chg="add">
          <ac:chgData name="Michal Smíšek" userId="96165c01-d4e2-468d-8e4a-dc6295d1cee7" providerId="ADAL" clId="{176A6825-5F94-47BD-8374-21B7EF036694}" dt="2024-10-27T09:55:28.398" v="67"/>
          <ac:picMkLst>
            <pc:docMk/>
            <pc:sldMk cId="238062445" sldId="257"/>
            <ac:picMk id="1026" creationId="{D261C600-56A7-006E-9BDF-D73AB3153EE4}"/>
          </ac:picMkLst>
        </pc:picChg>
      </pc:sldChg>
      <pc:sldChg chg="addSp delSp modSp new mod setBg modClrScheme delDesignElem chgLayout">
        <pc:chgData name="Michal Smíšek" userId="96165c01-d4e2-468d-8e4a-dc6295d1cee7" providerId="ADAL" clId="{176A6825-5F94-47BD-8374-21B7EF036694}" dt="2024-10-30T08:13:42.509" v="48141" actId="20577"/>
        <pc:sldMkLst>
          <pc:docMk/>
          <pc:sldMk cId="3060064398" sldId="258"/>
        </pc:sldMkLst>
        <pc:spChg chg="del mod ord">
          <ac:chgData name="Michal Smíšek" userId="96165c01-d4e2-468d-8e4a-dc6295d1cee7" providerId="ADAL" clId="{176A6825-5F94-47BD-8374-21B7EF036694}" dt="2024-10-27T10:37:15.836" v="2108" actId="700"/>
          <ac:spMkLst>
            <pc:docMk/>
            <pc:sldMk cId="3060064398" sldId="258"/>
            <ac:spMk id="2" creationId="{639BBA1F-412F-0D38-5F29-4F5C997FA243}"/>
          </ac:spMkLst>
        </pc:spChg>
        <pc:spChg chg="del">
          <ac:chgData name="Michal Smíšek" userId="96165c01-d4e2-468d-8e4a-dc6295d1cee7" providerId="ADAL" clId="{176A6825-5F94-47BD-8374-21B7EF036694}" dt="2024-10-27T10:37:15.836" v="2108" actId="700"/>
          <ac:spMkLst>
            <pc:docMk/>
            <pc:sldMk cId="3060064398" sldId="258"/>
            <ac:spMk id="3" creationId="{B18F07A1-E941-42FA-023A-669885A5BA01}"/>
          </ac:spMkLst>
        </pc:spChg>
        <pc:spChg chg="del mod ord">
          <ac:chgData name="Michal Smíšek" userId="96165c01-d4e2-468d-8e4a-dc6295d1cee7" providerId="ADAL" clId="{176A6825-5F94-47BD-8374-21B7EF036694}" dt="2024-10-27T10:37:15.836" v="2108" actId="700"/>
          <ac:spMkLst>
            <pc:docMk/>
            <pc:sldMk cId="3060064398" sldId="258"/>
            <ac:spMk id="4" creationId="{6C58337D-53CD-3BD9-141F-1C5EF939923A}"/>
          </ac:spMkLst>
        </pc:spChg>
        <pc:spChg chg="del">
          <ac:chgData name="Michal Smíšek" userId="96165c01-d4e2-468d-8e4a-dc6295d1cee7" providerId="ADAL" clId="{176A6825-5F94-47BD-8374-21B7EF036694}" dt="2024-10-27T10:37:15.836" v="2108" actId="700"/>
          <ac:spMkLst>
            <pc:docMk/>
            <pc:sldMk cId="3060064398" sldId="258"/>
            <ac:spMk id="5" creationId="{8BC95064-A752-3CD8-4D6F-A9AAC4038FFB}"/>
          </ac:spMkLst>
        </pc:spChg>
        <pc:spChg chg="del">
          <ac:chgData name="Michal Smíšek" userId="96165c01-d4e2-468d-8e4a-dc6295d1cee7" providerId="ADAL" clId="{176A6825-5F94-47BD-8374-21B7EF036694}" dt="2024-10-27T10:37:15.836" v="2108" actId="700"/>
          <ac:spMkLst>
            <pc:docMk/>
            <pc:sldMk cId="3060064398" sldId="258"/>
            <ac:spMk id="6" creationId="{DE35529D-2E2C-DC33-AEFB-A8A6E2F5474F}"/>
          </ac:spMkLst>
        </pc:spChg>
        <pc:spChg chg="add mod ord">
          <ac:chgData name="Michal Smíšek" userId="96165c01-d4e2-468d-8e4a-dc6295d1cee7" providerId="ADAL" clId="{176A6825-5F94-47BD-8374-21B7EF036694}" dt="2024-10-27T15:02:50.262" v="12043" actId="27636"/>
          <ac:spMkLst>
            <pc:docMk/>
            <pc:sldMk cId="3060064398" sldId="258"/>
            <ac:spMk id="7" creationId="{A8EEA561-7F97-3EC5-8C07-FEADCA88E9FF}"/>
          </ac:spMkLst>
        </pc:spChg>
        <pc:spChg chg="add del mod ord">
          <ac:chgData name="Michal Smíšek" userId="96165c01-d4e2-468d-8e4a-dc6295d1cee7" providerId="ADAL" clId="{176A6825-5F94-47BD-8374-21B7EF036694}" dt="2024-10-27T10:44:48.238" v="2168" actId="700"/>
          <ac:spMkLst>
            <pc:docMk/>
            <pc:sldMk cId="3060064398" sldId="258"/>
            <ac:spMk id="8" creationId="{EFFD8C4C-DA42-2247-E5B9-23536C02C43B}"/>
          </ac:spMkLst>
        </pc:spChg>
        <pc:spChg chg="add del mod ord">
          <ac:chgData name="Michal Smíšek" userId="96165c01-d4e2-468d-8e4a-dc6295d1cee7" providerId="ADAL" clId="{176A6825-5F94-47BD-8374-21B7EF036694}" dt="2024-10-27T10:44:37.689" v="2167" actId="700"/>
          <ac:spMkLst>
            <pc:docMk/>
            <pc:sldMk cId="3060064398" sldId="258"/>
            <ac:spMk id="9" creationId="{86523CB5-3F23-CB90-CAEB-E43954FF8B19}"/>
          </ac:spMkLst>
        </pc:spChg>
        <pc:spChg chg="add mod ord">
          <ac:chgData name="Michal Smíšek" userId="96165c01-d4e2-468d-8e4a-dc6295d1cee7" providerId="ADAL" clId="{176A6825-5F94-47BD-8374-21B7EF036694}" dt="2024-10-30T08:13:42.509" v="48141" actId="20577"/>
          <ac:spMkLst>
            <pc:docMk/>
            <pc:sldMk cId="3060064398" sldId="258"/>
            <ac:spMk id="10" creationId="{2174D08A-C70E-F356-301C-76F0E0733D0E}"/>
          </ac:spMkLst>
        </pc:spChg>
        <pc:spChg chg="add del">
          <ac:chgData name="Michal Smíšek" userId="96165c01-d4e2-468d-8e4a-dc6295d1cee7" providerId="ADAL" clId="{176A6825-5F94-47BD-8374-21B7EF036694}" dt="2024-10-27T10:44:48.238" v="2168" actId="700"/>
          <ac:spMkLst>
            <pc:docMk/>
            <pc:sldMk cId="3060064398" sldId="258"/>
            <ac:spMk id="13" creationId="{39E4C68A-A4A9-48A4-9FF2-D2896B1EA01F}"/>
          </ac:spMkLst>
        </pc:spChg>
        <pc:spChg chg="add del">
          <ac:chgData name="Michal Smíšek" userId="96165c01-d4e2-468d-8e4a-dc6295d1cee7" providerId="ADAL" clId="{176A6825-5F94-47BD-8374-21B7EF036694}" dt="2024-10-27T10:44:48.238" v="2168" actId="700"/>
          <ac:spMkLst>
            <pc:docMk/>
            <pc:sldMk cId="3060064398" sldId="258"/>
            <ac:spMk id="15" creationId="{E2B9AEA5-52CB-49A6-AF8A-33502F291B91}"/>
          </ac:spMkLst>
        </pc:spChg>
      </pc:sldChg>
      <pc:sldChg chg="modSp new mod">
        <pc:chgData name="Michal Smíšek" userId="96165c01-d4e2-468d-8e4a-dc6295d1cee7" providerId="ADAL" clId="{176A6825-5F94-47BD-8374-21B7EF036694}" dt="2024-10-30T08:38:37.447" v="48235" actId="20577"/>
        <pc:sldMkLst>
          <pc:docMk/>
          <pc:sldMk cId="2422756880" sldId="259"/>
        </pc:sldMkLst>
        <pc:spChg chg="mod">
          <ac:chgData name="Michal Smíšek" userId="96165c01-d4e2-468d-8e4a-dc6295d1cee7" providerId="ADAL" clId="{176A6825-5F94-47BD-8374-21B7EF036694}" dt="2024-10-27T14:41:50.403" v="10904" actId="27636"/>
          <ac:spMkLst>
            <pc:docMk/>
            <pc:sldMk cId="2422756880" sldId="259"/>
            <ac:spMk id="2" creationId="{2043A6AF-8C42-D840-BB8A-A23DCCBB1168}"/>
          </ac:spMkLst>
        </pc:spChg>
        <pc:spChg chg="mod">
          <ac:chgData name="Michal Smíšek" userId="96165c01-d4e2-468d-8e4a-dc6295d1cee7" providerId="ADAL" clId="{176A6825-5F94-47BD-8374-21B7EF036694}" dt="2024-10-30T08:38:37.447" v="48235" actId="20577"/>
          <ac:spMkLst>
            <pc:docMk/>
            <pc:sldMk cId="2422756880" sldId="259"/>
            <ac:spMk id="3" creationId="{50131DD0-B1DF-1CAE-6EAB-D0F3B565A931}"/>
          </ac:spMkLst>
        </pc:spChg>
      </pc:sldChg>
      <pc:sldChg chg="addSp delSp modSp new mod">
        <pc:chgData name="Michal Smíšek" userId="96165c01-d4e2-468d-8e4a-dc6295d1cee7" providerId="ADAL" clId="{176A6825-5F94-47BD-8374-21B7EF036694}" dt="2024-10-29T10:27:25.565" v="37116" actId="20577"/>
        <pc:sldMkLst>
          <pc:docMk/>
          <pc:sldMk cId="3987127709" sldId="260"/>
        </pc:sldMkLst>
        <pc:spChg chg="mod">
          <ac:chgData name="Michal Smíšek" userId="96165c01-d4e2-468d-8e4a-dc6295d1cee7" providerId="ADAL" clId="{176A6825-5F94-47BD-8374-21B7EF036694}" dt="2024-10-29T10:27:25.565" v="37116" actId="20577"/>
          <ac:spMkLst>
            <pc:docMk/>
            <pc:sldMk cId="3987127709" sldId="260"/>
            <ac:spMk id="2" creationId="{0A88AE8C-8A7F-68F4-A2EE-E0E901E3F62E}"/>
          </ac:spMkLst>
        </pc:spChg>
        <pc:spChg chg="del">
          <ac:chgData name="Michal Smíšek" userId="96165c01-d4e2-468d-8e4a-dc6295d1cee7" providerId="ADAL" clId="{176A6825-5F94-47BD-8374-21B7EF036694}" dt="2024-10-27T12:03:20.283" v="5722" actId="22"/>
          <ac:spMkLst>
            <pc:docMk/>
            <pc:sldMk cId="3987127709" sldId="260"/>
            <ac:spMk id="3" creationId="{E9FA99C1-DDCF-8360-78B9-4566DA2B58EA}"/>
          </ac:spMkLst>
        </pc:spChg>
        <pc:spChg chg="add del mod">
          <ac:chgData name="Michal Smíšek" userId="96165c01-d4e2-468d-8e4a-dc6295d1cee7" providerId="ADAL" clId="{176A6825-5F94-47BD-8374-21B7EF036694}" dt="2024-10-27T12:25:10.458" v="6225" actId="478"/>
          <ac:spMkLst>
            <pc:docMk/>
            <pc:sldMk cId="3987127709" sldId="260"/>
            <ac:spMk id="7" creationId="{2845F759-57F8-F250-47E0-A202C933639F}"/>
          </ac:spMkLst>
        </pc:spChg>
        <pc:spChg chg="add del mod">
          <ac:chgData name="Michal Smíšek" userId="96165c01-d4e2-468d-8e4a-dc6295d1cee7" providerId="ADAL" clId="{176A6825-5F94-47BD-8374-21B7EF036694}" dt="2024-10-29T10:27:12.847" v="37114" actId="478"/>
          <ac:spMkLst>
            <pc:docMk/>
            <pc:sldMk cId="3987127709" sldId="260"/>
            <ac:spMk id="7" creationId="{3F1B8906-69F6-9BA9-8455-CBD60DCD9380}"/>
          </ac:spMkLst>
        </pc:spChg>
        <pc:picChg chg="add mod">
          <ac:chgData name="Michal Smíšek" userId="96165c01-d4e2-468d-8e4a-dc6295d1cee7" providerId="ADAL" clId="{176A6825-5F94-47BD-8374-21B7EF036694}" dt="2024-10-29T10:27:15.439" v="37115" actId="1076"/>
          <ac:picMkLst>
            <pc:docMk/>
            <pc:sldMk cId="3987127709" sldId="260"/>
            <ac:picMk id="4" creationId="{74A0AA26-A2B5-ADB3-A6A2-42789492AFC6}"/>
          </ac:picMkLst>
        </pc:picChg>
        <pc:picChg chg="add del mod ord">
          <ac:chgData name="Michal Smíšek" userId="96165c01-d4e2-468d-8e4a-dc6295d1cee7" providerId="ADAL" clId="{176A6825-5F94-47BD-8374-21B7EF036694}" dt="2024-10-29T10:27:07.180" v="37113" actId="478"/>
          <ac:picMkLst>
            <pc:docMk/>
            <pc:sldMk cId="3987127709" sldId="260"/>
            <ac:picMk id="5" creationId="{6113DB34-F18B-94BC-2357-9F6F87765979}"/>
          </ac:picMkLst>
        </pc:picChg>
      </pc:sldChg>
      <pc:sldChg chg="addSp delSp modSp new mod ord modClrScheme chgLayout">
        <pc:chgData name="Michal Smíšek" userId="96165c01-d4e2-468d-8e4a-dc6295d1cee7" providerId="ADAL" clId="{176A6825-5F94-47BD-8374-21B7EF036694}" dt="2024-10-27T16:52:21.822" v="15730"/>
        <pc:sldMkLst>
          <pc:docMk/>
          <pc:sldMk cId="3992999223" sldId="261"/>
        </pc:sldMkLst>
        <pc:spChg chg="add del mod ord">
          <ac:chgData name="Michal Smíšek" userId="96165c01-d4e2-468d-8e4a-dc6295d1cee7" providerId="ADAL" clId="{176A6825-5F94-47BD-8374-21B7EF036694}" dt="2024-10-27T12:21:24.319" v="6162" actId="255"/>
          <ac:spMkLst>
            <pc:docMk/>
            <pc:sldMk cId="3992999223" sldId="261"/>
            <ac:spMk id="2" creationId="{3AE39310-39ED-28AF-C320-0BDFA358CE00}"/>
          </ac:spMkLst>
        </pc:spChg>
        <pc:spChg chg="add del mod ord">
          <ac:chgData name="Michal Smíšek" userId="96165c01-d4e2-468d-8e4a-dc6295d1cee7" providerId="ADAL" clId="{176A6825-5F94-47BD-8374-21B7EF036694}" dt="2024-10-27T12:20:36.510" v="6082"/>
          <ac:spMkLst>
            <pc:docMk/>
            <pc:sldMk cId="3992999223" sldId="261"/>
            <ac:spMk id="3" creationId="{7395D411-E875-C71D-AFA5-A019488B265C}"/>
          </ac:spMkLst>
        </pc:spChg>
        <pc:spChg chg="add del mod ord">
          <ac:chgData name="Michal Smíšek" userId="96165c01-d4e2-468d-8e4a-dc6295d1cee7" providerId="ADAL" clId="{176A6825-5F94-47BD-8374-21B7EF036694}" dt="2024-10-27T12:20:35.070" v="6081" actId="700"/>
          <ac:spMkLst>
            <pc:docMk/>
            <pc:sldMk cId="3992999223" sldId="261"/>
            <ac:spMk id="4" creationId="{C97DEDD8-266F-ED4E-77C5-DA07524864AA}"/>
          </ac:spMkLst>
        </pc:spChg>
        <pc:spChg chg="add del mod ord">
          <ac:chgData name="Michal Smíšek" userId="96165c01-d4e2-468d-8e4a-dc6295d1cee7" providerId="ADAL" clId="{176A6825-5F94-47BD-8374-21B7EF036694}" dt="2024-10-27T12:20:35.070" v="6081" actId="700"/>
          <ac:spMkLst>
            <pc:docMk/>
            <pc:sldMk cId="3992999223" sldId="261"/>
            <ac:spMk id="5" creationId="{C57C92A3-DE78-1B0E-0D63-5AE2AC2D8D46}"/>
          </ac:spMkLst>
        </pc:spChg>
        <pc:spChg chg="add del mod ord">
          <ac:chgData name="Michal Smíšek" userId="96165c01-d4e2-468d-8e4a-dc6295d1cee7" providerId="ADAL" clId="{176A6825-5F94-47BD-8374-21B7EF036694}" dt="2024-10-27T12:20:35.070" v="6081" actId="700"/>
          <ac:spMkLst>
            <pc:docMk/>
            <pc:sldMk cId="3992999223" sldId="261"/>
            <ac:spMk id="6" creationId="{AEF65450-B2BF-1034-8B62-3C2B68B59745}"/>
          </ac:spMkLst>
        </pc:spChg>
        <pc:spChg chg="add mod">
          <ac:chgData name="Michal Smíšek" userId="96165c01-d4e2-468d-8e4a-dc6295d1cee7" providerId="ADAL" clId="{176A6825-5F94-47BD-8374-21B7EF036694}" dt="2024-10-27T12:20:31.389" v="6078" actId="478"/>
          <ac:spMkLst>
            <pc:docMk/>
            <pc:sldMk cId="3992999223" sldId="261"/>
            <ac:spMk id="7" creationId="{FF706ADF-ECF3-D656-9CE8-EE519901E0D0}"/>
          </ac:spMkLst>
        </pc:spChg>
        <pc:picChg chg="add del mod">
          <ac:chgData name="Michal Smíšek" userId="96165c01-d4e2-468d-8e4a-dc6295d1cee7" providerId="ADAL" clId="{176A6825-5F94-47BD-8374-21B7EF036694}" dt="2024-10-27T12:20:34.646" v="6080"/>
          <ac:picMkLst>
            <pc:docMk/>
            <pc:sldMk cId="3992999223" sldId="261"/>
            <ac:picMk id="3074" creationId="{93D6B0B7-7ED5-2E4F-9FC2-26DDDDFE2516}"/>
          </ac:picMkLst>
        </pc:picChg>
        <pc:picChg chg="add del">
          <ac:chgData name="Michal Smíšek" userId="96165c01-d4e2-468d-8e4a-dc6295d1cee7" providerId="ADAL" clId="{176A6825-5F94-47BD-8374-21B7EF036694}" dt="2024-10-27T12:20:33.822" v="6079" actId="478"/>
          <ac:picMkLst>
            <pc:docMk/>
            <pc:sldMk cId="3992999223" sldId="261"/>
            <ac:picMk id="3076" creationId="{71436EB5-5B77-76E3-0767-8405F61C358D}"/>
          </ac:picMkLst>
        </pc:picChg>
        <pc:picChg chg="add mod">
          <ac:chgData name="Michal Smíšek" userId="96165c01-d4e2-468d-8e4a-dc6295d1cee7" providerId="ADAL" clId="{176A6825-5F94-47BD-8374-21B7EF036694}" dt="2024-10-27T12:20:43.154" v="6086" actId="1076"/>
          <ac:picMkLst>
            <pc:docMk/>
            <pc:sldMk cId="3992999223" sldId="261"/>
            <ac:picMk id="3078" creationId="{3FEA2457-CB7A-AFE9-4FFE-683D8F6E269F}"/>
          </ac:picMkLst>
        </pc:picChg>
      </pc:sldChg>
      <pc:sldChg chg="addSp delSp modSp new mod modClrScheme chgLayout">
        <pc:chgData name="Michal Smíšek" userId="96165c01-d4e2-468d-8e4a-dc6295d1cee7" providerId="ADAL" clId="{176A6825-5F94-47BD-8374-21B7EF036694}" dt="2024-10-27T15:31:02.197" v="12668" actId="20577"/>
        <pc:sldMkLst>
          <pc:docMk/>
          <pc:sldMk cId="3922787833" sldId="262"/>
        </pc:sldMkLst>
        <pc:spChg chg="del mod ord">
          <ac:chgData name="Michal Smíšek" userId="96165c01-d4e2-468d-8e4a-dc6295d1cee7" providerId="ADAL" clId="{176A6825-5F94-47BD-8374-21B7EF036694}" dt="2024-10-27T14:57:25.310" v="11858" actId="700"/>
          <ac:spMkLst>
            <pc:docMk/>
            <pc:sldMk cId="3922787833" sldId="262"/>
            <ac:spMk id="2" creationId="{94C2CFB8-F789-17E6-FE65-45D6510F6AFF}"/>
          </ac:spMkLst>
        </pc:spChg>
        <pc:spChg chg="del mod ord">
          <ac:chgData name="Michal Smíšek" userId="96165c01-d4e2-468d-8e4a-dc6295d1cee7" providerId="ADAL" clId="{176A6825-5F94-47BD-8374-21B7EF036694}" dt="2024-10-27T14:57:25.310" v="11858" actId="700"/>
          <ac:spMkLst>
            <pc:docMk/>
            <pc:sldMk cId="3922787833" sldId="262"/>
            <ac:spMk id="3" creationId="{1097BD22-2D7E-1C40-7B07-A27439AC1D56}"/>
          </ac:spMkLst>
        </pc:spChg>
        <pc:spChg chg="add del mod ord">
          <ac:chgData name="Michal Smíšek" userId="96165c01-d4e2-468d-8e4a-dc6295d1cee7" providerId="ADAL" clId="{176A6825-5F94-47BD-8374-21B7EF036694}" dt="2024-10-27T14:57:32.018" v="11859" actId="700"/>
          <ac:spMkLst>
            <pc:docMk/>
            <pc:sldMk cId="3922787833" sldId="262"/>
            <ac:spMk id="4" creationId="{76D0EB2F-B635-E74B-5BB6-DF04BB89F395}"/>
          </ac:spMkLst>
        </pc:spChg>
        <pc:spChg chg="add del mod ord">
          <ac:chgData name="Michal Smíšek" userId="96165c01-d4e2-468d-8e4a-dc6295d1cee7" providerId="ADAL" clId="{176A6825-5F94-47BD-8374-21B7EF036694}" dt="2024-10-27T14:57:32.018" v="11859" actId="700"/>
          <ac:spMkLst>
            <pc:docMk/>
            <pc:sldMk cId="3922787833" sldId="262"/>
            <ac:spMk id="5" creationId="{C11E33E6-3038-74CE-AA89-DA31942CB4C4}"/>
          </ac:spMkLst>
        </pc:spChg>
        <pc:spChg chg="add del mod ord">
          <ac:chgData name="Michal Smíšek" userId="96165c01-d4e2-468d-8e4a-dc6295d1cee7" providerId="ADAL" clId="{176A6825-5F94-47BD-8374-21B7EF036694}" dt="2024-10-27T14:57:32.018" v="11859" actId="700"/>
          <ac:spMkLst>
            <pc:docMk/>
            <pc:sldMk cId="3922787833" sldId="262"/>
            <ac:spMk id="6" creationId="{F9CF3292-BAC1-30EC-123E-0EAA70CD5645}"/>
          </ac:spMkLst>
        </pc:spChg>
        <pc:spChg chg="add mod ord">
          <ac:chgData name="Michal Smíšek" userId="96165c01-d4e2-468d-8e4a-dc6295d1cee7" providerId="ADAL" clId="{176A6825-5F94-47BD-8374-21B7EF036694}" dt="2024-10-27T15:05:30.417" v="12235" actId="20577"/>
          <ac:spMkLst>
            <pc:docMk/>
            <pc:sldMk cId="3922787833" sldId="262"/>
            <ac:spMk id="7" creationId="{D954D371-741D-31D2-CE82-85BFD62B37C4}"/>
          </ac:spMkLst>
        </pc:spChg>
        <pc:spChg chg="add mod ord">
          <ac:chgData name="Michal Smíšek" userId="96165c01-d4e2-468d-8e4a-dc6295d1cee7" providerId="ADAL" clId="{176A6825-5F94-47BD-8374-21B7EF036694}" dt="2024-10-27T15:31:01.726" v="12666" actId="27636"/>
          <ac:spMkLst>
            <pc:docMk/>
            <pc:sldMk cId="3922787833" sldId="262"/>
            <ac:spMk id="8" creationId="{544F72BD-19E1-7227-4BF4-944F039FEF4C}"/>
          </ac:spMkLst>
        </pc:spChg>
        <pc:spChg chg="add del mod ord">
          <ac:chgData name="Michal Smíšek" userId="96165c01-d4e2-468d-8e4a-dc6295d1cee7" providerId="ADAL" clId="{176A6825-5F94-47BD-8374-21B7EF036694}" dt="2024-10-27T15:09:07.017" v="12241"/>
          <ac:spMkLst>
            <pc:docMk/>
            <pc:sldMk cId="3922787833" sldId="262"/>
            <ac:spMk id="9" creationId="{0F1E97D5-888E-DC4F-11FE-AAB6591137F2}"/>
          </ac:spMkLst>
        </pc:spChg>
        <pc:spChg chg="add mod ord">
          <ac:chgData name="Michal Smíšek" userId="96165c01-d4e2-468d-8e4a-dc6295d1cee7" providerId="ADAL" clId="{176A6825-5F94-47BD-8374-21B7EF036694}" dt="2024-10-27T15:31:02.197" v="12668" actId="20577"/>
          <ac:spMkLst>
            <pc:docMk/>
            <pc:sldMk cId="3922787833" sldId="262"/>
            <ac:spMk id="10" creationId="{6E2E45DB-8E7C-806C-9559-5ECE30A684A0}"/>
          </ac:spMkLst>
        </pc:spChg>
        <pc:spChg chg="add del mod ord">
          <ac:chgData name="Michal Smíšek" userId="96165c01-d4e2-468d-8e4a-dc6295d1cee7" providerId="ADAL" clId="{176A6825-5F94-47BD-8374-21B7EF036694}" dt="2024-10-27T15:13:47.868" v="12323" actId="22"/>
          <ac:spMkLst>
            <pc:docMk/>
            <pc:sldMk cId="3922787833" sldId="262"/>
            <ac:spMk id="11" creationId="{5D363043-62CF-8140-464A-7E13B626FC93}"/>
          </ac:spMkLst>
        </pc:spChg>
        <pc:spChg chg="add del mod">
          <ac:chgData name="Michal Smíšek" userId="96165c01-d4e2-468d-8e4a-dc6295d1cee7" providerId="ADAL" clId="{176A6825-5F94-47BD-8374-21B7EF036694}" dt="2024-10-27T15:10:47.411" v="12244"/>
          <ac:spMkLst>
            <pc:docMk/>
            <pc:sldMk cId="3922787833" sldId="262"/>
            <ac:spMk id="12" creationId="{E52284F7-FB41-3EAA-6D41-305CB88CE004}"/>
          </ac:spMkLst>
        </pc:spChg>
        <pc:spChg chg="add del mod">
          <ac:chgData name="Michal Smíšek" userId="96165c01-d4e2-468d-8e4a-dc6295d1cee7" providerId="ADAL" clId="{176A6825-5F94-47BD-8374-21B7EF036694}" dt="2024-10-27T15:29:48.392" v="12636" actId="22"/>
          <ac:spMkLst>
            <pc:docMk/>
            <pc:sldMk cId="3922787833" sldId="262"/>
            <ac:spMk id="16" creationId="{5C2B8A3A-64DF-720B-8860-AB0328E42585}"/>
          </ac:spMkLst>
        </pc:spChg>
        <pc:picChg chg="add del mod ord">
          <ac:chgData name="Michal Smíšek" userId="96165c01-d4e2-468d-8e4a-dc6295d1cee7" providerId="ADAL" clId="{176A6825-5F94-47BD-8374-21B7EF036694}" dt="2024-10-27T15:14:02.164" v="12324" actId="478"/>
          <ac:picMkLst>
            <pc:docMk/>
            <pc:sldMk cId="3922787833" sldId="262"/>
            <ac:picMk id="14" creationId="{A8AE1A22-A586-BFB1-CA03-1C07DCB7C972}"/>
          </ac:picMkLst>
        </pc:picChg>
        <pc:picChg chg="add mod ord">
          <ac:chgData name="Michal Smíšek" userId="96165c01-d4e2-468d-8e4a-dc6295d1cee7" providerId="ADAL" clId="{176A6825-5F94-47BD-8374-21B7EF036694}" dt="2024-10-27T15:29:53.678" v="12638" actId="14100"/>
          <ac:picMkLst>
            <pc:docMk/>
            <pc:sldMk cId="3922787833" sldId="262"/>
            <ac:picMk id="18" creationId="{6DE32D0D-AD68-20F9-BD4D-4B5E98BB482C}"/>
          </ac:picMkLst>
        </pc:picChg>
        <pc:picChg chg="add del mod">
          <ac:chgData name="Michal Smíšek" userId="96165c01-d4e2-468d-8e4a-dc6295d1cee7" providerId="ADAL" clId="{176A6825-5F94-47BD-8374-21B7EF036694}" dt="2024-10-27T15:10:14.291" v="12242" actId="478"/>
          <ac:picMkLst>
            <pc:docMk/>
            <pc:sldMk cId="3922787833" sldId="262"/>
            <ac:picMk id="4098" creationId="{D80BAFDA-D414-E062-CF7F-6D976235A857}"/>
          </ac:picMkLst>
        </pc:picChg>
        <pc:picChg chg="add mod">
          <ac:chgData name="Michal Smíšek" userId="96165c01-d4e2-468d-8e4a-dc6295d1cee7" providerId="ADAL" clId="{176A6825-5F94-47BD-8374-21B7EF036694}" dt="2024-10-27T15:10:50.560" v="12245" actId="14100"/>
          <ac:picMkLst>
            <pc:docMk/>
            <pc:sldMk cId="3922787833" sldId="262"/>
            <ac:picMk id="4100" creationId="{67E87718-FC93-6893-731F-E3A468DDD6C5}"/>
          </ac:picMkLst>
        </pc:picChg>
      </pc:sldChg>
      <pc:sldChg chg="addSp delSp modSp new mod">
        <pc:chgData name="Michal Smíšek" userId="96165c01-d4e2-468d-8e4a-dc6295d1cee7" providerId="ADAL" clId="{176A6825-5F94-47BD-8374-21B7EF036694}" dt="2024-10-27T15:37:39.203" v="12830" actId="20577"/>
        <pc:sldMkLst>
          <pc:docMk/>
          <pc:sldMk cId="1384636514" sldId="263"/>
        </pc:sldMkLst>
        <pc:spChg chg="mod">
          <ac:chgData name="Michal Smíšek" userId="96165c01-d4e2-468d-8e4a-dc6295d1cee7" providerId="ADAL" clId="{176A6825-5F94-47BD-8374-21B7EF036694}" dt="2024-10-27T15:21:25.287" v="12361" actId="5793"/>
          <ac:spMkLst>
            <pc:docMk/>
            <pc:sldMk cId="1384636514" sldId="263"/>
            <ac:spMk id="2" creationId="{A97EEFD0-698E-7A97-DF8A-0A03E333EA02}"/>
          </ac:spMkLst>
        </pc:spChg>
        <pc:spChg chg="mod">
          <ac:chgData name="Michal Smíšek" userId="96165c01-d4e2-468d-8e4a-dc6295d1cee7" providerId="ADAL" clId="{176A6825-5F94-47BD-8374-21B7EF036694}" dt="2024-10-27T15:37:28.826" v="12805" actId="20577"/>
          <ac:spMkLst>
            <pc:docMk/>
            <pc:sldMk cId="1384636514" sldId="263"/>
            <ac:spMk id="3" creationId="{995BCCEE-CC38-12D9-D4FF-941ABC218967}"/>
          </ac:spMkLst>
        </pc:spChg>
        <pc:spChg chg="del mod">
          <ac:chgData name="Michal Smíšek" userId="96165c01-d4e2-468d-8e4a-dc6295d1cee7" providerId="ADAL" clId="{176A6825-5F94-47BD-8374-21B7EF036694}" dt="2024-10-27T15:33:34.640" v="12669" actId="22"/>
          <ac:spMkLst>
            <pc:docMk/>
            <pc:sldMk cId="1384636514" sldId="263"/>
            <ac:spMk id="4" creationId="{70E0EEA0-02C9-7C4D-3A49-F86F1B4E70E3}"/>
          </ac:spMkLst>
        </pc:spChg>
        <pc:spChg chg="mod">
          <ac:chgData name="Michal Smíšek" userId="96165c01-d4e2-468d-8e4a-dc6295d1cee7" providerId="ADAL" clId="{176A6825-5F94-47BD-8374-21B7EF036694}" dt="2024-10-27T15:37:39.203" v="12830" actId="20577"/>
          <ac:spMkLst>
            <pc:docMk/>
            <pc:sldMk cId="1384636514" sldId="263"/>
            <ac:spMk id="5" creationId="{236F86A6-7976-A441-ED49-69D21F53E53B}"/>
          </ac:spMkLst>
        </pc:spChg>
        <pc:spChg chg="del mod">
          <ac:chgData name="Michal Smíšek" userId="96165c01-d4e2-468d-8e4a-dc6295d1cee7" providerId="ADAL" clId="{176A6825-5F94-47BD-8374-21B7EF036694}" dt="2024-10-27T15:36:35.558" v="12754" actId="22"/>
          <ac:spMkLst>
            <pc:docMk/>
            <pc:sldMk cId="1384636514" sldId="263"/>
            <ac:spMk id="6" creationId="{BEF22B8C-8F22-7663-5879-732072A00B73}"/>
          </ac:spMkLst>
        </pc:spChg>
        <pc:picChg chg="add mod ord">
          <ac:chgData name="Michal Smíšek" userId="96165c01-d4e2-468d-8e4a-dc6295d1cee7" providerId="ADAL" clId="{176A6825-5F94-47BD-8374-21B7EF036694}" dt="2024-10-27T15:33:34.640" v="12669" actId="22"/>
          <ac:picMkLst>
            <pc:docMk/>
            <pc:sldMk cId="1384636514" sldId="263"/>
            <ac:picMk id="8" creationId="{59E3F42D-58C4-D086-8504-2BEA8F6A7581}"/>
          </ac:picMkLst>
        </pc:picChg>
        <pc:picChg chg="add mod ord">
          <ac:chgData name="Michal Smíšek" userId="96165c01-d4e2-468d-8e4a-dc6295d1cee7" providerId="ADAL" clId="{176A6825-5F94-47BD-8374-21B7EF036694}" dt="2024-10-27T15:36:35.558" v="12754" actId="22"/>
          <ac:picMkLst>
            <pc:docMk/>
            <pc:sldMk cId="1384636514" sldId="263"/>
            <ac:picMk id="10" creationId="{23D215F7-B115-06EF-0BD3-D8AB137428ED}"/>
          </ac:picMkLst>
        </pc:picChg>
      </pc:sldChg>
      <pc:sldChg chg="addSp delSp modSp new mod">
        <pc:chgData name="Michal Smíšek" userId="96165c01-d4e2-468d-8e4a-dc6295d1cee7" providerId="ADAL" clId="{176A6825-5F94-47BD-8374-21B7EF036694}" dt="2024-10-29T15:20:58.986" v="44130" actId="20577"/>
        <pc:sldMkLst>
          <pc:docMk/>
          <pc:sldMk cId="3211612650" sldId="264"/>
        </pc:sldMkLst>
        <pc:spChg chg="mod">
          <ac:chgData name="Michal Smíšek" userId="96165c01-d4e2-468d-8e4a-dc6295d1cee7" providerId="ADAL" clId="{176A6825-5F94-47BD-8374-21B7EF036694}" dt="2024-10-27T15:21:39.952" v="12383" actId="20577"/>
          <ac:spMkLst>
            <pc:docMk/>
            <pc:sldMk cId="3211612650" sldId="264"/>
            <ac:spMk id="2" creationId="{0EB49315-FDC0-C074-EE06-DE7FDB1FE0BE}"/>
          </ac:spMkLst>
        </pc:spChg>
        <pc:spChg chg="mod">
          <ac:chgData name="Michal Smíšek" userId="96165c01-d4e2-468d-8e4a-dc6295d1cee7" providerId="ADAL" clId="{176A6825-5F94-47BD-8374-21B7EF036694}" dt="2024-10-29T15:20:58.986" v="44130" actId="20577"/>
          <ac:spMkLst>
            <pc:docMk/>
            <pc:sldMk cId="3211612650" sldId="264"/>
            <ac:spMk id="3" creationId="{E64AB81D-405B-E747-8372-332BC055EE5D}"/>
          </ac:spMkLst>
        </pc:spChg>
        <pc:spChg chg="add del mod">
          <ac:chgData name="Michal Smíšek" userId="96165c01-d4e2-468d-8e4a-dc6295d1cee7" providerId="ADAL" clId="{176A6825-5F94-47BD-8374-21B7EF036694}" dt="2024-10-27T15:39:43.290" v="12833"/>
          <ac:spMkLst>
            <pc:docMk/>
            <pc:sldMk cId="3211612650" sldId="264"/>
            <ac:spMk id="4" creationId="{8C2C53C2-5E31-104C-D439-89B67296C1E8}"/>
          </ac:spMkLst>
        </pc:spChg>
        <pc:spChg chg="mod">
          <ac:chgData name="Michal Smíšek" userId="96165c01-d4e2-468d-8e4a-dc6295d1cee7" providerId="ADAL" clId="{176A6825-5F94-47BD-8374-21B7EF036694}" dt="2024-10-27T15:42:52.722" v="12885" actId="20577"/>
          <ac:spMkLst>
            <pc:docMk/>
            <pc:sldMk cId="3211612650" sldId="264"/>
            <ac:spMk id="5" creationId="{003BCF3E-850D-9644-5424-D8D9B3CF9CF5}"/>
          </ac:spMkLst>
        </pc:spChg>
        <pc:spChg chg="del mod">
          <ac:chgData name="Michal Smíšek" userId="96165c01-d4e2-468d-8e4a-dc6295d1cee7" providerId="ADAL" clId="{176A6825-5F94-47BD-8374-21B7EF036694}" dt="2024-10-27T15:40:13.775" v="12834"/>
          <ac:spMkLst>
            <pc:docMk/>
            <pc:sldMk cId="3211612650" sldId="264"/>
            <ac:spMk id="6" creationId="{7F9837A3-588F-B900-A874-00D9ADABE29F}"/>
          </ac:spMkLst>
        </pc:spChg>
        <pc:picChg chg="add mod">
          <ac:chgData name="Michal Smíšek" userId="96165c01-d4e2-468d-8e4a-dc6295d1cee7" providerId="ADAL" clId="{176A6825-5F94-47BD-8374-21B7EF036694}" dt="2024-10-27T15:39:37.926" v="12832"/>
          <ac:picMkLst>
            <pc:docMk/>
            <pc:sldMk cId="3211612650" sldId="264"/>
            <ac:picMk id="5122" creationId="{9664344B-57E7-8046-71FC-6A08A9FB9695}"/>
          </ac:picMkLst>
        </pc:picChg>
        <pc:picChg chg="add mod">
          <ac:chgData name="Michal Smíšek" userId="96165c01-d4e2-468d-8e4a-dc6295d1cee7" providerId="ADAL" clId="{176A6825-5F94-47BD-8374-21B7EF036694}" dt="2024-10-27T15:39:43.290" v="12833"/>
          <ac:picMkLst>
            <pc:docMk/>
            <pc:sldMk cId="3211612650" sldId="264"/>
            <ac:picMk id="5124" creationId="{09A980A0-D838-79F3-868D-B785C485CDBB}"/>
          </ac:picMkLst>
        </pc:picChg>
        <pc:picChg chg="add mod">
          <ac:chgData name="Michal Smíšek" userId="96165c01-d4e2-468d-8e4a-dc6295d1cee7" providerId="ADAL" clId="{176A6825-5F94-47BD-8374-21B7EF036694}" dt="2024-10-27T15:40:17.395" v="12835" actId="14100"/>
          <ac:picMkLst>
            <pc:docMk/>
            <pc:sldMk cId="3211612650" sldId="264"/>
            <ac:picMk id="5126" creationId="{FDFCF7A2-24B8-BC46-2F3C-09CA5CFCE2F6}"/>
          </ac:picMkLst>
        </pc:picChg>
      </pc:sldChg>
      <pc:sldChg chg="addSp delSp modSp new mod ord modClrScheme chgLayout">
        <pc:chgData name="Michal Smíšek" userId="96165c01-d4e2-468d-8e4a-dc6295d1cee7" providerId="ADAL" clId="{176A6825-5F94-47BD-8374-21B7EF036694}" dt="2024-10-29T10:28:58.593" v="37118" actId="20577"/>
        <pc:sldMkLst>
          <pc:docMk/>
          <pc:sldMk cId="2167824997" sldId="265"/>
        </pc:sldMkLst>
        <pc:spChg chg="del mod ord">
          <ac:chgData name="Michal Smíšek" userId="96165c01-d4e2-468d-8e4a-dc6295d1cee7" providerId="ADAL" clId="{176A6825-5F94-47BD-8374-21B7EF036694}" dt="2024-10-27T15:51:12.685" v="12960" actId="700"/>
          <ac:spMkLst>
            <pc:docMk/>
            <pc:sldMk cId="2167824997" sldId="265"/>
            <ac:spMk id="2" creationId="{CBDB7CEB-4E39-1FA3-0666-F8D2E475A6C6}"/>
          </ac:spMkLst>
        </pc:spChg>
        <pc:spChg chg="del mod">
          <ac:chgData name="Michal Smíšek" userId="96165c01-d4e2-468d-8e4a-dc6295d1cee7" providerId="ADAL" clId="{176A6825-5F94-47BD-8374-21B7EF036694}" dt="2024-10-27T15:51:12.685" v="12960" actId="700"/>
          <ac:spMkLst>
            <pc:docMk/>
            <pc:sldMk cId="2167824997" sldId="265"/>
            <ac:spMk id="3" creationId="{6D06FB13-86B5-9A16-AC3C-051B68471CCE}"/>
          </ac:spMkLst>
        </pc:spChg>
        <pc:spChg chg="del mod ord">
          <ac:chgData name="Michal Smíšek" userId="96165c01-d4e2-468d-8e4a-dc6295d1cee7" providerId="ADAL" clId="{176A6825-5F94-47BD-8374-21B7EF036694}" dt="2024-10-27T15:51:12.685" v="12960" actId="700"/>
          <ac:spMkLst>
            <pc:docMk/>
            <pc:sldMk cId="2167824997" sldId="265"/>
            <ac:spMk id="4" creationId="{81E1ACD4-D27C-6788-84D9-BBEB791E1B60}"/>
          </ac:spMkLst>
        </pc:spChg>
        <pc:spChg chg="del mod">
          <ac:chgData name="Michal Smíšek" userId="96165c01-d4e2-468d-8e4a-dc6295d1cee7" providerId="ADAL" clId="{176A6825-5F94-47BD-8374-21B7EF036694}" dt="2024-10-27T15:51:12.685" v="12960" actId="700"/>
          <ac:spMkLst>
            <pc:docMk/>
            <pc:sldMk cId="2167824997" sldId="265"/>
            <ac:spMk id="5" creationId="{693890F7-9A84-F26E-B061-BA72DFB9502F}"/>
          </ac:spMkLst>
        </pc:spChg>
        <pc:spChg chg="del mod">
          <ac:chgData name="Michal Smíšek" userId="96165c01-d4e2-468d-8e4a-dc6295d1cee7" providerId="ADAL" clId="{176A6825-5F94-47BD-8374-21B7EF036694}" dt="2024-10-27T15:51:12.685" v="12960" actId="700"/>
          <ac:spMkLst>
            <pc:docMk/>
            <pc:sldMk cId="2167824997" sldId="265"/>
            <ac:spMk id="6" creationId="{7BA09A29-B01D-99BE-45CB-66E662DE63CB}"/>
          </ac:spMkLst>
        </pc:spChg>
        <pc:spChg chg="add mod ord">
          <ac:chgData name="Michal Smíšek" userId="96165c01-d4e2-468d-8e4a-dc6295d1cee7" providerId="ADAL" clId="{176A6825-5F94-47BD-8374-21B7EF036694}" dt="2024-10-29T10:28:58.593" v="37118" actId="20577"/>
          <ac:spMkLst>
            <pc:docMk/>
            <pc:sldMk cId="2167824997" sldId="265"/>
            <ac:spMk id="7" creationId="{E3854378-2322-0077-722C-ED02075F180A}"/>
          </ac:spMkLst>
        </pc:spChg>
        <pc:spChg chg="add mod ord">
          <ac:chgData name="Michal Smíšek" userId="96165c01-d4e2-468d-8e4a-dc6295d1cee7" providerId="ADAL" clId="{176A6825-5F94-47BD-8374-21B7EF036694}" dt="2024-10-28T11:25:23.026" v="20224" actId="20577"/>
          <ac:spMkLst>
            <pc:docMk/>
            <pc:sldMk cId="2167824997" sldId="265"/>
            <ac:spMk id="8" creationId="{B3706ED5-567C-2AC8-062B-5FB966E6630E}"/>
          </ac:spMkLst>
        </pc:spChg>
      </pc:sldChg>
      <pc:sldChg chg="addSp delSp modSp new mod modClrScheme chgLayout">
        <pc:chgData name="Michal Smíšek" userId="96165c01-d4e2-468d-8e4a-dc6295d1cee7" providerId="ADAL" clId="{176A6825-5F94-47BD-8374-21B7EF036694}" dt="2024-10-27T16:42:56.385" v="15373" actId="20577"/>
        <pc:sldMkLst>
          <pc:docMk/>
          <pc:sldMk cId="2096099016" sldId="266"/>
        </pc:sldMkLst>
        <pc:spChg chg="del mod">
          <ac:chgData name="Michal Smíšek" userId="96165c01-d4e2-468d-8e4a-dc6295d1cee7" providerId="ADAL" clId="{176A6825-5F94-47BD-8374-21B7EF036694}" dt="2024-10-27T16:26:46.601" v="14342" actId="700"/>
          <ac:spMkLst>
            <pc:docMk/>
            <pc:sldMk cId="2096099016" sldId="266"/>
            <ac:spMk id="2" creationId="{6B6A893D-5710-C83E-C0E5-3F81FED2699F}"/>
          </ac:spMkLst>
        </pc:spChg>
        <pc:spChg chg="del mod">
          <ac:chgData name="Michal Smíšek" userId="96165c01-d4e2-468d-8e4a-dc6295d1cee7" providerId="ADAL" clId="{176A6825-5F94-47BD-8374-21B7EF036694}" dt="2024-10-27T16:26:46.601" v="14342" actId="700"/>
          <ac:spMkLst>
            <pc:docMk/>
            <pc:sldMk cId="2096099016" sldId="266"/>
            <ac:spMk id="3" creationId="{EF1F4504-E241-7673-84DB-0D8753B089D8}"/>
          </ac:spMkLst>
        </pc:spChg>
        <pc:spChg chg="add del mod ord">
          <ac:chgData name="Michal Smíšek" userId="96165c01-d4e2-468d-8e4a-dc6295d1cee7" providerId="ADAL" clId="{176A6825-5F94-47BD-8374-21B7EF036694}" dt="2024-10-27T16:26:52.343" v="14343" actId="700"/>
          <ac:spMkLst>
            <pc:docMk/>
            <pc:sldMk cId="2096099016" sldId="266"/>
            <ac:spMk id="4" creationId="{59EA4D73-7297-8AE2-2827-F125DD8433C0}"/>
          </ac:spMkLst>
        </pc:spChg>
        <pc:spChg chg="add del mod ord">
          <ac:chgData name="Michal Smíšek" userId="96165c01-d4e2-468d-8e4a-dc6295d1cee7" providerId="ADAL" clId="{176A6825-5F94-47BD-8374-21B7EF036694}" dt="2024-10-27T16:26:52.343" v="14343" actId="700"/>
          <ac:spMkLst>
            <pc:docMk/>
            <pc:sldMk cId="2096099016" sldId="266"/>
            <ac:spMk id="5" creationId="{A9934D09-C49A-81EF-4409-BAFA130B080C}"/>
          </ac:spMkLst>
        </pc:spChg>
        <pc:spChg chg="add mod ord">
          <ac:chgData name="Michal Smíšek" userId="96165c01-d4e2-468d-8e4a-dc6295d1cee7" providerId="ADAL" clId="{176A6825-5F94-47BD-8374-21B7EF036694}" dt="2024-10-27T16:27:57.363" v="14355" actId="700"/>
          <ac:spMkLst>
            <pc:docMk/>
            <pc:sldMk cId="2096099016" sldId="266"/>
            <ac:spMk id="6" creationId="{13A237A2-14CB-4B10-2C45-21915ED3972F}"/>
          </ac:spMkLst>
        </pc:spChg>
        <pc:spChg chg="add del mod ord">
          <ac:chgData name="Michal Smíšek" userId="96165c01-d4e2-468d-8e4a-dc6295d1cee7" providerId="ADAL" clId="{176A6825-5F94-47BD-8374-21B7EF036694}" dt="2024-10-27T16:27:57.363" v="14355" actId="700"/>
          <ac:spMkLst>
            <pc:docMk/>
            <pc:sldMk cId="2096099016" sldId="266"/>
            <ac:spMk id="7" creationId="{54314307-5EAE-F853-C006-0A91894A08D6}"/>
          </ac:spMkLst>
        </pc:spChg>
        <pc:spChg chg="add del mod ord">
          <ac:chgData name="Michal Smíšek" userId="96165c01-d4e2-468d-8e4a-dc6295d1cee7" providerId="ADAL" clId="{176A6825-5F94-47BD-8374-21B7EF036694}" dt="2024-10-27T16:27:48.142" v="14353"/>
          <ac:spMkLst>
            <pc:docMk/>
            <pc:sldMk cId="2096099016" sldId="266"/>
            <ac:spMk id="8" creationId="{CD8900E8-DAC5-980D-63D4-1DD8D7C17EAB}"/>
          </ac:spMkLst>
        </pc:spChg>
        <pc:spChg chg="add del mod ord">
          <ac:chgData name="Michal Smíšek" userId="96165c01-d4e2-468d-8e4a-dc6295d1cee7" providerId="ADAL" clId="{176A6825-5F94-47BD-8374-21B7EF036694}" dt="2024-10-27T16:29:37.779" v="14441" actId="478"/>
          <ac:spMkLst>
            <pc:docMk/>
            <pc:sldMk cId="2096099016" sldId="266"/>
            <ac:spMk id="11" creationId="{98EABF3A-EC3C-A8B0-765E-BB5F9E5887BF}"/>
          </ac:spMkLst>
        </pc:spChg>
        <pc:spChg chg="add mod ord">
          <ac:chgData name="Michal Smíšek" userId="96165c01-d4e2-468d-8e4a-dc6295d1cee7" providerId="ADAL" clId="{176A6825-5F94-47BD-8374-21B7EF036694}" dt="2024-10-27T16:42:56.385" v="15373" actId="20577"/>
          <ac:spMkLst>
            <pc:docMk/>
            <pc:sldMk cId="2096099016" sldId="266"/>
            <ac:spMk id="12" creationId="{F7D56C29-B3EB-ED61-1E16-B1E77F1FD11A}"/>
          </ac:spMkLst>
        </pc:spChg>
        <pc:spChg chg="add mod ord">
          <ac:chgData name="Michal Smíšek" userId="96165c01-d4e2-468d-8e4a-dc6295d1cee7" providerId="ADAL" clId="{176A6825-5F94-47BD-8374-21B7EF036694}" dt="2024-10-27T16:38:21.285" v="15092" actId="1076"/>
          <ac:spMkLst>
            <pc:docMk/>
            <pc:sldMk cId="2096099016" sldId="266"/>
            <ac:spMk id="13" creationId="{181923E1-806F-14C7-AD19-F40CD2514A4E}"/>
          </ac:spMkLst>
        </pc:spChg>
        <pc:spChg chg="add del mod">
          <ac:chgData name="Michal Smíšek" userId="96165c01-d4e2-468d-8e4a-dc6295d1cee7" providerId="ADAL" clId="{176A6825-5F94-47BD-8374-21B7EF036694}" dt="2024-10-27T16:29:40.384" v="14442" actId="478"/>
          <ac:spMkLst>
            <pc:docMk/>
            <pc:sldMk cId="2096099016" sldId="266"/>
            <ac:spMk id="15" creationId="{F20EA3CC-FB74-6912-6737-0FEBE17B1432}"/>
          </ac:spMkLst>
        </pc:spChg>
        <pc:picChg chg="add del mod ord">
          <ac:chgData name="Michal Smíšek" userId="96165c01-d4e2-468d-8e4a-dc6295d1cee7" providerId="ADAL" clId="{176A6825-5F94-47BD-8374-21B7EF036694}" dt="2024-10-27T16:27:46.633" v="14352" actId="34307"/>
          <ac:picMkLst>
            <pc:docMk/>
            <pc:sldMk cId="2096099016" sldId="266"/>
            <ac:picMk id="9" creationId="{ABAB749F-FFFE-632E-9FD7-D7B90CAD814B}"/>
          </ac:picMkLst>
        </pc:picChg>
        <pc:picChg chg="add mod ord">
          <ac:chgData name="Michal Smíšek" userId="96165c01-d4e2-468d-8e4a-dc6295d1cee7" providerId="ADAL" clId="{176A6825-5F94-47BD-8374-21B7EF036694}" dt="2024-10-27T16:38:25.961" v="15093" actId="1076"/>
          <ac:picMkLst>
            <pc:docMk/>
            <pc:sldMk cId="2096099016" sldId="266"/>
            <ac:picMk id="10" creationId="{46BBD951-8BD4-10D6-2ED0-0FD9498A64D3}"/>
          </ac:picMkLst>
        </pc:picChg>
      </pc:sldChg>
      <pc:sldChg chg="modSp new mod ord">
        <pc:chgData name="Michal Smíšek" userId="96165c01-d4e2-468d-8e4a-dc6295d1cee7" providerId="ADAL" clId="{176A6825-5F94-47BD-8374-21B7EF036694}" dt="2024-11-05T19:53:06.601" v="48390" actId="20577"/>
        <pc:sldMkLst>
          <pc:docMk/>
          <pc:sldMk cId="2866621630" sldId="267"/>
        </pc:sldMkLst>
        <pc:spChg chg="mod">
          <ac:chgData name="Michal Smíšek" userId="96165c01-d4e2-468d-8e4a-dc6295d1cee7" providerId="ADAL" clId="{176A6825-5F94-47BD-8374-21B7EF036694}" dt="2024-10-27T16:52:01.559" v="15727" actId="20577"/>
          <ac:spMkLst>
            <pc:docMk/>
            <pc:sldMk cId="2866621630" sldId="267"/>
            <ac:spMk id="2" creationId="{78B1902D-D07A-EF58-780D-23D3A817921D}"/>
          </ac:spMkLst>
        </pc:spChg>
        <pc:spChg chg="mod">
          <ac:chgData name="Michal Smíšek" userId="96165c01-d4e2-468d-8e4a-dc6295d1cee7" providerId="ADAL" clId="{176A6825-5F94-47BD-8374-21B7EF036694}" dt="2024-11-05T19:53:06.601" v="48390" actId="20577"/>
          <ac:spMkLst>
            <pc:docMk/>
            <pc:sldMk cId="2866621630" sldId="267"/>
            <ac:spMk id="3" creationId="{24ED7DCD-0DAF-FC1A-BEB6-964A5CB29E19}"/>
          </ac:spMkLst>
        </pc:spChg>
      </pc:sldChg>
      <pc:sldChg chg="addSp delSp modSp new mod ord modClrScheme chgLayout">
        <pc:chgData name="Michal Smíšek" userId="96165c01-d4e2-468d-8e4a-dc6295d1cee7" providerId="ADAL" clId="{176A6825-5F94-47BD-8374-21B7EF036694}" dt="2024-11-05T14:14:19.796" v="48256" actId="20577"/>
        <pc:sldMkLst>
          <pc:docMk/>
          <pc:sldMk cId="896877559" sldId="268"/>
        </pc:sldMkLst>
        <pc:spChg chg="mod ord">
          <ac:chgData name="Michal Smíšek" userId="96165c01-d4e2-468d-8e4a-dc6295d1cee7" providerId="ADAL" clId="{176A6825-5F94-47BD-8374-21B7EF036694}" dt="2024-10-28T14:09:08.470" v="24138" actId="20577"/>
          <ac:spMkLst>
            <pc:docMk/>
            <pc:sldMk cId="896877559" sldId="268"/>
            <ac:spMk id="2" creationId="{4724B11B-0C58-FD45-4596-7E856F9649AD}"/>
          </ac:spMkLst>
        </pc:spChg>
        <pc:spChg chg="del">
          <ac:chgData name="Michal Smíšek" userId="96165c01-d4e2-468d-8e4a-dc6295d1cee7" providerId="ADAL" clId="{176A6825-5F94-47BD-8374-21B7EF036694}" dt="2024-10-28T09:12:38.251" v="17693" actId="700"/>
          <ac:spMkLst>
            <pc:docMk/>
            <pc:sldMk cId="896877559" sldId="268"/>
            <ac:spMk id="3" creationId="{AE53B0E8-700C-ECA2-DFD3-B4891F1AA6FF}"/>
          </ac:spMkLst>
        </pc:spChg>
        <pc:spChg chg="del mod ord">
          <ac:chgData name="Michal Smíšek" userId="96165c01-d4e2-468d-8e4a-dc6295d1cee7" providerId="ADAL" clId="{176A6825-5F94-47BD-8374-21B7EF036694}" dt="2024-10-28T09:12:38.251" v="17693" actId="700"/>
          <ac:spMkLst>
            <pc:docMk/>
            <pc:sldMk cId="896877559" sldId="268"/>
            <ac:spMk id="4" creationId="{693F0602-F57F-6DF7-68E2-EE1AF3EF77E2}"/>
          </ac:spMkLst>
        </pc:spChg>
        <pc:spChg chg="del">
          <ac:chgData name="Michal Smíšek" userId="96165c01-d4e2-468d-8e4a-dc6295d1cee7" providerId="ADAL" clId="{176A6825-5F94-47BD-8374-21B7EF036694}" dt="2024-10-28T09:12:38.251" v="17693" actId="700"/>
          <ac:spMkLst>
            <pc:docMk/>
            <pc:sldMk cId="896877559" sldId="268"/>
            <ac:spMk id="5" creationId="{E23D04B3-726C-5CC1-70DF-B8A2ABD1A899}"/>
          </ac:spMkLst>
        </pc:spChg>
        <pc:spChg chg="del">
          <ac:chgData name="Michal Smíšek" userId="96165c01-d4e2-468d-8e4a-dc6295d1cee7" providerId="ADAL" clId="{176A6825-5F94-47BD-8374-21B7EF036694}" dt="2024-10-28T09:12:38.251" v="17693" actId="700"/>
          <ac:spMkLst>
            <pc:docMk/>
            <pc:sldMk cId="896877559" sldId="268"/>
            <ac:spMk id="6" creationId="{D89FF836-ED44-CE51-1E4D-B86DC1E6E1AC}"/>
          </ac:spMkLst>
        </pc:spChg>
        <pc:spChg chg="add del mod ord">
          <ac:chgData name="Michal Smíšek" userId="96165c01-d4e2-468d-8e4a-dc6295d1cee7" providerId="ADAL" clId="{176A6825-5F94-47BD-8374-21B7EF036694}" dt="2024-10-28T09:12:49.958" v="17694" actId="700"/>
          <ac:spMkLst>
            <pc:docMk/>
            <pc:sldMk cId="896877559" sldId="268"/>
            <ac:spMk id="7" creationId="{4CF743EB-FDAA-3259-70F1-2D7DABCAC248}"/>
          </ac:spMkLst>
        </pc:spChg>
        <pc:spChg chg="add del mod ord">
          <ac:chgData name="Michal Smíšek" userId="96165c01-d4e2-468d-8e4a-dc6295d1cee7" providerId="ADAL" clId="{176A6825-5F94-47BD-8374-21B7EF036694}" dt="2024-11-05T14:14:19.796" v="48256" actId="20577"/>
          <ac:spMkLst>
            <pc:docMk/>
            <pc:sldMk cId="896877559" sldId="268"/>
            <ac:spMk id="8" creationId="{40370F33-EB29-7366-FDCD-2F038B66D4C0}"/>
          </ac:spMkLst>
        </pc:spChg>
        <pc:spChg chg="add del mod ord">
          <ac:chgData name="Michal Smíšek" userId="96165c01-d4e2-468d-8e4a-dc6295d1cee7" providerId="ADAL" clId="{176A6825-5F94-47BD-8374-21B7EF036694}" dt="2024-10-28T09:21:12.648" v="17726"/>
          <ac:spMkLst>
            <pc:docMk/>
            <pc:sldMk cId="896877559" sldId="268"/>
            <ac:spMk id="9" creationId="{3E541974-023B-D083-D3E7-A0024B06059A}"/>
          </ac:spMkLst>
        </pc:spChg>
        <pc:spChg chg="add mod">
          <ac:chgData name="Michal Smíšek" userId="96165c01-d4e2-468d-8e4a-dc6295d1cee7" providerId="ADAL" clId="{176A6825-5F94-47BD-8374-21B7EF036694}" dt="2024-10-28T13:33:39.362" v="24083" actId="14100"/>
          <ac:spMkLst>
            <pc:docMk/>
            <pc:sldMk cId="896877559" sldId="268"/>
            <ac:spMk id="24" creationId="{4DDCFD06-B6D4-FF60-6D61-1475B2DBA87E}"/>
          </ac:spMkLst>
        </pc:spChg>
        <pc:picChg chg="add del mod ord">
          <ac:chgData name="Michal Smíšek" userId="96165c01-d4e2-468d-8e4a-dc6295d1cee7" providerId="ADAL" clId="{176A6825-5F94-47BD-8374-21B7EF036694}" dt="2024-10-28T09:18:53.444" v="17716" actId="22"/>
          <ac:picMkLst>
            <pc:docMk/>
            <pc:sldMk cId="896877559" sldId="268"/>
            <ac:picMk id="11" creationId="{C910C033-1F30-DD8B-5344-B59B611DA783}"/>
          </ac:picMkLst>
        </pc:picChg>
        <pc:picChg chg="add mod">
          <ac:chgData name="Michal Smíšek" userId="96165c01-d4e2-468d-8e4a-dc6295d1cee7" providerId="ADAL" clId="{176A6825-5F94-47BD-8374-21B7EF036694}" dt="2024-10-28T09:20:29.558" v="17723"/>
          <ac:picMkLst>
            <pc:docMk/>
            <pc:sldMk cId="896877559" sldId="268"/>
            <ac:picMk id="13" creationId="{B798195B-9B42-2AAE-C5FD-E91FB74D741D}"/>
          </ac:picMkLst>
        </pc:picChg>
        <pc:picChg chg="add mod">
          <ac:chgData name="Michal Smíšek" userId="96165c01-d4e2-468d-8e4a-dc6295d1cee7" providerId="ADAL" clId="{176A6825-5F94-47BD-8374-21B7EF036694}" dt="2024-10-28T09:20:43.177" v="17725"/>
          <ac:picMkLst>
            <pc:docMk/>
            <pc:sldMk cId="896877559" sldId="268"/>
            <ac:picMk id="15" creationId="{9F167893-33B5-028C-1407-6CB8A289254F}"/>
          </ac:picMkLst>
        </pc:picChg>
        <pc:picChg chg="add mod">
          <ac:chgData name="Michal Smíšek" userId="96165c01-d4e2-468d-8e4a-dc6295d1cee7" providerId="ADAL" clId="{176A6825-5F94-47BD-8374-21B7EF036694}" dt="2024-10-28T15:03:02.823" v="26400" actId="1076"/>
          <ac:picMkLst>
            <pc:docMk/>
            <pc:sldMk cId="896877559" sldId="268"/>
            <ac:picMk id="17" creationId="{F951FE2F-43B8-127B-74CD-E38D687C13A2}"/>
          </ac:picMkLst>
        </pc:picChg>
        <pc:picChg chg="add del mod">
          <ac:chgData name="Michal Smíšek" userId="96165c01-d4e2-468d-8e4a-dc6295d1cee7" providerId="ADAL" clId="{176A6825-5F94-47BD-8374-21B7EF036694}" dt="2024-10-28T09:27:10.229" v="17737" actId="478"/>
          <ac:picMkLst>
            <pc:docMk/>
            <pc:sldMk cId="896877559" sldId="268"/>
            <ac:picMk id="19" creationId="{B1098D62-4321-E74E-6515-C1E42ADC7AB2}"/>
          </ac:picMkLst>
        </pc:picChg>
        <pc:picChg chg="add mod">
          <ac:chgData name="Michal Smíšek" userId="96165c01-d4e2-468d-8e4a-dc6295d1cee7" providerId="ADAL" clId="{176A6825-5F94-47BD-8374-21B7EF036694}" dt="2024-10-28T13:10:52.870" v="22984" actId="14100"/>
          <ac:picMkLst>
            <pc:docMk/>
            <pc:sldMk cId="896877559" sldId="268"/>
            <ac:picMk id="21" creationId="{FD45D2B7-6943-A9E6-C358-3667516475E8}"/>
          </ac:picMkLst>
        </pc:picChg>
        <pc:picChg chg="add mod">
          <ac:chgData name="Michal Smíšek" userId="96165c01-d4e2-468d-8e4a-dc6295d1cee7" providerId="ADAL" clId="{176A6825-5F94-47BD-8374-21B7EF036694}" dt="2024-10-28T13:32:33.982" v="24030" actId="14100"/>
          <ac:picMkLst>
            <pc:docMk/>
            <pc:sldMk cId="896877559" sldId="268"/>
            <ac:picMk id="23" creationId="{BEC558BE-B607-7708-161D-E3A9C79B9630}"/>
          </ac:picMkLst>
        </pc:picChg>
      </pc:sldChg>
      <pc:sldChg chg="addSp delSp modSp new del mod modClrScheme chgLayout">
        <pc:chgData name="Michal Smíšek" userId="96165c01-d4e2-468d-8e4a-dc6295d1cee7" providerId="ADAL" clId="{176A6825-5F94-47BD-8374-21B7EF036694}" dt="2024-10-27T18:03:10.536" v="16047" actId="2696"/>
        <pc:sldMkLst>
          <pc:docMk/>
          <pc:sldMk cId="962634528" sldId="269"/>
        </pc:sldMkLst>
        <pc:spChg chg="del mod ord">
          <ac:chgData name="Michal Smíšek" userId="96165c01-d4e2-468d-8e4a-dc6295d1cee7" providerId="ADAL" clId="{176A6825-5F94-47BD-8374-21B7EF036694}" dt="2024-10-27T17:57:56.657" v="15941" actId="700"/>
          <ac:spMkLst>
            <pc:docMk/>
            <pc:sldMk cId="962634528" sldId="269"/>
            <ac:spMk id="2" creationId="{A7974CCF-635C-6CFD-E67B-B5D7C40EEF43}"/>
          </ac:spMkLst>
        </pc:spChg>
        <pc:spChg chg="del">
          <ac:chgData name="Michal Smíšek" userId="96165c01-d4e2-468d-8e4a-dc6295d1cee7" providerId="ADAL" clId="{176A6825-5F94-47BD-8374-21B7EF036694}" dt="2024-10-27T17:57:56.657" v="15941" actId="700"/>
          <ac:spMkLst>
            <pc:docMk/>
            <pc:sldMk cId="962634528" sldId="269"/>
            <ac:spMk id="3" creationId="{0962B078-DBCB-9135-3CE1-87BD3D26181F}"/>
          </ac:spMkLst>
        </pc:spChg>
        <pc:spChg chg="del mod ord">
          <ac:chgData name="Michal Smíšek" userId="96165c01-d4e2-468d-8e4a-dc6295d1cee7" providerId="ADAL" clId="{176A6825-5F94-47BD-8374-21B7EF036694}" dt="2024-10-27T17:57:56.657" v="15941" actId="700"/>
          <ac:spMkLst>
            <pc:docMk/>
            <pc:sldMk cId="962634528" sldId="269"/>
            <ac:spMk id="4" creationId="{644CE711-E818-A243-CE69-FBB3FD5D88F0}"/>
          </ac:spMkLst>
        </pc:spChg>
        <pc:spChg chg="del">
          <ac:chgData name="Michal Smíšek" userId="96165c01-d4e2-468d-8e4a-dc6295d1cee7" providerId="ADAL" clId="{176A6825-5F94-47BD-8374-21B7EF036694}" dt="2024-10-27T17:57:56.657" v="15941" actId="700"/>
          <ac:spMkLst>
            <pc:docMk/>
            <pc:sldMk cId="962634528" sldId="269"/>
            <ac:spMk id="5" creationId="{6D57DFE8-852C-566B-4E94-79B933DA17DB}"/>
          </ac:spMkLst>
        </pc:spChg>
        <pc:spChg chg="del">
          <ac:chgData name="Michal Smíšek" userId="96165c01-d4e2-468d-8e4a-dc6295d1cee7" providerId="ADAL" clId="{176A6825-5F94-47BD-8374-21B7EF036694}" dt="2024-10-27T17:57:56.657" v="15941" actId="700"/>
          <ac:spMkLst>
            <pc:docMk/>
            <pc:sldMk cId="962634528" sldId="269"/>
            <ac:spMk id="6" creationId="{AD4C71B6-FB70-4A2C-DF14-F3F0E93463FE}"/>
          </ac:spMkLst>
        </pc:spChg>
        <pc:spChg chg="add mod ord">
          <ac:chgData name="Michal Smíšek" userId="96165c01-d4e2-468d-8e4a-dc6295d1cee7" providerId="ADAL" clId="{176A6825-5F94-47BD-8374-21B7EF036694}" dt="2024-10-27T18:00:14.659" v="16045" actId="20577"/>
          <ac:spMkLst>
            <pc:docMk/>
            <pc:sldMk cId="962634528" sldId="269"/>
            <ac:spMk id="7" creationId="{C440937A-483B-AD60-8F03-4519AB12791A}"/>
          </ac:spMkLst>
        </pc:spChg>
        <pc:spChg chg="add mod ord">
          <ac:chgData name="Michal Smíšek" userId="96165c01-d4e2-468d-8e4a-dc6295d1cee7" providerId="ADAL" clId="{176A6825-5F94-47BD-8374-21B7EF036694}" dt="2024-10-27T18:00:17.555" v="16046" actId="20577"/>
          <ac:spMkLst>
            <pc:docMk/>
            <pc:sldMk cId="962634528" sldId="269"/>
            <ac:spMk id="8" creationId="{533ABDF6-9428-35CE-FF01-BD1DB2F862B2}"/>
          </ac:spMkLst>
        </pc:spChg>
      </pc:sldChg>
      <pc:sldChg chg="addSp delSp modSp new mod setBg modClrScheme chgLayout">
        <pc:chgData name="Michal Smíšek" userId="96165c01-d4e2-468d-8e4a-dc6295d1cee7" providerId="ADAL" clId="{176A6825-5F94-47BD-8374-21B7EF036694}" dt="2024-11-13T14:09:31.287" v="48935" actId="20577"/>
        <pc:sldMkLst>
          <pc:docMk/>
          <pc:sldMk cId="977556769" sldId="269"/>
        </pc:sldMkLst>
        <pc:spChg chg="del mod ord">
          <ac:chgData name="Michal Smíšek" userId="96165c01-d4e2-468d-8e4a-dc6295d1cee7" providerId="ADAL" clId="{176A6825-5F94-47BD-8374-21B7EF036694}" dt="2024-10-27T18:07:53.221" v="16184" actId="700"/>
          <ac:spMkLst>
            <pc:docMk/>
            <pc:sldMk cId="977556769" sldId="269"/>
            <ac:spMk id="2" creationId="{EB3295C7-D422-B2F1-5E69-18F65DD2C04F}"/>
          </ac:spMkLst>
        </pc:spChg>
        <pc:spChg chg="del">
          <ac:chgData name="Michal Smíšek" userId="96165c01-d4e2-468d-8e4a-dc6295d1cee7" providerId="ADAL" clId="{176A6825-5F94-47BD-8374-21B7EF036694}" dt="2024-10-27T18:07:53.221" v="16184" actId="700"/>
          <ac:spMkLst>
            <pc:docMk/>
            <pc:sldMk cId="977556769" sldId="269"/>
            <ac:spMk id="3" creationId="{697A4C9B-849C-4E58-1827-BB47F106E180}"/>
          </ac:spMkLst>
        </pc:spChg>
        <pc:spChg chg="del mod ord">
          <ac:chgData name="Michal Smíšek" userId="96165c01-d4e2-468d-8e4a-dc6295d1cee7" providerId="ADAL" clId="{176A6825-5F94-47BD-8374-21B7EF036694}" dt="2024-10-27T18:07:53.221" v="16184" actId="700"/>
          <ac:spMkLst>
            <pc:docMk/>
            <pc:sldMk cId="977556769" sldId="269"/>
            <ac:spMk id="4" creationId="{595AE242-611E-ACED-E74E-E37A780F8034}"/>
          </ac:spMkLst>
        </pc:spChg>
        <pc:spChg chg="del">
          <ac:chgData name="Michal Smíšek" userId="96165c01-d4e2-468d-8e4a-dc6295d1cee7" providerId="ADAL" clId="{176A6825-5F94-47BD-8374-21B7EF036694}" dt="2024-10-27T18:07:53.221" v="16184" actId="700"/>
          <ac:spMkLst>
            <pc:docMk/>
            <pc:sldMk cId="977556769" sldId="269"/>
            <ac:spMk id="5" creationId="{5D17D4BC-D73B-3029-A2B5-E31DE3716706}"/>
          </ac:spMkLst>
        </pc:spChg>
        <pc:spChg chg="del">
          <ac:chgData name="Michal Smíšek" userId="96165c01-d4e2-468d-8e4a-dc6295d1cee7" providerId="ADAL" clId="{176A6825-5F94-47BD-8374-21B7EF036694}" dt="2024-10-27T18:07:53.221" v="16184" actId="700"/>
          <ac:spMkLst>
            <pc:docMk/>
            <pc:sldMk cId="977556769" sldId="269"/>
            <ac:spMk id="6" creationId="{A0EDE5FA-F652-4F39-B65E-0807ED16C3F0}"/>
          </ac:spMkLst>
        </pc:spChg>
        <pc:spChg chg="add mod ord">
          <ac:chgData name="Michal Smíšek" userId="96165c01-d4e2-468d-8e4a-dc6295d1cee7" providerId="ADAL" clId="{176A6825-5F94-47BD-8374-21B7EF036694}" dt="2024-10-28T18:03:33.199" v="30495" actId="20577"/>
          <ac:spMkLst>
            <pc:docMk/>
            <pc:sldMk cId="977556769" sldId="269"/>
            <ac:spMk id="7" creationId="{5AD7A88C-0601-E384-559C-1C736CAC9F13}"/>
          </ac:spMkLst>
        </pc:spChg>
        <pc:spChg chg="add del mod ord">
          <ac:chgData name="Michal Smíšek" userId="96165c01-d4e2-468d-8e4a-dc6295d1cee7" providerId="ADAL" clId="{176A6825-5F94-47BD-8374-21B7EF036694}" dt="2024-10-27T18:58:36.560" v="17691" actId="26606"/>
          <ac:spMkLst>
            <pc:docMk/>
            <pc:sldMk cId="977556769" sldId="269"/>
            <ac:spMk id="8" creationId="{9E5415D3-49D2-D0F0-8E65-E2E63B7E34C1}"/>
          </ac:spMkLst>
        </pc:spChg>
        <pc:spChg chg="add del">
          <ac:chgData name="Michal Smíšek" userId="96165c01-d4e2-468d-8e4a-dc6295d1cee7" providerId="ADAL" clId="{176A6825-5F94-47BD-8374-21B7EF036694}" dt="2024-10-27T18:58:36.560" v="17691" actId="26606"/>
          <ac:spMkLst>
            <pc:docMk/>
            <pc:sldMk cId="977556769" sldId="269"/>
            <ac:spMk id="13" creationId="{39E4C68A-A4A9-48A4-9FF2-D2896B1EA01F}"/>
          </ac:spMkLst>
        </pc:spChg>
        <pc:spChg chg="add del">
          <ac:chgData name="Michal Smíšek" userId="96165c01-d4e2-468d-8e4a-dc6295d1cee7" providerId="ADAL" clId="{176A6825-5F94-47BD-8374-21B7EF036694}" dt="2024-10-27T18:58:36.560" v="17691" actId="26606"/>
          <ac:spMkLst>
            <pc:docMk/>
            <pc:sldMk cId="977556769" sldId="269"/>
            <ac:spMk id="15" creationId="{E2B9AEA5-52CB-49A6-AF8A-33502F291B91}"/>
          </ac:spMkLst>
        </pc:spChg>
        <pc:spChg chg="add">
          <ac:chgData name="Michal Smíšek" userId="96165c01-d4e2-468d-8e4a-dc6295d1cee7" providerId="ADAL" clId="{176A6825-5F94-47BD-8374-21B7EF036694}" dt="2024-10-27T18:58:36.560" v="17691" actId="26606"/>
          <ac:spMkLst>
            <pc:docMk/>
            <pc:sldMk cId="977556769" sldId="269"/>
            <ac:spMk id="20" creationId="{39E4C68A-A4A9-48A4-9FF2-D2896B1EA01F}"/>
          </ac:spMkLst>
        </pc:spChg>
        <pc:spChg chg="add del">
          <ac:chgData name="Michal Smíšek" userId="96165c01-d4e2-468d-8e4a-dc6295d1cee7" providerId="ADAL" clId="{176A6825-5F94-47BD-8374-21B7EF036694}" dt="2024-10-27T18:58:36.560" v="17690" actId="26606"/>
          <ac:spMkLst>
            <pc:docMk/>
            <pc:sldMk cId="977556769" sldId="269"/>
            <ac:spMk id="21" creationId="{F7422F06-6017-4361-8872-E0E2CEB20B48}"/>
          </ac:spMkLst>
        </pc:spChg>
        <pc:spChg chg="add">
          <ac:chgData name="Michal Smíšek" userId="96165c01-d4e2-468d-8e4a-dc6295d1cee7" providerId="ADAL" clId="{176A6825-5F94-47BD-8374-21B7EF036694}" dt="2024-10-27T18:58:36.560" v="17691" actId="26606"/>
          <ac:spMkLst>
            <pc:docMk/>
            <pc:sldMk cId="977556769" sldId="269"/>
            <ac:spMk id="22" creationId="{E2B9AEA5-52CB-49A6-AF8A-33502F291B91}"/>
          </ac:spMkLst>
        </pc:spChg>
        <pc:spChg chg="add mod">
          <ac:chgData name="Michal Smíšek" userId="96165c01-d4e2-468d-8e4a-dc6295d1cee7" providerId="ADAL" clId="{176A6825-5F94-47BD-8374-21B7EF036694}" dt="2024-11-13T14:09:31.287" v="48935" actId="20577"/>
          <ac:spMkLst>
            <pc:docMk/>
            <pc:sldMk cId="977556769" sldId="269"/>
            <ac:spMk id="23" creationId="{9E5415D3-49D2-D0F0-8E65-E2E63B7E34C1}"/>
          </ac:spMkLst>
        </pc:spChg>
        <pc:graphicFrameChg chg="add del">
          <ac:chgData name="Michal Smíšek" userId="96165c01-d4e2-468d-8e4a-dc6295d1cee7" providerId="ADAL" clId="{176A6825-5F94-47BD-8374-21B7EF036694}" dt="2024-10-27T18:58:36.560" v="17690" actId="26606"/>
          <ac:graphicFrameMkLst>
            <pc:docMk/>
            <pc:sldMk cId="977556769" sldId="269"/>
            <ac:graphicFrameMk id="17" creationId="{C6BC1D76-DD3E-AE5F-7A82-72AEF74588F7}"/>
          </ac:graphicFrameMkLst>
        </pc:graphicFrameChg>
      </pc:sldChg>
      <pc:sldChg chg="modSp new del mod ord">
        <pc:chgData name="Michal Smíšek" userId="96165c01-d4e2-468d-8e4a-dc6295d1cee7" providerId="ADAL" clId="{176A6825-5F94-47BD-8374-21B7EF036694}" dt="2024-10-27T17:56:17.950" v="15910" actId="2696"/>
        <pc:sldMkLst>
          <pc:docMk/>
          <pc:sldMk cId="978654635" sldId="269"/>
        </pc:sldMkLst>
        <pc:spChg chg="mod">
          <ac:chgData name="Michal Smíšek" userId="96165c01-d4e2-468d-8e4a-dc6295d1cee7" providerId="ADAL" clId="{176A6825-5F94-47BD-8374-21B7EF036694}" dt="2024-10-27T17:06:15.163" v="15834" actId="20577"/>
          <ac:spMkLst>
            <pc:docMk/>
            <pc:sldMk cId="978654635" sldId="269"/>
            <ac:spMk id="2" creationId="{347E40E7-5ECB-CFB0-7EAB-B4D98168D61E}"/>
          </ac:spMkLst>
        </pc:spChg>
      </pc:sldChg>
      <pc:sldChg chg="addSp delSp modSp new mod">
        <pc:chgData name="Michal Smíšek" userId="96165c01-d4e2-468d-8e4a-dc6295d1cee7" providerId="ADAL" clId="{176A6825-5F94-47BD-8374-21B7EF036694}" dt="2024-10-28T19:12:09.200" v="32486" actId="14100"/>
        <pc:sldMkLst>
          <pc:docMk/>
          <pc:sldMk cId="2301595797" sldId="270"/>
        </pc:sldMkLst>
        <pc:spChg chg="mod">
          <ac:chgData name="Michal Smíšek" userId="96165c01-d4e2-468d-8e4a-dc6295d1cee7" providerId="ADAL" clId="{176A6825-5F94-47BD-8374-21B7EF036694}" dt="2024-10-28T11:40:41.976" v="20597" actId="1076"/>
          <ac:spMkLst>
            <pc:docMk/>
            <pc:sldMk cId="2301595797" sldId="270"/>
            <ac:spMk id="2" creationId="{B5DFDF04-D7BF-056D-52A5-8646BF39F564}"/>
          </ac:spMkLst>
        </pc:spChg>
        <pc:spChg chg="del">
          <ac:chgData name="Michal Smíšek" userId="96165c01-d4e2-468d-8e4a-dc6295d1cee7" providerId="ADAL" clId="{176A6825-5F94-47BD-8374-21B7EF036694}" dt="2024-10-27T18:48:06.453" v="17505"/>
          <ac:spMkLst>
            <pc:docMk/>
            <pc:sldMk cId="2301595797" sldId="270"/>
            <ac:spMk id="3" creationId="{850C644C-DFFE-E46B-C4B6-980583FF4C7E}"/>
          </ac:spMkLst>
        </pc:spChg>
        <pc:spChg chg="add del mod">
          <ac:chgData name="Michal Smíšek" userId="96165c01-d4e2-468d-8e4a-dc6295d1cee7" providerId="ADAL" clId="{176A6825-5F94-47BD-8374-21B7EF036694}" dt="2024-10-28T11:39:06.102" v="20528" actId="22"/>
          <ac:spMkLst>
            <pc:docMk/>
            <pc:sldMk cId="2301595797" sldId="270"/>
            <ac:spMk id="5" creationId="{A45C7DDE-66C8-AEFD-797E-E906A486A6FC}"/>
          </ac:spMkLst>
        </pc:spChg>
        <pc:spChg chg="add del mod">
          <ac:chgData name="Michal Smíšek" userId="96165c01-d4e2-468d-8e4a-dc6295d1cee7" providerId="ADAL" clId="{176A6825-5F94-47BD-8374-21B7EF036694}" dt="2024-10-28T11:42:47.600" v="20625" actId="478"/>
          <ac:spMkLst>
            <pc:docMk/>
            <pc:sldMk cId="2301595797" sldId="270"/>
            <ac:spMk id="11" creationId="{3BCC05E6-ED3B-6993-1067-26D10FF3F17B}"/>
          </ac:spMkLst>
        </pc:spChg>
        <pc:picChg chg="add del mod">
          <ac:chgData name="Michal Smíšek" userId="96165c01-d4e2-468d-8e4a-dc6295d1cee7" providerId="ADAL" clId="{176A6825-5F94-47BD-8374-21B7EF036694}" dt="2024-10-28T11:35:31.453" v="20506" actId="478"/>
          <ac:picMkLst>
            <pc:docMk/>
            <pc:sldMk cId="2301595797" sldId="270"/>
            <ac:picMk id="4" creationId="{B8FA9BFF-C45D-A460-3F78-5CCF54CA642A}"/>
          </ac:picMkLst>
        </pc:picChg>
        <pc:picChg chg="add del mod ord">
          <ac:chgData name="Michal Smíšek" userId="96165c01-d4e2-468d-8e4a-dc6295d1cee7" providerId="ADAL" clId="{176A6825-5F94-47BD-8374-21B7EF036694}" dt="2024-10-28T11:41:17.065" v="20607" actId="478"/>
          <ac:picMkLst>
            <pc:docMk/>
            <pc:sldMk cId="2301595797" sldId="270"/>
            <ac:picMk id="7" creationId="{0C096830-BDEF-E71E-2A83-4E9A56BBAEC1}"/>
          </ac:picMkLst>
        </pc:picChg>
        <pc:picChg chg="add del mod">
          <ac:chgData name="Michal Smíšek" userId="96165c01-d4e2-468d-8e4a-dc6295d1cee7" providerId="ADAL" clId="{176A6825-5F94-47BD-8374-21B7EF036694}" dt="2024-10-28T11:41:15.221" v="20606" actId="478"/>
          <ac:picMkLst>
            <pc:docMk/>
            <pc:sldMk cId="2301595797" sldId="270"/>
            <ac:picMk id="9" creationId="{973B1D43-9E10-ADF5-6B6A-9D983EBED9BE}"/>
          </ac:picMkLst>
        </pc:picChg>
        <pc:picChg chg="add mod">
          <ac:chgData name="Michal Smíšek" userId="96165c01-d4e2-468d-8e4a-dc6295d1cee7" providerId="ADAL" clId="{176A6825-5F94-47BD-8374-21B7EF036694}" dt="2024-10-28T11:42:24.558" v="20620" actId="1076"/>
          <ac:picMkLst>
            <pc:docMk/>
            <pc:sldMk cId="2301595797" sldId="270"/>
            <ac:picMk id="13" creationId="{05BAB449-EFB6-02D4-763F-A3F4AC441985}"/>
          </ac:picMkLst>
        </pc:picChg>
        <pc:picChg chg="add mod">
          <ac:chgData name="Michal Smíšek" userId="96165c01-d4e2-468d-8e4a-dc6295d1cee7" providerId="ADAL" clId="{176A6825-5F94-47BD-8374-21B7EF036694}" dt="2024-10-28T19:12:09.200" v="32486" actId="14100"/>
          <ac:picMkLst>
            <pc:docMk/>
            <pc:sldMk cId="2301595797" sldId="270"/>
            <ac:picMk id="15" creationId="{D6001F1A-1FFF-3F15-1289-A9BC63E2E661}"/>
          </ac:picMkLst>
        </pc:picChg>
      </pc:sldChg>
      <pc:sldChg chg="modSp new mod ord">
        <pc:chgData name="Michal Smíšek" userId="96165c01-d4e2-468d-8e4a-dc6295d1cee7" providerId="ADAL" clId="{176A6825-5F94-47BD-8374-21B7EF036694}" dt="2024-11-13T14:10:58.221" v="48959" actId="20577"/>
        <pc:sldMkLst>
          <pc:docMk/>
          <pc:sldMk cId="251516744" sldId="271"/>
        </pc:sldMkLst>
        <pc:spChg chg="mod">
          <ac:chgData name="Michal Smíšek" userId="96165c01-d4e2-468d-8e4a-dc6295d1cee7" providerId="ADAL" clId="{176A6825-5F94-47BD-8374-21B7EF036694}" dt="2024-10-29T10:29:12.245" v="37130" actId="20577"/>
          <ac:spMkLst>
            <pc:docMk/>
            <pc:sldMk cId="251516744" sldId="271"/>
            <ac:spMk id="2" creationId="{842FD310-A7EA-C633-1A83-777B30E35FC5}"/>
          </ac:spMkLst>
        </pc:spChg>
        <pc:spChg chg="mod">
          <ac:chgData name="Michal Smíšek" userId="96165c01-d4e2-468d-8e4a-dc6295d1cee7" providerId="ADAL" clId="{176A6825-5F94-47BD-8374-21B7EF036694}" dt="2024-11-13T14:10:58.221" v="48959" actId="20577"/>
          <ac:spMkLst>
            <pc:docMk/>
            <pc:sldMk cId="251516744" sldId="271"/>
            <ac:spMk id="3" creationId="{EDB0CE69-8475-A76D-A86A-34DCAC7F3EF7}"/>
          </ac:spMkLst>
        </pc:spChg>
      </pc:sldChg>
      <pc:sldChg chg="addSp delSp modSp new mod ord modClrScheme chgLayout">
        <pc:chgData name="Michal Smíšek" userId="96165c01-d4e2-468d-8e4a-dc6295d1cee7" providerId="ADAL" clId="{176A6825-5F94-47BD-8374-21B7EF036694}" dt="2024-10-28T11:37:34.260" v="20527" actId="20577"/>
        <pc:sldMkLst>
          <pc:docMk/>
          <pc:sldMk cId="2967624232" sldId="272"/>
        </pc:sldMkLst>
        <pc:spChg chg="mod ord">
          <ac:chgData name="Michal Smíšek" userId="96165c01-d4e2-468d-8e4a-dc6295d1cee7" providerId="ADAL" clId="{176A6825-5F94-47BD-8374-21B7EF036694}" dt="2024-10-28T11:12:24.224" v="19524" actId="700"/>
          <ac:spMkLst>
            <pc:docMk/>
            <pc:sldMk cId="2967624232" sldId="272"/>
            <ac:spMk id="2" creationId="{B6DB6866-B4E9-6D9A-1A52-2B5F8DD4A7FE}"/>
          </ac:spMkLst>
        </pc:spChg>
        <pc:spChg chg="del mod">
          <ac:chgData name="Michal Smíšek" userId="96165c01-d4e2-468d-8e4a-dc6295d1cee7" providerId="ADAL" clId="{176A6825-5F94-47BD-8374-21B7EF036694}" dt="2024-10-28T11:05:22.471" v="19490" actId="700"/>
          <ac:spMkLst>
            <pc:docMk/>
            <pc:sldMk cId="2967624232" sldId="272"/>
            <ac:spMk id="3" creationId="{19858FF0-5C9B-511D-7623-50EF5F8B4678}"/>
          </ac:spMkLst>
        </pc:spChg>
        <pc:spChg chg="add del mod ord">
          <ac:chgData name="Michal Smíšek" userId="96165c01-d4e2-468d-8e4a-dc6295d1cee7" providerId="ADAL" clId="{176A6825-5F94-47BD-8374-21B7EF036694}" dt="2024-10-28T11:05:26.361" v="19492" actId="700"/>
          <ac:spMkLst>
            <pc:docMk/>
            <pc:sldMk cId="2967624232" sldId="272"/>
            <ac:spMk id="4" creationId="{CE487EB2-5DE5-689C-05BB-5553CFCAA1BF}"/>
          </ac:spMkLst>
        </pc:spChg>
        <pc:spChg chg="add del mod ord">
          <ac:chgData name="Michal Smíšek" userId="96165c01-d4e2-468d-8e4a-dc6295d1cee7" providerId="ADAL" clId="{176A6825-5F94-47BD-8374-21B7EF036694}" dt="2024-10-28T11:12:24.224" v="19524" actId="700"/>
          <ac:spMkLst>
            <pc:docMk/>
            <pc:sldMk cId="2967624232" sldId="272"/>
            <ac:spMk id="5" creationId="{6FA04AFB-946E-35DF-749E-F8016464B2BF}"/>
          </ac:spMkLst>
        </pc:spChg>
        <pc:spChg chg="add del mod ord">
          <ac:chgData name="Michal Smíšek" userId="96165c01-d4e2-468d-8e4a-dc6295d1cee7" providerId="ADAL" clId="{176A6825-5F94-47BD-8374-21B7EF036694}" dt="2024-10-28T11:06:07.768" v="19493" actId="22"/>
          <ac:spMkLst>
            <pc:docMk/>
            <pc:sldMk cId="2967624232" sldId="272"/>
            <ac:spMk id="6" creationId="{39E80416-35B5-C95D-4F95-D3524534DCC5}"/>
          </ac:spMkLst>
        </pc:spChg>
        <pc:spChg chg="add del mod">
          <ac:chgData name="Michal Smíšek" userId="96165c01-d4e2-468d-8e4a-dc6295d1cee7" providerId="ADAL" clId="{176A6825-5F94-47BD-8374-21B7EF036694}" dt="2024-10-28T11:12:47.128" v="19547" actId="478"/>
          <ac:spMkLst>
            <pc:docMk/>
            <pc:sldMk cId="2967624232" sldId="272"/>
            <ac:spMk id="11" creationId="{F9159495-369F-B6FF-B54D-29880F3418A9}"/>
          </ac:spMkLst>
        </pc:spChg>
        <pc:spChg chg="add del mod ord">
          <ac:chgData name="Michal Smíšek" userId="96165c01-d4e2-468d-8e4a-dc6295d1cee7" providerId="ADAL" clId="{176A6825-5F94-47BD-8374-21B7EF036694}" dt="2024-10-28T11:12:24.224" v="19524" actId="700"/>
          <ac:spMkLst>
            <pc:docMk/>
            <pc:sldMk cId="2967624232" sldId="272"/>
            <ac:spMk id="13" creationId="{1288068F-61A2-BA6C-98B0-CB3CF887245A}"/>
          </ac:spMkLst>
        </pc:spChg>
        <pc:spChg chg="add del mod ord">
          <ac:chgData name="Michal Smíšek" userId="96165c01-d4e2-468d-8e4a-dc6295d1cee7" providerId="ADAL" clId="{176A6825-5F94-47BD-8374-21B7EF036694}" dt="2024-10-28T11:13:05.681" v="19550" actId="478"/>
          <ac:spMkLst>
            <pc:docMk/>
            <pc:sldMk cId="2967624232" sldId="272"/>
            <ac:spMk id="14" creationId="{79A596E1-F1B7-0015-AD15-015B39AD4A18}"/>
          </ac:spMkLst>
        </pc:spChg>
        <pc:spChg chg="add mod ord">
          <ac:chgData name="Michal Smíšek" userId="96165c01-d4e2-468d-8e4a-dc6295d1cee7" providerId="ADAL" clId="{176A6825-5F94-47BD-8374-21B7EF036694}" dt="2024-10-28T11:37:34.260" v="20527" actId="20577"/>
          <ac:spMkLst>
            <pc:docMk/>
            <pc:sldMk cId="2967624232" sldId="272"/>
            <ac:spMk id="15" creationId="{096BA0F9-3517-668C-CDDD-2FE19D97E412}"/>
          </ac:spMkLst>
        </pc:spChg>
        <pc:spChg chg="add mod ord">
          <ac:chgData name="Michal Smíšek" userId="96165c01-d4e2-468d-8e4a-dc6295d1cee7" providerId="ADAL" clId="{176A6825-5F94-47BD-8374-21B7EF036694}" dt="2024-10-28T11:12:40.601" v="19545" actId="1076"/>
          <ac:spMkLst>
            <pc:docMk/>
            <pc:sldMk cId="2967624232" sldId="272"/>
            <ac:spMk id="16" creationId="{A35C1437-2422-36C3-384D-CAA4BF3DBFCA}"/>
          </ac:spMkLst>
        </pc:spChg>
        <pc:spChg chg="add del mod ord">
          <ac:chgData name="Michal Smíšek" userId="96165c01-d4e2-468d-8e4a-dc6295d1cee7" providerId="ADAL" clId="{176A6825-5F94-47BD-8374-21B7EF036694}" dt="2024-10-28T11:12:33.921" v="19544"/>
          <ac:spMkLst>
            <pc:docMk/>
            <pc:sldMk cId="2967624232" sldId="272"/>
            <ac:spMk id="17" creationId="{7BE4A4AB-9829-0528-BBD7-859FCDBC9AB2}"/>
          </ac:spMkLst>
        </pc:spChg>
        <pc:picChg chg="add del mod ord">
          <ac:chgData name="Michal Smíšek" userId="96165c01-d4e2-468d-8e4a-dc6295d1cee7" providerId="ADAL" clId="{176A6825-5F94-47BD-8374-21B7EF036694}" dt="2024-10-28T11:11:06.402" v="19520" actId="478"/>
          <ac:picMkLst>
            <pc:docMk/>
            <pc:sldMk cId="2967624232" sldId="272"/>
            <ac:picMk id="8" creationId="{6D2E8D4B-4498-7662-86C8-56CC1B2AC15F}"/>
          </ac:picMkLst>
        </pc:picChg>
        <pc:picChg chg="add del mod">
          <ac:chgData name="Michal Smíšek" userId="96165c01-d4e2-468d-8e4a-dc6295d1cee7" providerId="ADAL" clId="{176A6825-5F94-47BD-8374-21B7EF036694}" dt="2024-10-28T11:11:08.113" v="19521" actId="478"/>
          <ac:picMkLst>
            <pc:docMk/>
            <pc:sldMk cId="2967624232" sldId="272"/>
            <ac:picMk id="10" creationId="{C7082186-F436-98A9-917E-1F1B5866B468}"/>
          </ac:picMkLst>
        </pc:picChg>
        <pc:picChg chg="add mod">
          <ac:chgData name="Michal Smíšek" userId="96165c01-d4e2-468d-8e4a-dc6295d1cee7" providerId="ADAL" clId="{176A6825-5F94-47BD-8374-21B7EF036694}" dt="2024-10-28T11:12:20.158" v="19523"/>
          <ac:picMkLst>
            <pc:docMk/>
            <pc:sldMk cId="2967624232" sldId="272"/>
            <ac:picMk id="1026" creationId="{16483D24-4A50-9D14-0255-0CFD9E59C8A4}"/>
          </ac:picMkLst>
        </pc:picChg>
        <pc:picChg chg="add mod">
          <ac:chgData name="Michal Smíšek" userId="96165c01-d4e2-468d-8e4a-dc6295d1cee7" providerId="ADAL" clId="{176A6825-5F94-47BD-8374-21B7EF036694}" dt="2024-10-28T11:12:53.419" v="19549" actId="14100"/>
          <ac:picMkLst>
            <pc:docMk/>
            <pc:sldMk cId="2967624232" sldId="272"/>
            <ac:picMk id="1028" creationId="{AEBCF8CC-9CB3-D85B-0E66-E79F32BD333E}"/>
          </ac:picMkLst>
        </pc:picChg>
      </pc:sldChg>
      <pc:sldChg chg="addSp delSp modSp new mod modClrScheme chgLayout">
        <pc:chgData name="Michal Smíšek" userId="96165c01-d4e2-468d-8e4a-dc6295d1cee7" providerId="ADAL" clId="{176A6825-5F94-47BD-8374-21B7EF036694}" dt="2024-10-30T09:20:18.856" v="48253" actId="20577"/>
        <pc:sldMkLst>
          <pc:docMk/>
          <pc:sldMk cId="2141622273" sldId="273"/>
        </pc:sldMkLst>
        <pc:spChg chg="del mod ord">
          <ac:chgData name="Michal Smíšek" userId="96165c01-d4e2-468d-8e4a-dc6295d1cee7" providerId="ADAL" clId="{176A6825-5F94-47BD-8374-21B7EF036694}" dt="2024-10-28T11:43:48.758" v="20627" actId="700"/>
          <ac:spMkLst>
            <pc:docMk/>
            <pc:sldMk cId="2141622273" sldId="273"/>
            <ac:spMk id="2" creationId="{73F32EC8-0A1E-8D02-7B00-CDBC406492F9}"/>
          </ac:spMkLst>
        </pc:spChg>
        <pc:spChg chg="add mod">
          <ac:chgData name="Michal Smíšek" userId="96165c01-d4e2-468d-8e4a-dc6295d1cee7" providerId="ADAL" clId="{176A6825-5F94-47BD-8374-21B7EF036694}" dt="2024-10-29T12:39:52.285" v="40087" actId="20577"/>
          <ac:spMkLst>
            <pc:docMk/>
            <pc:sldMk cId="2141622273" sldId="273"/>
            <ac:spMk id="3" creationId="{29882AF6-B257-0370-F4CB-F7D5AAF59340}"/>
          </ac:spMkLst>
        </pc:spChg>
        <pc:spChg chg="del">
          <ac:chgData name="Michal Smíšek" userId="96165c01-d4e2-468d-8e4a-dc6295d1cee7" providerId="ADAL" clId="{176A6825-5F94-47BD-8374-21B7EF036694}" dt="2024-10-28T11:43:48.758" v="20627" actId="700"/>
          <ac:spMkLst>
            <pc:docMk/>
            <pc:sldMk cId="2141622273" sldId="273"/>
            <ac:spMk id="3" creationId="{69C46E4F-45E9-D966-BB69-A22287231B2E}"/>
          </ac:spMkLst>
        </pc:spChg>
        <pc:spChg chg="del mod ord">
          <ac:chgData name="Michal Smíšek" userId="96165c01-d4e2-468d-8e4a-dc6295d1cee7" providerId="ADAL" clId="{176A6825-5F94-47BD-8374-21B7EF036694}" dt="2024-10-28T11:43:48.758" v="20627" actId="700"/>
          <ac:spMkLst>
            <pc:docMk/>
            <pc:sldMk cId="2141622273" sldId="273"/>
            <ac:spMk id="4" creationId="{279FC7A0-B876-867C-1A8F-8783502633C8}"/>
          </ac:spMkLst>
        </pc:spChg>
        <pc:spChg chg="del">
          <ac:chgData name="Michal Smíšek" userId="96165c01-d4e2-468d-8e4a-dc6295d1cee7" providerId="ADAL" clId="{176A6825-5F94-47BD-8374-21B7EF036694}" dt="2024-10-28T11:43:48.758" v="20627" actId="700"/>
          <ac:spMkLst>
            <pc:docMk/>
            <pc:sldMk cId="2141622273" sldId="273"/>
            <ac:spMk id="5" creationId="{645C966C-082E-75FC-B3D2-9E2AB8041D27}"/>
          </ac:spMkLst>
        </pc:spChg>
        <pc:spChg chg="del">
          <ac:chgData name="Michal Smíšek" userId="96165c01-d4e2-468d-8e4a-dc6295d1cee7" providerId="ADAL" clId="{176A6825-5F94-47BD-8374-21B7EF036694}" dt="2024-10-28T11:43:48.758" v="20627" actId="700"/>
          <ac:spMkLst>
            <pc:docMk/>
            <pc:sldMk cId="2141622273" sldId="273"/>
            <ac:spMk id="6" creationId="{0869DB78-42B8-BEBB-7E41-86BA6FC31E3C}"/>
          </ac:spMkLst>
        </pc:spChg>
        <pc:spChg chg="add del mod ord">
          <ac:chgData name="Michal Smíšek" userId="96165c01-d4e2-468d-8e4a-dc6295d1cee7" providerId="ADAL" clId="{176A6825-5F94-47BD-8374-21B7EF036694}" dt="2024-10-28T11:43:53.326" v="20628" actId="700"/>
          <ac:spMkLst>
            <pc:docMk/>
            <pc:sldMk cId="2141622273" sldId="273"/>
            <ac:spMk id="7" creationId="{880BE183-CFD5-C104-B598-31F0CD257F4B}"/>
          </ac:spMkLst>
        </pc:spChg>
        <pc:spChg chg="add del mod ord">
          <ac:chgData name="Michal Smíšek" userId="96165c01-d4e2-468d-8e4a-dc6295d1cee7" providerId="ADAL" clId="{176A6825-5F94-47BD-8374-21B7EF036694}" dt="2024-10-28T11:43:53.326" v="20628" actId="700"/>
          <ac:spMkLst>
            <pc:docMk/>
            <pc:sldMk cId="2141622273" sldId="273"/>
            <ac:spMk id="8" creationId="{36337D84-BED1-A04B-3BBB-34A2DCC4E666}"/>
          </ac:spMkLst>
        </pc:spChg>
        <pc:spChg chg="add mod ord">
          <ac:chgData name="Michal Smíšek" userId="96165c01-d4e2-468d-8e4a-dc6295d1cee7" providerId="ADAL" clId="{176A6825-5F94-47BD-8374-21B7EF036694}" dt="2024-10-28T15:45:10.177" v="27806" actId="20577"/>
          <ac:spMkLst>
            <pc:docMk/>
            <pc:sldMk cId="2141622273" sldId="273"/>
            <ac:spMk id="9" creationId="{733938B9-4ECB-E4C8-3948-F0EFD585627B}"/>
          </ac:spMkLst>
        </pc:spChg>
        <pc:spChg chg="add mod ord">
          <ac:chgData name="Michal Smíšek" userId="96165c01-d4e2-468d-8e4a-dc6295d1cee7" providerId="ADAL" clId="{176A6825-5F94-47BD-8374-21B7EF036694}" dt="2024-10-30T09:20:18.856" v="48253" actId="20577"/>
          <ac:spMkLst>
            <pc:docMk/>
            <pc:sldMk cId="2141622273" sldId="273"/>
            <ac:spMk id="10" creationId="{B7B14516-9D04-EDA1-480C-E476E01802BB}"/>
          </ac:spMkLst>
        </pc:spChg>
        <pc:spChg chg="add del mod ord">
          <ac:chgData name="Michal Smíšek" userId="96165c01-d4e2-468d-8e4a-dc6295d1cee7" providerId="ADAL" clId="{176A6825-5F94-47BD-8374-21B7EF036694}" dt="2024-10-28T11:46:11.623" v="20675" actId="22"/>
          <ac:spMkLst>
            <pc:docMk/>
            <pc:sldMk cId="2141622273" sldId="273"/>
            <ac:spMk id="11" creationId="{B798BA8C-8732-6EC2-F129-69E0CD47074A}"/>
          </ac:spMkLst>
        </pc:spChg>
        <pc:spChg chg="add mod">
          <ac:chgData name="Michal Smíšek" userId="96165c01-d4e2-468d-8e4a-dc6295d1cee7" providerId="ADAL" clId="{176A6825-5F94-47BD-8374-21B7EF036694}" dt="2024-10-28T13:02:35.845" v="22881" actId="1076"/>
          <ac:spMkLst>
            <pc:docMk/>
            <pc:sldMk cId="2141622273" sldId="273"/>
            <ac:spMk id="18" creationId="{02583C44-8B8D-9C49-8324-3FF5CFCAD44C}"/>
          </ac:spMkLst>
        </pc:spChg>
        <pc:spChg chg="add mod">
          <ac:chgData name="Michal Smíšek" userId="96165c01-d4e2-468d-8e4a-dc6295d1cee7" providerId="ADAL" clId="{176A6825-5F94-47BD-8374-21B7EF036694}" dt="2024-10-28T13:02:48.506" v="22883" actId="1076"/>
          <ac:spMkLst>
            <pc:docMk/>
            <pc:sldMk cId="2141622273" sldId="273"/>
            <ac:spMk id="21" creationId="{CFA29E75-C1B5-A222-F63B-592155CFBF97}"/>
          </ac:spMkLst>
        </pc:spChg>
        <pc:spChg chg="add mod">
          <ac:chgData name="Michal Smíšek" userId="96165c01-d4e2-468d-8e4a-dc6295d1cee7" providerId="ADAL" clId="{176A6825-5F94-47BD-8374-21B7EF036694}" dt="2024-10-28T13:02:27.407" v="22879" actId="1076"/>
          <ac:spMkLst>
            <pc:docMk/>
            <pc:sldMk cId="2141622273" sldId="273"/>
            <ac:spMk id="24" creationId="{DABB8873-A94D-818E-7621-6B57D7361353}"/>
          </ac:spMkLst>
        </pc:spChg>
        <pc:picChg chg="add mod">
          <ac:chgData name="Michal Smíšek" userId="96165c01-d4e2-468d-8e4a-dc6295d1cee7" providerId="ADAL" clId="{176A6825-5F94-47BD-8374-21B7EF036694}" dt="2024-10-29T12:37:57.744" v="40034" actId="1076"/>
          <ac:picMkLst>
            <pc:docMk/>
            <pc:sldMk cId="2141622273" sldId="273"/>
            <ac:picMk id="2" creationId="{DC56D37A-9B20-3025-1A37-B59A2123C8FC}"/>
          </ac:picMkLst>
        </pc:picChg>
        <pc:picChg chg="add mod ord">
          <ac:chgData name="Michal Smíšek" userId="96165c01-d4e2-468d-8e4a-dc6295d1cee7" providerId="ADAL" clId="{176A6825-5F94-47BD-8374-21B7EF036694}" dt="2024-10-28T12:05:37.433" v="21448" actId="1076"/>
          <ac:picMkLst>
            <pc:docMk/>
            <pc:sldMk cId="2141622273" sldId="273"/>
            <ac:picMk id="13" creationId="{EF249B07-D82B-3B79-AE1C-A979D565F1BC}"/>
          </ac:picMkLst>
        </pc:picChg>
        <pc:picChg chg="add del mod">
          <ac:chgData name="Michal Smíšek" userId="96165c01-d4e2-468d-8e4a-dc6295d1cee7" providerId="ADAL" clId="{176A6825-5F94-47BD-8374-21B7EF036694}" dt="2024-10-28T12:03:29.673" v="21372" actId="22"/>
          <ac:picMkLst>
            <pc:docMk/>
            <pc:sldMk cId="2141622273" sldId="273"/>
            <ac:picMk id="15" creationId="{C138352F-E912-DC92-0FD0-C255B35ED0BB}"/>
          </ac:picMkLst>
        </pc:picChg>
        <pc:picChg chg="add mod">
          <ac:chgData name="Michal Smíšek" userId="96165c01-d4e2-468d-8e4a-dc6295d1cee7" providerId="ADAL" clId="{176A6825-5F94-47BD-8374-21B7EF036694}" dt="2024-10-28T13:02:31.424" v="22880" actId="1076"/>
          <ac:picMkLst>
            <pc:docMk/>
            <pc:sldMk cId="2141622273" sldId="273"/>
            <ac:picMk id="17" creationId="{61922B77-7A17-F9FC-98AD-02D0F25AF3C3}"/>
          </ac:picMkLst>
        </pc:picChg>
        <pc:picChg chg="add mod">
          <ac:chgData name="Michal Smíšek" userId="96165c01-d4e2-468d-8e4a-dc6295d1cee7" providerId="ADAL" clId="{176A6825-5F94-47BD-8374-21B7EF036694}" dt="2024-10-28T13:02:41.983" v="22882" actId="1076"/>
          <ac:picMkLst>
            <pc:docMk/>
            <pc:sldMk cId="2141622273" sldId="273"/>
            <ac:picMk id="20" creationId="{656948E7-7AE0-47DF-A787-E69EC1FD3A6D}"/>
          </ac:picMkLst>
        </pc:picChg>
        <pc:picChg chg="add mod">
          <ac:chgData name="Michal Smíšek" userId="96165c01-d4e2-468d-8e4a-dc6295d1cee7" providerId="ADAL" clId="{176A6825-5F94-47BD-8374-21B7EF036694}" dt="2024-10-28T12:14:02.044" v="21522" actId="1076"/>
          <ac:picMkLst>
            <pc:docMk/>
            <pc:sldMk cId="2141622273" sldId="273"/>
            <ac:picMk id="23" creationId="{9C46FEED-C407-E477-EC5D-FD00F99A5550}"/>
          </ac:picMkLst>
        </pc:picChg>
        <pc:picChg chg="add mod">
          <ac:chgData name="Michal Smíšek" userId="96165c01-d4e2-468d-8e4a-dc6295d1cee7" providerId="ADAL" clId="{176A6825-5F94-47BD-8374-21B7EF036694}" dt="2024-10-28T13:02:58.498" v="22885" actId="1076"/>
          <ac:picMkLst>
            <pc:docMk/>
            <pc:sldMk cId="2141622273" sldId="273"/>
            <ac:picMk id="2050" creationId="{1C8EBD0E-B66B-2A37-DDCF-39D58E5A1C5A}"/>
          </ac:picMkLst>
        </pc:picChg>
      </pc:sldChg>
      <pc:sldChg chg="addSp delSp modSp new mod">
        <pc:chgData name="Michal Smíšek" userId="96165c01-d4e2-468d-8e4a-dc6295d1cee7" providerId="ADAL" clId="{176A6825-5F94-47BD-8374-21B7EF036694}" dt="2024-11-05T18:29:13.589" v="48298" actId="20577"/>
        <pc:sldMkLst>
          <pc:docMk/>
          <pc:sldMk cId="1722166630" sldId="274"/>
        </pc:sldMkLst>
        <pc:spChg chg="mod">
          <ac:chgData name="Michal Smíšek" userId="96165c01-d4e2-468d-8e4a-dc6295d1cee7" providerId="ADAL" clId="{176A6825-5F94-47BD-8374-21B7EF036694}" dt="2024-10-28T12:34:52.608" v="21847" actId="20577"/>
          <ac:spMkLst>
            <pc:docMk/>
            <pc:sldMk cId="1722166630" sldId="274"/>
            <ac:spMk id="2" creationId="{57D160C7-8E73-08B4-36E8-DF1995402C77}"/>
          </ac:spMkLst>
        </pc:spChg>
        <pc:spChg chg="mod">
          <ac:chgData name="Michal Smíšek" userId="96165c01-d4e2-468d-8e4a-dc6295d1cee7" providerId="ADAL" clId="{176A6825-5F94-47BD-8374-21B7EF036694}" dt="2024-11-05T18:29:13.589" v="48298" actId="20577"/>
          <ac:spMkLst>
            <pc:docMk/>
            <pc:sldMk cId="1722166630" sldId="274"/>
            <ac:spMk id="3" creationId="{A967A8F6-D6A4-C9B1-2292-70DF553BA817}"/>
          </ac:spMkLst>
        </pc:spChg>
        <pc:spChg chg="del">
          <ac:chgData name="Michal Smíšek" userId="96165c01-d4e2-468d-8e4a-dc6295d1cee7" providerId="ADAL" clId="{176A6825-5F94-47BD-8374-21B7EF036694}" dt="2024-10-28T12:19:20.536" v="21651" actId="22"/>
          <ac:spMkLst>
            <pc:docMk/>
            <pc:sldMk cId="1722166630" sldId="274"/>
            <ac:spMk id="4" creationId="{DFA0E452-4012-80A5-8B6A-B57A566942E2}"/>
          </ac:spMkLst>
        </pc:spChg>
        <pc:spChg chg="add mod">
          <ac:chgData name="Michal Smíšek" userId="96165c01-d4e2-468d-8e4a-dc6295d1cee7" providerId="ADAL" clId="{176A6825-5F94-47BD-8374-21B7EF036694}" dt="2024-10-28T12:26:21.848" v="21821" actId="20577"/>
          <ac:spMkLst>
            <pc:docMk/>
            <pc:sldMk cId="1722166630" sldId="274"/>
            <ac:spMk id="9" creationId="{B3375129-223D-F795-5816-B7B5A909DF50}"/>
          </ac:spMkLst>
        </pc:spChg>
        <pc:spChg chg="add mod">
          <ac:chgData name="Michal Smíšek" userId="96165c01-d4e2-468d-8e4a-dc6295d1cee7" providerId="ADAL" clId="{176A6825-5F94-47BD-8374-21B7EF036694}" dt="2024-10-28T13:40:05.707" v="24095" actId="20577"/>
          <ac:spMkLst>
            <pc:docMk/>
            <pc:sldMk cId="1722166630" sldId="274"/>
            <ac:spMk id="10" creationId="{D5E9D372-1AFD-4551-DA3A-4938F978BA77}"/>
          </ac:spMkLst>
        </pc:spChg>
        <pc:picChg chg="add mod ord">
          <ac:chgData name="Michal Smíšek" userId="96165c01-d4e2-468d-8e4a-dc6295d1cee7" providerId="ADAL" clId="{176A6825-5F94-47BD-8374-21B7EF036694}" dt="2024-10-28T12:19:25.370" v="21652" actId="1076"/>
          <ac:picMkLst>
            <pc:docMk/>
            <pc:sldMk cId="1722166630" sldId="274"/>
            <ac:picMk id="6" creationId="{C0A1319F-8B88-77AB-FD8F-538D3731014F}"/>
          </ac:picMkLst>
        </pc:picChg>
        <pc:picChg chg="add mod">
          <ac:chgData name="Michal Smíšek" userId="96165c01-d4e2-468d-8e4a-dc6295d1cee7" providerId="ADAL" clId="{176A6825-5F94-47BD-8374-21B7EF036694}" dt="2024-10-28T12:19:59.173" v="21656" actId="14100"/>
          <ac:picMkLst>
            <pc:docMk/>
            <pc:sldMk cId="1722166630" sldId="274"/>
            <ac:picMk id="8" creationId="{87E57B64-433E-B046-6B7C-AF799F72F917}"/>
          </ac:picMkLst>
        </pc:picChg>
      </pc:sldChg>
      <pc:sldChg chg="addSp delSp modSp new mod">
        <pc:chgData name="Michal Smíšek" userId="96165c01-d4e2-468d-8e4a-dc6295d1cee7" providerId="ADAL" clId="{176A6825-5F94-47BD-8374-21B7EF036694}" dt="2024-11-13T14:09:58.377" v="48943" actId="20577"/>
        <pc:sldMkLst>
          <pc:docMk/>
          <pc:sldMk cId="503131398" sldId="275"/>
        </pc:sldMkLst>
        <pc:spChg chg="mod">
          <ac:chgData name="Michal Smíšek" userId="96165c01-d4e2-468d-8e4a-dc6295d1cee7" providerId="ADAL" clId="{176A6825-5F94-47BD-8374-21B7EF036694}" dt="2024-10-28T13:36:37.636" v="24088" actId="27636"/>
          <ac:spMkLst>
            <pc:docMk/>
            <pc:sldMk cId="503131398" sldId="275"/>
            <ac:spMk id="2" creationId="{52E3AA66-30D9-6F20-4B21-95EED3FE1211}"/>
          </ac:spMkLst>
        </pc:spChg>
        <pc:spChg chg="mod">
          <ac:chgData name="Michal Smíšek" userId="96165c01-d4e2-468d-8e4a-dc6295d1cee7" providerId="ADAL" clId="{176A6825-5F94-47BD-8374-21B7EF036694}" dt="2024-11-13T14:09:58.377" v="48943" actId="20577"/>
          <ac:spMkLst>
            <pc:docMk/>
            <pc:sldMk cId="503131398" sldId="275"/>
            <ac:spMk id="3" creationId="{2BE67EE4-2D17-C35D-88A7-E76626B72F65}"/>
          </ac:spMkLst>
        </pc:spChg>
        <pc:spChg chg="add del mod">
          <ac:chgData name="Michal Smíšek" userId="96165c01-d4e2-468d-8e4a-dc6295d1cee7" providerId="ADAL" clId="{176A6825-5F94-47BD-8374-21B7EF036694}" dt="2024-10-28T14:37:43.654" v="25450" actId="22"/>
          <ac:spMkLst>
            <pc:docMk/>
            <pc:sldMk cId="503131398" sldId="275"/>
            <ac:spMk id="4" creationId="{7887B779-2C0B-E756-A948-8C380B678D03}"/>
          </ac:spMkLst>
        </pc:spChg>
        <pc:spChg chg="add del mod">
          <ac:chgData name="Michal Smíšek" userId="96165c01-d4e2-468d-8e4a-dc6295d1cee7" providerId="ADAL" clId="{176A6825-5F94-47BD-8374-21B7EF036694}" dt="2024-10-28T14:38:42.194" v="25465" actId="478"/>
          <ac:spMkLst>
            <pc:docMk/>
            <pc:sldMk cId="503131398" sldId="275"/>
            <ac:spMk id="12" creationId="{F8DFA1EE-838C-5023-A11D-831C4B376D86}"/>
          </ac:spMkLst>
        </pc:spChg>
        <pc:spChg chg="add del mod">
          <ac:chgData name="Michal Smíšek" userId="96165c01-d4e2-468d-8e4a-dc6295d1cee7" providerId="ADAL" clId="{176A6825-5F94-47BD-8374-21B7EF036694}" dt="2024-10-28T14:39:03.024" v="25477" actId="478"/>
          <ac:spMkLst>
            <pc:docMk/>
            <pc:sldMk cId="503131398" sldId="275"/>
            <ac:spMk id="14" creationId="{F1379C5A-D568-C312-83D7-5B2C8AD06D22}"/>
          </ac:spMkLst>
        </pc:spChg>
        <pc:spChg chg="add mod">
          <ac:chgData name="Michal Smíšek" userId="96165c01-d4e2-468d-8e4a-dc6295d1cee7" providerId="ADAL" clId="{176A6825-5F94-47BD-8374-21B7EF036694}" dt="2024-10-28T15:01:32.234" v="26351" actId="14100"/>
          <ac:spMkLst>
            <pc:docMk/>
            <pc:sldMk cId="503131398" sldId="275"/>
            <ac:spMk id="23" creationId="{351FBCA7-63C9-8DE1-2595-BAE4B69B2A45}"/>
          </ac:spMkLst>
        </pc:spChg>
        <pc:spChg chg="add mod">
          <ac:chgData name="Michal Smíšek" userId="96165c01-d4e2-468d-8e4a-dc6295d1cee7" providerId="ADAL" clId="{176A6825-5F94-47BD-8374-21B7EF036694}" dt="2024-10-28T15:01:45.977" v="26380" actId="20577"/>
          <ac:spMkLst>
            <pc:docMk/>
            <pc:sldMk cId="503131398" sldId="275"/>
            <ac:spMk id="24" creationId="{DDD6DAF4-02BF-F917-571F-C69EF55C3621}"/>
          </ac:spMkLst>
        </pc:spChg>
        <pc:spChg chg="add mod">
          <ac:chgData name="Michal Smíšek" userId="96165c01-d4e2-468d-8e4a-dc6295d1cee7" providerId="ADAL" clId="{176A6825-5F94-47BD-8374-21B7EF036694}" dt="2024-10-28T15:01:56.728" v="26399" actId="20577"/>
          <ac:spMkLst>
            <pc:docMk/>
            <pc:sldMk cId="503131398" sldId="275"/>
            <ac:spMk id="25" creationId="{D82E4EE2-AD54-6779-B643-2415E117659D}"/>
          </ac:spMkLst>
        </pc:spChg>
        <pc:picChg chg="add del mod ord">
          <ac:chgData name="Michal Smíšek" userId="96165c01-d4e2-468d-8e4a-dc6295d1cee7" providerId="ADAL" clId="{176A6825-5F94-47BD-8374-21B7EF036694}" dt="2024-10-28T14:35:17.685" v="25449" actId="22"/>
          <ac:picMkLst>
            <pc:docMk/>
            <pc:sldMk cId="503131398" sldId="275"/>
            <ac:picMk id="6" creationId="{A98CA601-E7B0-8214-81A5-E19B5BEDAA82}"/>
          </ac:picMkLst>
        </pc:picChg>
        <pc:picChg chg="add del mod ord">
          <ac:chgData name="Michal Smíšek" userId="96165c01-d4e2-468d-8e4a-dc6295d1cee7" providerId="ADAL" clId="{176A6825-5F94-47BD-8374-21B7EF036694}" dt="2024-10-28T14:38:55.482" v="25472" actId="478"/>
          <ac:picMkLst>
            <pc:docMk/>
            <pc:sldMk cId="503131398" sldId="275"/>
            <ac:picMk id="8" creationId="{6559A047-3C3D-7CC5-08D6-57F6B88B4BDF}"/>
          </ac:picMkLst>
        </pc:picChg>
        <pc:picChg chg="add del mod">
          <ac:chgData name="Michal Smíšek" userId="96165c01-d4e2-468d-8e4a-dc6295d1cee7" providerId="ADAL" clId="{176A6825-5F94-47BD-8374-21B7EF036694}" dt="2024-10-28T14:38:46.312" v="25467" actId="22"/>
          <ac:picMkLst>
            <pc:docMk/>
            <pc:sldMk cId="503131398" sldId="275"/>
            <ac:picMk id="10" creationId="{8E7976D2-D767-14F9-7E8B-547E920965EC}"/>
          </ac:picMkLst>
        </pc:picChg>
        <pc:picChg chg="add del">
          <ac:chgData name="Michal Smíšek" userId="96165c01-d4e2-468d-8e4a-dc6295d1cee7" providerId="ADAL" clId="{176A6825-5F94-47BD-8374-21B7EF036694}" dt="2024-10-28T14:39:00.042" v="25476" actId="478"/>
          <ac:picMkLst>
            <pc:docMk/>
            <pc:sldMk cId="503131398" sldId="275"/>
            <ac:picMk id="16" creationId="{89415510-6863-C821-06D1-E832088C0A10}"/>
          </ac:picMkLst>
        </pc:picChg>
        <pc:picChg chg="add mod">
          <ac:chgData name="Michal Smíšek" userId="96165c01-d4e2-468d-8e4a-dc6295d1cee7" providerId="ADAL" clId="{176A6825-5F94-47BD-8374-21B7EF036694}" dt="2024-10-28T14:40:01.788" v="25492" actId="1076"/>
          <ac:picMkLst>
            <pc:docMk/>
            <pc:sldMk cId="503131398" sldId="275"/>
            <ac:picMk id="18" creationId="{56052544-3F08-7FE4-7F53-1DF44C6177D4}"/>
          </ac:picMkLst>
        </pc:picChg>
        <pc:picChg chg="add mod">
          <ac:chgData name="Michal Smíšek" userId="96165c01-d4e2-468d-8e4a-dc6295d1cee7" providerId="ADAL" clId="{176A6825-5F94-47BD-8374-21B7EF036694}" dt="2024-10-28T14:39:59.868" v="25491" actId="1076"/>
          <ac:picMkLst>
            <pc:docMk/>
            <pc:sldMk cId="503131398" sldId="275"/>
            <ac:picMk id="20" creationId="{E57DE75C-1C41-3436-2C3B-674A1F51E7A8}"/>
          </ac:picMkLst>
        </pc:picChg>
        <pc:picChg chg="add mod">
          <ac:chgData name="Michal Smíšek" userId="96165c01-d4e2-468d-8e4a-dc6295d1cee7" providerId="ADAL" clId="{176A6825-5F94-47BD-8374-21B7EF036694}" dt="2024-10-28T14:40:21.285" v="25496" actId="1076"/>
          <ac:picMkLst>
            <pc:docMk/>
            <pc:sldMk cId="503131398" sldId="275"/>
            <ac:picMk id="22" creationId="{26934AA7-07E0-E671-00DA-F87F6ACEFDFA}"/>
          </ac:picMkLst>
        </pc:picChg>
      </pc:sldChg>
      <pc:sldChg chg="addSp delSp modSp new del mod">
        <pc:chgData name="Michal Smíšek" userId="96165c01-d4e2-468d-8e4a-dc6295d1cee7" providerId="ADAL" clId="{176A6825-5F94-47BD-8374-21B7EF036694}" dt="2024-10-28T14:55:30.734" v="25980" actId="2696"/>
        <pc:sldMkLst>
          <pc:docMk/>
          <pc:sldMk cId="1183356566" sldId="276"/>
        </pc:sldMkLst>
        <pc:spChg chg="mod">
          <ac:chgData name="Michal Smíšek" userId="96165c01-d4e2-468d-8e4a-dc6295d1cee7" providerId="ADAL" clId="{176A6825-5F94-47BD-8374-21B7EF036694}" dt="2024-10-28T14:48:22.862" v="25854" actId="255"/>
          <ac:spMkLst>
            <pc:docMk/>
            <pc:sldMk cId="1183356566" sldId="276"/>
            <ac:spMk id="2" creationId="{AF9DA52F-1184-CA64-99D7-BB2709903F29}"/>
          </ac:spMkLst>
        </pc:spChg>
        <pc:spChg chg="mod">
          <ac:chgData name="Michal Smíšek" userId="96165c01-d4e2-468d-8e4a-dc6295d1cee7" providerId="ADAL" clId="{176A6825-5F94-47BD-8374-21B7EF036694}" dt="2024-10-28T14:53:26.874" v="25979" actId="20577"/>
          <ac:spMkLst>
            <pc:docMk/>
            <pc:sldMk cId="1183356566" sldId="276"/>
            <ac:spMk id="3" creationId="{B78996EB-A9EA-59F0-1B71-145CB30813AB}"/>
          </ac:spMkLst>
        </pc:spChg>
        <pc:spChg chg="del">
          <ac:chgData name="Michal Smíšek" userId="96165c01-d4e2-468d-8e4a-dc6295d1cee7" providerId="ADAL" clId="{176A6825-5F94-47BD-8374-21B7EF036694}" dt="2024-10-28T14:46:50.955" v="25791"/>
          <ac:spMkLst>
            <pc:docMk/>
            <pc:sldMk cId="1183356566" sldId="276"/>
            <ac:spMk id="4" creationId="{4A250B6D-478A-5BA1-C603-C3620BD2C67E}"/>
          </ac:spMkLst>
        </pc:spChg>
        <pc:spChg chg="add mod">
          <ac:chgData name="Michal Smíšek" userId="96165c01-d4e2-468d-8e4a-dc6295d1cee7" providerId="ADAL" clId="{176A6825-5F94-47BD-8374-21B7EF036694}" dt="2024-10-28T14:48:49.566" v="25857" actId="1076"/>
          <ac:spMkLst>
            <pc:docMk/>
            <pc:sldMk cId="1183356566" sldId="276"/>
            <ac:spMk id="6" creationId="{1D74861E-62CA-C2CB-C30C-289C1EAD33E2}"/>
          </ac:spMkLst>
        </pc:spChg>
        <pc:picChg chg="add mod">
          <ac:chgData name="Michal Smíšek" userId="96165c01-d4e2-468d-8e4a-dc6295d1cee7" providerId="ADAL" clId="{176A6825-5F94-47BD-8374-21B7EF036694}" dt="2024-10-28T14:48:37.500" v="25856" actId="1076"/>
          <ac:picMkLst>
            <pc:docMk/>
            <pc:sldMk cId="1183356566" sldId="276"/>
            <ac:picMk id="5" creationId="{933ECE70-99B5-7B36-7CBB-C0977F362EE9}"/>
          </ac:picMkLst>
        </pc:picChg>
        <pc:picChg chg="add mod">
          <ac:chgData name="Michal Smíšek" userId="96165c01-d4e2-468d-8e4a-dc6295d1cee7" providerId="ADAL" clId="{176A6825-5F94-47BD-8374-21B7EF036694}" dt="2024-10-28T14:51:35.786" v="25865" actId="1076"/>
          <ac:picMkLst>
            <pc:docMk/>
            <pc:sldMk cId="1183356566" sldId="276"/>
            <ac:picMk id="11" creationId="{3243E282-0F7C-7C9F-9627-4190689E0BDB}"/>
          </ac:picMkLst>
        </pc:picChg>
        <pc:inkChg chg="add">
          <ac:chgData name="Michal Smíšek" userId="96165c01-d4e2-468d-8e4a-dc6295d1cee7" providerId="ADAL" clId="{176A6825-5F94-47BD-8374-21B7EF036694}" dt="2024-10-28T14:49:48.272" v="25858" actId="9405"/>
          <ac:inkMkLst>
            <pc:docMk/>
            <pc:sldMk cId="1183356566" sldId="276"/>
            <ac:inkMk id="7" creationId="{BAFBD0F4-1CBD-4EF3-362D-7B3D3D484990}"/>
          </ac:inkMkLst>
        </pc:inkChg>
        <pc:inkChg chg="add">
          <ac:chgData name="Michal Smíšek" userId="96165c01-d4e2-468d-8e4a-dc6295d1cee7" providerId="ADAL" clId="{176A6825-5F94-47BD-8374-21B7EF036694}" dt="2024-10-28T14:50:04.071" v="25859" actId="9405"/>
          <ac:inkMkLst>
            <pc:docMk/>
            <pc:sldMk cId="1183356566" sldId="276"/>
            <ac:inkMk id="8" creationId="{6160E21A-3C57-057D-7B60-6739F45E3A9D}"/>
          </ac:inkMkLst>
        </pc:inkChg>
        <pc:inkChg chg="add">
          <ac:chgData name="Michal Smíšek" userId="96165c01-d4e2-468d-8e4a-dc6295d1cee7" providerId="ADAL" clId="{176A6825-5F94-47BD-8374-21B7EF036694}" dt="2024-10-28T14:50:04.729" v="25860" actId="9405"/>
          <ac:inkMkLst>
            <pc:docMk/>
            <pc:sldMk cId="1183356566" sldId="276"/>
            <ac:inkMk id="9" creationId="{90AA9F23-AA44-D487-87C7-4DF4FCDC850C}"/>
          </ac:inkMkLst>
        </pc:inkChg>
      </pc:sldChg>
      <pc:sldChg chg="addSp delSp modSp new mod">
        <pc:chgData name="Michal Smíšek" userId="96165c01-d4e2-468d-8e4a-dc6295d1cee7" providerId="ADAL" clId="{176A6825-5F94-47BD-8374-21B7EF036694}" dt="2024-10-29T08:24:12.086" v="34155" actId="20577"/>
        <pc:sldMkLst>
          <pc:docMk/>
          <pc:sldMk cId="2833691104" sldId="276"/>
        </pc:sldMkLst>
        <pc:spChg chg="mod">
          <ac:chgData name="Michal Smíšek" userId="96165c01-d4e2-468d-8e4a-dc6295d1cee7" providerId="ADAL" clId="{176A6825-5F94-47BD-8374-21B7EF036694}" dt="2024-10-28T15:07:43.589" v="26426" actId="1076"/>
          <ac:spMkLst>
            <pc:docMk/>
            <pc:sldMk cId="2833691104" sldId="276"/>
            <ac:spMk id="2" creationId="{E8CC57F7-8940-6B04-7768-EF5456752863}"/>
          </ac:spMkLst>
        </pc:spChg>
        <pc:spChg chg="mod">
          <ac:chgData name="Michal Smíšek" userId="96165c01-d4e2-468d-8e4a-dc6295d1cee7" providerId="ADAL" clId="{176A6825-5F94-47BD-8374-21B7EF036694}" dt="2024-10-29T08:24:12.086" v="34155" actId="20577"/>
          <ac:spMkLst>
            <pc:docMk/>
            <pc:sldMk cId="2833691104" sldId="276"/>
            <ac:spMk id="3" creationId="{828E2739-EF19-5ECD-9031-F979E428FF1B}"/>
          </ac:spMkLst>
        </pc:spChg>
        <pc:spChg chg="del mod">
          <ac:chgData name="Michal Smíšek" userId="96165c01-d4e2-468d-8e4a-dc6295d1cee7" providerId="ADAL" clId="{176A6825-5F94-47BD-8374-21B7EF036694}" dt="2024-10-28T15:24:00.422" v="26963"/>
          <ac:spMkLst>
            <pc:docMk/>
            <pc:sldMk cId="2833691104" sldId="276"/>
            <ac:spMk id="4" creationId="{26A07F28-CF7A-F73F-9338-899B34C4BD3F}"/>
          </ac:spMkLst>
        </pc:spChg>
        <pc:spChg chg="add mod">
          <ac:chgData name="Michal Smíšek" userId="96165c01-d4e2-468d-8e4a-dc6295d1cee7" providerId="ADAL" clId="{176A6825-5F94-47BD-8374-21B7EF036694}" dt="2024-10-28T15:25:03.591" v="26967" actId="478"/>
          <ac:spMkLst>
            <pc:docMk/>
            <pc:sldMk cId="2833691104" sldId="276"/>
            <ac:spMk id="7" creationId="{021974BE-CCA7-0E41-6A8B-7B91605517CC}"/>
          </ac:spMkLst>
        </pc:spChg>
        <pc:picChg chg="add del mod">
          <ac:chgData name="Michal Smíšek" userId="96165c01-d4e2-468d-8e4a-dc6295d1cee7" providerId="ADAL" clId="{176A6825-5F94-47BD-8374-21B7EF036694}" dt="2024-10-28T15:25:03.591" v="26967" actId="478"/>
          <ac:picMkLst>
            <pc:docMk/>
            <pc:sldMk cId="2833691104" sldId="276"/>
            <ac:picMk id="5" creationId="{B0EDF454-FF54-60BC-8681-307EF3FF24D0}"/>
          </ac:picMkLst>
        </pc:picChg>
        <pc:picChg chg="add mod">
          <ac:chgData name="Michal Smíšek" userId="96165c01-d4e2-468d-8e4a-dc6295d1cee7" providerId="ADAL" clId="{176A6825-5F94-47BD-8374-21B7EF036694}" dt="2024-10-28T15:27:32.762" v="26982" actId="14100"/>
          <ac:picMkLst>
            <pc:docMk/>
            <pc:sldMk cId="2833691104" sldId="276"/>
            <ac:picMk id="9" creationId="{4936FBAF-064C-6189-C737-691ABBF40C3F}"/>
          </ac:picMkLst>
        </pc:picChg>
        <pc:picChg chg="add mod">
          <ac:chgData name="Michal Smíšek" userId="96165c01-d4e2-468d-8e4a-dc6295d1cee7" providerId="ADAL" clId="{176A6825-5F94-47BD-8374-21B7EF036694}" dt="2024-10-28T15:27:28.211" v="26981" actId="14100"/>
          <ac:picMkLst>
            <pc:docMk/>
            <pc:sldMk cId="2833691104" sldId="276"/>
            <ac:picMk id="11" creationId="{5C929A09-7417-6308-288E-897EA11305C9}"/>
          </ac:picMkLst>
        </pc:picChg>
      </pc:sldChg>
      <pc:sldChg chg="addSp delSp modSp new mod">
        <pc:chgData name="Michal Smíšek" userId="96165c01-d4e2-468d-8e4a-dc6295d1cee7" providerId="ADAL" clId="{176A6825-5F94-47BD-8374-21B7EF036694}" dt="2024-10-28T16:51:25.971" v="28791" actId="20577"/>
        <pc:sldMkLst>
          <pc:docMk/>
          <pc:sldMk cId="152026602" sldId="277"/>
        </pc:sldMkLst>
        <pc:spChg chg="mod">
          <ac:chgData name="Michal Smíšek" userId="96165c01-d4e2-468d-8e4a-dc6295d1cee7" providerId="ADAL" clId="{176A6825-5F94-47BD-8374-21B7EF036694}" dt="2024-10-28T15:44:50.661" v="27793" actId="20577"/>
          <ac:spMkLst>
            <pc:docMk/>
            <pc:sldMk cId="152026602" sldId="277"/>
            <ac:spMk id="2" creationId="{3E77A0D6-FE42-4435-B511-41B1188B275C}"/>
          </ac:spMkLst>
        </pc:spChg>
        <pc:spChg chg="mod">
          <ac:chgData name="Michal Smíšek" userId="96165c01-d4e2-468d-8e4a-dc6295d1cee7" providerId="ADAL" clId="{176A6825-5F94-47BD-8374-21B7EF036694}" dt="2024-10-28T16:51:25.971" v="28791" actId="20577"/>
          <ac:spMkLst>
            <pc:docMk/>
            <pc:sldMk cId="152026602" sldId="277"/>
            <ac:spMk id="3" creationId="{0464679B-9BD7-1B80-F766-F65378B3C39A}"/>
          </ac:spMkLst>
        </pc:spChg>
        <pc:spChg chg="del">
          <ac:chgData name="Michal Smíšek" userId="96165c01-d4e2-468d-8e4a-dc6295d1cee7" providerId="ADAL" clId="{176A6825-5F94-47BD-8374-21B7EF036694}" dt="2024-10-28T15:44:19.322" v="27773" actId="22"/>
          <ac:spMkLst>
            <pc:docMk/>
            <pc:sldMk cId="152026602" sldId="277"/>
            <ac:spMk id="4" creationId="{BE95421F-7CEB-5400-4FB9-97E76F369EEC}"/>
          </ac:spMkLst>
        </pc:spChg>
        <pc:spChg chg="add del mod">
          <ac:chgData name="Michal Smíšek" userId="96165c01-d4e2-468d-8e4a-dc6295d1cee7" providerId="ADAL" clId="{176A6825-5F94-47BD-8374-21B7EF036694}" dt="2024-10-28T15:50:23.693" v="27881" actId="478"/>
          <ac:spMkLst>
            <pc:docMk/>
            <pc:sldMk cId="152026602" sldId="277"/>
            <ac:spMk id="8" creationId="{5A48EA11-F0F2-B8CF-87E1-1594C41D230F}"/>
          </ac:spMkLst>
        </pc:spChg>
        <pc:spChg chg="add del">
          <ac:chgData name="Michal Smíšek" userId="96165c01-d4e2-468d-8e4a-dc6295d1cee7" providerId="ADAL" clId="{176A6825-5F94-47BD-8374-21B7EF036694}" dt="2024-10-28T15:47:12.417" v="27813" actId="22"/>
          <ac:spMkLst>
            <pc:docMk/>
            <pc:sldMk cId="152026602" sldId="277"/>
            <ac:spMk id="10" creationId="{C224DBC5-616C-B8A3-F666-3E96E16A19B2}"/>
          </ac:spMkLst>
        </pc:spChg>
        <pc:picChg chg="add del mod ord">
          <ac:chgData name="Michal Smíšek" userId="96165c01-d4e2-468d-8e4a-dc6295d1cee7" providerId="ADAL" clId="{176A6825-5F94-47BD-8374-21B7EF036694}" dt="2024-10-28T15:46:23.349" v="27808" actId="478"/>
          <ac:picMkLst>
            <pc:docMk/>
            <pc:sldMk cId="152026602" sldId="277"/>
            <ac:picMk id="6" creationId="{D78891EC-EC37-44B1-4699-CCB0CE0E6A5F}"/>
          </ac:picMkLst>
        </pc:picChg>
        <pc:picChg chg="add del mod">
          <ac:chgData name="Michal Smíšek" userId="96165c01-d4e2-468d-8e4a-dc6295d1cee7" providerId="ADAL" clId="{176A6825-5F94-47BD-8374-21B7EF036694}" dt="2024-10-28T16:09:55.283" v="28174" actId="478"/>
          <ac:picMkLst>
            <pc:docMk/>
            <pc:sldMk cId="152026602" sldId="277"/>
            <ac:picMk id="11" creationId="{D6EA4417-892A-2D2B-C1CA-8F0815CA28E5}"/>
          </ac:picMkLst>
        </pc:picChg>
        <pc:picChg chg="add mod">
          <ac:chgData name="Michal Smíšek" userId="96165c01-d4e2-468d-8e4a-dc6295d1cee7" providerId="ADAL" clId="{176A6825-5F94-47BD-8374-21B7EF036694}" dt="2024-10-28T16:24:56.546" v="28311" actId="1076"/>
          <ac:picMkLst>
            <pc:docMk/>
            <pc:sldMk cId="152026602" sldId="277"/>
            <ac:picMk id="13" creationId="{34E2411D-3892-0ECB-739A-89F92EC0D532}"/>
          </ac:picMkLst>
        </pc:picChg>
        <pc:picChg chg="add del mod">
          <ac:chgData name="Michal Smíšek" userId="96165c01-d4e2-468d-8e4a-dc6295d1cee7" providerId="ADAL" clId="{176A6825-5F94-47BD-8374-21B7EF036694}" dt="2024-10-28T16:09:50.653" v="28171" actId="478"/>
          <ac:picMkLst>
            <pc:docMk/>
            <pc:sldMk cId="152026602" sldId="277"/>
            <ac:picMk id="3074" creationId="{AAA6DDF6-1692-0A7E-FA73-7DFF6DA1BD16}"/>
          </ac:picMkLst>
        </pc:picChg>
        <pc:picChg chg="add del mod">
          <ac:chgData name="Michal Smíšek" userId="96165c01-d4e2-468d-8e4a-dc6295d1cee7" providerId="ADAL" clId="{176A6825-5F94-47BD-8374-21B7EF036694}" dt="2024-10-28T16:09:51.482" v="28172" actId="478"/>
          <ac:picMkLst>
            <pc:docMk/>
            <pc:sldMk cId="152026602" sldId="277"/>
            <ac:picMk id="3076" creationId="{6B4A127A-5AF8-1F73-2895-2A60A1F5FDB4}"/>
          </ac:picMkLst>
        </pc:picChg>
      </pc:sldChg>
      <pc:sldChg chg="modSp new del mod">
        <pc:chgData name="Michal Smíšek" userId="96165c01-d4e2-468d-8e4a-dc6295d1cee7" providerId="ADAL" clId="{176A6825-5F94-47BD-8374-21B7EF036694}" dt="2024-10-28T13:10:37.125" v="22982" actId="2696"/>
        <pc:sldMkLst>
          <pc:docMk/>
          <pc:sldMk cId="2701470432" sldId="277"/>
        </pc:sldMkLst>
        <pc:spChg chg="mod">
          <ac:chgData name="Michal Smíšek" userId="96165c01-d4e2-468d-8e4a-dc6295d1cee7" providerId="ADAL" clId="{176A6825-5F94-47BD-8374-21B7EF036694}" dt="2024-10-28T13:10:11.064" v="22978" actId="255"/>
          <ac:spMkLst>
            <pc:docMk/>
            <pc:sldMk cId="2701470432" sldId="277"/>
            <ac:spMk id="2" creationId="{E9ED6E82-91EE-A257-E900-046CAAF9C574}"/>
          </ac:spMkLst>
        </pc:spChg>
        <pc:spChg chg="mod">
          <ac:chgData name="Michal Smíšek" userId="96165c01-d4e2-468d-8e4a-dc6295d1cee7" providerId="ADAL" clId="{176A6825-5F94-47BD-8374-21B7EF036694}" dt="2024-10-28T13:10:29.717" v="22980" actId="21"/>
          <ac:spMkLst>
            <pc:docMk/>
            <pc:sldMk cId="2701470432" sldId="277"/>
            <ac:spMk id="3" creationId="{AA5AB41D-13D8-3E83-84E4-3DC4EC83CE81}"/>
          </ac:spMkLst>
        </pc:spChg>
      </pc:sldChg>
      <pc:sldChg chg="addSp delSp modSp new mod">
        <pc:chgData name="Michal Smíšek" userId="96165c01-d4e2-468d-8e4a-dc6295d1cee7" providerId="ADAL" clId="{176A6825-5F94-47BD-8374-21B7EF036694}" dt="2024-11-11T19:02:29.314" v="48393" actId="20577"/>
        <pc:sldMkLst>
          <pc:docMk/>
          <pc:sldMk cId="2255012081" sldId="278"/>
        </pc:sldMkLst>
        <pc:spChg chg="mod">
          <ac:chgData name="Michal Smíšek" userId="96165c01-d4e2-468d-8e4a-dc6295d1cee7" providerId="ADAL" clId="{176A6825-5F94-47BD-8374-21B7EF036694}" dt="2024-10-28T17:20:52.854" v="29942" actId="27636"/>
          <ac:spMkLst>
            <pc:docMk/>
            <pc:sldMk cId="2255012081" sldId="278"/>
            <ac:spMk id="2" creationId="{2D6FDFC9-10BD-226D-0442-83D2D19686D4}"/>
          </ac:spMkLst>
        </pc:spChg>
        <pc:spChg chg="add mod">
          <ac:chgData name="Michal Smíšek" userId="96165c01-d4e2-468d-8e4a-dc6295d1cee7" providerId="ADAL" clId="{176A6825-5F94-47BD-8374-21B7EF036694}" dt="2024-10-29T09:40:18.476" v="35731" actId="207"/>
          <ac:spMkLst>
            <pc:docMk/>
            <pc:sldMk cId="2255012081" sldId="278"/>
            <ac:spMk id="3" creationId="{14B29984-5905-41EC-FCCC-54F69DCFD56B}"/>
          </ac:spMkLst>
        </pc:spChg>
        <pc:spChg chg="del mod">
          <ac:chgData name="Michal Smíšek" userId="96165c01-d4e2-468d-8e4a-dc6295d1cee7" providerId="ADAL" clId="{176A6825-5F94-47BD-8374-21B7EF036694}" dt="2024-10-28T17:21:09.128" v="29946" actId="478"/>
          <ac:spMkLst>
            <pc:docMk/>
            <pc:sldMk cId="2255012081" sldId="278"/>
            <ac:spMk id="3" creationId="{AF099301-56A0-B121-55E3-4A90F537ECA1}"/>
          </ac:spMkLst>
        </pc:spChg>
        <pc:spChg chg="del">
          <ac:chgData name="Michal Smíšek" userId="96165c01-d4e2-468d-8e4a-dc6295d1cee7" providerId="ADAL" clId="{176A6825-5F94-47BD-8374-21B7EF036694}" dt="2024-10-28T17:20:31.435" v="29937" actId="22"/>
          <ac:spMkLst>
            <pc:docMk/>
            <pc:sldMk cId="2255012081" sldId="278"/>
            <ac:spMk id="4" creationId="{08F254D8-BE46-7EA6-7A4A-D5CD13F55423}"/>
          </ac:spMkLst>
        </pc:spChg>
        <pc:spChg chg="add del mod">
          <ac:chgData name="Michal Smíšek" userId="96165c01-d4e2-468d-8e4a-dc6295d1cee7" providerId="ADAL" clId="{176A6825-5F94-47BD-8374-21B7EF036694}" dt="2024-10-28T17:46:08.893" v="30246"/>
          <ac:spMkLst>
            <pc:docMk/>
            <pc:sldMk cId="2255012081" sldId="278"/>
            <ac:spMk id="13" creationId="{9EB24F45-42C9-45CA-A4A6-4F733115AC5E}"/>
          </ac:spMkLst>
        </pc:spChg>
        <pc:spChg chg="add mod">
          <ac:chgData name="Michal Smíšek" userId="96165c01-d4e2-468d-8e4a-dc6295d1cee7" providerId="ADAL" clId="{176A6825-5F94-47BD-8374-21B7EF036694}" dt="2024-10-28T17:46:34.443" v="30271" actId="255"/>
          <ac:spMkLst>
            <pc:docMk/>
            <pc:sldMk cId="2255012081" sldId="278"/>
            <ac:spMk id="14" creationId="{9D24434B-7A29-E89C-599D-D8D2B825EBB1}"/>
          </ac:spMkLst>
        </pc:spChg>
        <pc:spChg chg="add del mod">
          <ac:chgData name="Michal Smíšek" userId="96165c01-d4e2-468d-8e4a-dc6295d1cee7" providerId="ADAL" clId="{176A6825-5F94-47BD-8374-21B7EF036694}" dt="2024-10-28T17:46:47.659" v="30275"/>
          <ac:spMkLst>
            <pc:docMk/>
            <pc:sldMk cId="2255012081" sldId="278"/>
            <ac:spMk id="15" creationId="{0EAA74EB-DEF5-5299-C26A-BC8767AE674D}"/>
          </ac:spMkLst>
        </pc:spChg>
        <pc:spChg chg="add mod">
          <ac:chgData name="Michal Smíšek" userId="96165c01-d4e2-468d-8e4a-dc6295d1cee7" providerId="ADAL" clId="{176A6825-5F94-47BD-8374-21B7EF036694}" dt="2024-10-28T17:47:32.917" v="30306" actId="255"/>
          <ac:spMkLst>
            <pc:docMk/>
            <pc:sldMk cId="2255012081" sldId="278"/>
            <ac:spMk id="16" creationId="{74116466-0146-850C-2A7B-82B46D637CD8}"/>
          </ac:spMkLst>
        </pc:spChg>
        <pc:spChg chg="add mod">
          <ac:chgData name="Michal Smíšek" userId="96165c01-d4e2-468d-8e4a-dc6295d1cee7" providerId="ADAL" clId="{176A6825-5F94-47BD-8374-21B7EF036694}" dt="2024-11-11T19:02:29.314" v="48393" actId="20577"/>
          <ac:spMkLst>
            <pc:docMk/>
            <pc:sldMk cId="2255012081" sldId="278"/>
            <ac:spMk id="17" creationId="{72EED9A7-9919-71D3-79EC-02748EB1A9E4}"/>
          </ac:spMkLst>
        </pc:spChg>
        <pc:picChg chg="add del mod">
          <ac:chgData name="Michal Smíšek" userId="96165c01-d4e2-468d-8e4a-dc6295d1cee7" providerId="ADAL" clId="{176A6825-5F94-47BD-8374-21B7EF036694}" dt="2024-10-28T16:26:07.729" v="28364" actId="478"/>
          <ac:picMkLst>
            <pc:docMk/>
            <pc:sldMk cId="2255012081" sldId="278"/>
            <ac:picMk id="5" creationId="{DA46AAA6-7A0B-7665-E0DC-A97722FFD05D}"/>
          </ac:picMkLst>
        </pc:picChg>
        <pc:picChg chg="add del mod">
          <ac:chgData name="Michal Smíšek" userId="96165c01-d4e2-468d-8e4a-dc6295d1cee7" providerId="ADAL" clId="{176A6825-5F94-47BD-8374-21B7EF036694}" dt="2024-10-28T16:26:08.547" v="28366" actId="478"/>
          <ac:picMkLst>
            <pc:docMk/>
            <pc:sldMk cId="2255012081" sldId="278"/>
            <ac:picMk id="6" creationId="{41AFA858-479C-B97F-3C30-4AF9E0BB8095}"/>
          </ac:picMkLst>
        </pc:picChg>
        <pc:picChg chg="add mod ord">
          <ac:chgData name="Michal Smíšek" userId="96165c01-d4e2-468d-8e4a-dc6295d1cee7" providerId="ADAL" clId="{176A6825-5F94-47BD-8374-21B7EF036694}" dt="2024-10-28T17:44:44.637" v="30239" actId="14100"/>
          <ac:picMkLst>
            <pc:docMk/>
            <pc:sldMk cId="2255012081" sldId="278"/>
            <ac:picMk id="8" creationId="{FDFB4A94-8329-E20A-040E-66DDCA8799AD}"/>
          </ac:picMkLst>
        </pc:picChg>
        <pc:picChg chg="add mod">
          <ac:chgData name="Michal Smíšek" userId="96165c01-d4e2-468d-8e4a-dc6295d1cee7" providerId="ADAL" clId="{176A6825-5F94-47BD-8374-21B7EF036694}" dt="2024-10-28T17:44:50.348" v="30240" actId="14100"/>
          <ac:picMkLst>
            <pc:docMk/>
            <pc:sldMk cId="2255012081" sldId="278"/>
            <ac:picMk id="10" creationId="{2F3C94A7-DFE0-3967-C544-C7036D74C9A1}"/>
          </ac:picMkLst>
        </pc:picChg>
        <pc:picChg chg="add mod">
          <ac:chgData name="Michal Smíšek" userId="96165c01-d4e2-468d-8e4a-dc6295d1cee7" providerId="ADAL" clId="{176A6825-5F94-47BD-8374-21B7EF036694}" dt="2024-10-28T17:43:50.740" v="30238" actId="14100"/>
          <ac:picMkLst>
            <pc:docMk/>
            <pc:sldMk cId="2255012081" sldId="278"/>
            <ac:picMk id="12" creationId="{A37072FF-E745-DF14-B8B8-6004B6548D52}"/>
          </ac:picMkLst>
        </pc:picChg>
      </pc:sldChg>
      <pc:sldChg chg="addSp delSp modSp new mod">
        <pc:chgData name="Michal Smíšek" userId="96165c01-d4e2-468d-8e4a-dc6295d1cee7" providerId="ADAL" clId="{176A6825-5F94-47BD-8374-21B7EF036694}" dt="2024-10-29T08:22:52.811" v="34102" actId="20577"/>
        <pc:sldMkLst>
          <pc:docMk/>
          <pc:sldMk cId="2021927990" sldId="279"/>
        </pc:sldMkLst>
        <pc:spChg chg="mod">
          <ac:chgData name="Michal Smíšek" userId="96165c01-d4e2-468d-8e4a-dc6295d1cee7" providerId="ADAL" clId="{176A6825-5F94-47BD-8374-21B7EF036694}" dt="2024-10-28T16:57:51.985" v="28812" actId="20577"/>
          <ac:spMkLst>
            <pc:docMk/>
            <pc:sldMk cId="2021927990" sldId="279"/>
            <ac:spMk id="2" creationId="{AADEA34B-2949-E941-9219-15DC54E84323}"/>
          </ac:spMkLst>
        </pc:spChg>
        <pc:spChg chg="mod">
          <ac:chgData name="Michal Smíšek" userId="96165c01-d4e2-468d-8e4a-dc6295d1cee7" providerId="ADAL" clId="{176A6825-5F94-47BD-8374-21B7EF036694}" dt="2024-10-29T08:22:52.811" v="34102" actId="20577"/>
          <ac:spMkLst>
            <pc:docMk/>
            <pc:sldMk cId="2021927990" sldId="279"/>
            <ac:spMk id="3" creationId="{48707510-8EEE-5786-E4E3-AAC90A72E682}"/>
          </ac:spMkLst>
        </pc:spChg>
        <pc:spChg chg="del mod">
          <ac:chgData name="Michal Smíšek" userId="96165c01-d4e2-468d-8e4a-dc6295d1cee7" providerId="ADAL" clId="{176A6825-5F94-47BD-8374-21B7EF036694}" dt="2024-10-28T16:58:54.180" v="28873"/>
          <ac:spMkLst>
            <pc:docMk/>
            <pc:sldMk cId="2021927990" sldId="279"/>
            <ac:spMk id="4" creationId="{B1EDFE64-DBE1-807D-459B-BA2F0A6E5698}"/>
          </ac:spMkLst>
        </pc:spChg>
        <pc:picChg chg="add mod">
          <ac:chgData name="Michal Smíšek" userId="96165c01-d4e2-468d-8e4a-dc6295d1cee7" providerId="ADAL" clId="{176A6825-5F94-47BD-8374-21B7EF036694}" dt="2024-10-28T17:03:09.647" v="29050" actId="14100"/>
          <ac:picMkLst>
            <pc:docMk/>
            <pc:sldMk cId="2021927990" sldId="279"/>
            <ac:picMk id="5" creationId="{634C2939-F7D8-A16B-1DE9-689140E73CE8}"/>
          </ac:picMkLst>
        </pc:picChg>
      </pc:sldChg>
      <pc:sldChg chg="addSp delSp modSp new mod">
        <pc:chgData name="Michal Smíšek" userId="96165c01-d4e2-468d-8e4a-dc6295d1cee7" providerId="ADAL" clId="{176A6825-5F94-47BD-8374-21B7EF036694}" dt="2024-10-28T18:02:00.327" v="30486" actId="20577"/>
        <pc:sldMkLst>
          <pc:docMk/>
          <pc:sldMk cId="521556896" sldId="280"/>
        </pc:sldMkLst>
        <pc:spChg chg="del mod">
          <ac:chgData name="Michal Smíšek" userId="96165c01-d4e2-468d-8e4a-dc6295d1cee7" providerId="ADAL" clId="{176A6825-5F94-47BD-8374-21B7EF036694}" dt="2024-10-28T17:59:07.773" v="30373" actId="478"/>
          <ac:spMkLst>
            <pc:docMk/>
            <pc:sldMk cId="521556896" sldId="280"/>
            <ac:spMk id="2" creationId="{5DE3721C-0605-41B0-70BE-9714B954F4BE}"/>
          </ac:spMkLst>
        </pc:spChg>
        <pc:spChg chg="del mod">
          <ac:chgData name="Michal Smíšek" userId="96165c01-d4e2-468d-8e4a-dc6295d1cee7" providerId="ADAL" clId="{176A6825-5F94-47BD-8374-21B7EF036694}" dt="2024-10-28T17:58:52.031" v="30367" actId="34307"/>
          <ac:spMkLst>
            <pc:docMk/>
            <pc:sldMk cId="521556896" sldId="280"/>
            <ac:spMk id="3" creationId="{FFE512CA-29C0-F393-7217-141590370B47}"/>
          </ac:spMkLst>
        </pc:spChg>
        <pc:spChg chg="del mod">
          <ac:chgData name="Michal Smíšek" userId="96165c01-d4e2-468d-8e4a-dc6295d1cee7" providerId="ADAL" clId="{176A6825-5F94-47BD-8374-21B7EF036694}" dt="2024-10-28T17:58:23.762" v="30361"/>
          <ac:spMkLst>
            <pc:docMk/>
            <pc:sldMk cId="521556896" sldId="280"/>
            <ac:spMk id="4" creationId="{840280D2-BA1C-B1BE-5782-B3F4222CDD8C}"/>
          </ac:spMkLst>
        </pc:spChg>
        <pc:spChg chg="add del mod">
          <ac:chgData name="Michal Smíšek" userId="96165c01-d4e2-468d-8e4a-dc6295d1cee7" providerId="ADAL" clId="{176A6825-5F94-47BD-8374-21B7EF036694}" dt="2024-10-28T17:59:02.038" v="30372" actId="478"/>
          <ac:spMkLst>
            <pc:docMk/>
            <pc:sldMk cId="521556896" sldId="280"/>
            <ac:spMk id="9" creationId="{02DAD82C-3BED-E404-9728-5524D86B1197}"/>
          </ac:spMkLst>
        </pc:spChg>
        <pc:spChg chg="add mod">
          <ac:chgData name="Michal Smíšek" userId="96165c01-d4e2-468d-8e4a-dc6295d1cee7" providerId="ADAL" clId="{176A6825-5F94-47BD-8374-21B7EF036694}" dt="2024-10-28T17:59:50.586" v="30411" actId="14100"/>
          <ac:spMkLst>
            <pc:docMk/>
            <pc:sldMk cId="521556896" sldId="280"/>
            <ac:spMk id="10" creationId="{5D4D25D2-E1F0-D9B8-6FA9-AC1776F9A877}"/>
          </ac:spMkLst>
        </pc:spChg>
        <pc:spChg chg="add mod">
          <ac:chgData name="Michal Smíšek" userId="96165c01-d4e2-468d-8e4a-dc6295d1cee7" providerId="ADAL" clId="{176A6825-5F94-47BD-8374-21B7EF036694}" dt="2024-10-28T18:02:00.327" v="30486" actId="20577"/>
          <ac:spMkLst>
            <pc:docMk/>
            <pc:sldMk cId="521556896" sldId="280"/>
            <ac:spMk id="11" creationId="{88D87168-13F6-5051-F5E2-6183A324A1B5}"/>
          </ac:spMkLst>
        </pc:spChg>
        <pc:picChg chg="add mod">
          <ac:chgData name="Michal Smíšek" userId="96165c01-d4e2-468d-8e4a-dc6295d1cee7" providerId="ADAL" clId="{176A6825-5F94-47BD-8374-21B7EF036694}" dt="2024-10-28T17:58:38.744" v="30366" actId="1076"/>
          <ac:picMkLst>
            <pc:docMk/>
            <pc:sldMk cId="521556896" sldId="280"/>
            <ac:picMk id="5" creationId="{863AD408-F014-3D58-1BCA-29A32CCBB089}"/>
          </ac:picMkLst>
        </pc:picChg>
        <pc:picChg chg="add del mod ord">
          <ac:chgData name="Michal Smíšek" userId="96165c01-d4e2-468d-8e4a-dc6295d1cee7" providerId="ADAL" clId="{176A6825-5F94-47BD-8374-21B7EF036694}" dt="2024-10-28T17:58:55.877" v="30370" actId="478"/>
          <ac:picMkLst>
            <pc:docMk/>
            <pc:sldMk cId="521556896" sldId="280"/>
            <ac:picMk id="6" creationId="{304EEBEC-A216-7B5A-9F4C-AED37249390E}"/>
          </ac:picMkLst>
        </pc:picChg>
        <pc:picChg chg="add mod">
          <ac:chgData name="Michal Smíšek" userId="96165c01-d4e2-468d-8e4a-dc6295d1cee7" providerId="ADAL" clId="{176A6825-5F94-47BD-8374-21B7EF036694}" dt="2024-10-28T17:59:19.914" v="30375" actId="1076"/>
          <ac:picMkLst>
            <pc:docMk/>
            <pc:sldMk cId="521556896" sldId="280"/>
            <ac:picMk id="7" creationId="{2A275C31-A644-97EA-BF80-20CA244D75FF}"/>
          </ac:picMkLst>
        </pc:picChg>
      </pc:sldChg>
      <pc:sldChg chg="addSp delSp modSp new mod ord modClrScheme chgLayout">
        <pc:chgData name="Michal Smíšek" userId="96165c01-d4e2-468d-8e4a-dc6295d1cee7" providerId="ADAL" clId="{176A6825-5F94-47BD-8374-21B7EF036694}" dt="2024-10-28T18:42:47.855" v="31716" actId="20577"/>
        <pc:sldMkLst>
          <pc:docMk/>
          <pc:sldMk cId="3672306194" sldId="281"/>
        </pc:sldMkLst>
        <pc:spChg chg="mod ord">
          <ac:chgData name="Michal Smíšek" userId="96165c01-d4e2-468d-8e4a-dc6295d1cee7" providerId="ADAL" clId="{176A6825-5F94-47BD-8374-21B7EF036694}" dt="2024-10-28T18:29:53.423" v="30732" actId="20577"/>
          <ac:spMkLst>
            <pc:docMk/>
            <pc:sldMk cId="3672306194" sldId="281"/>
            <ac:spMk id="2" creationId="{7CD685F1-51E9-0830-1765-96A013C41626}"/>
          </ac:spMkLst>
        </pc:spChg>
        <pc:spChg chg="del mod ord">
          <ac:chgData name="Michal Smíšek" userId="96165c01-d4e2-468d-8e4a-dc6295d1cee7" providerId="ADAL" clId="{176A6825-5F94-47BD-8374-21B7EF036694}" dt="2024-10-28T18:21:12.117" v="30550" actId="700"/>
          <ac:spMkLst>
            <pc:docMk/>
            <pc:sldMk cId="3672306194" sldId="281"/>
            <ac:spMk id="3" creationId="{42EF6ACB-3C50-F41C-7216-9BB31A81172B}"/>
          </ac:spMkLst>
        </pc:spChg>
        <pc:spChg chg="add del mod ord">
          <ac:chgData name="Michal Smíšek" userId="96165c01-d4e2-468d-8e4a-dc6295d1cee7" providerId="ADAL" clId="{176A6825-5F94-47BD-8374-21B7EF036694}" dt="2024-10-28T18:21:15.779" v="30552" actId="700"/>
          <ac:spMkLst>
            <pc:docMk/>
            <pc:sldMk cId="3672306194" sldId="281"/>
            <ac:spMk id="4" creationId="{FEFDADD9-00F0-70F8-2E12-D8A9BE5CA436}"/>
          </ac:spMkLst>
        </pc:spChg>
        <pc:spChg chg="add del mod ord">
          <ac:chgData name="Michal Smíšek" userId="96165c01-d4e2-468d-8e4a-dc6295d1cee7" providerId="ADAL" clId="{176A6825-5F94-47BD-8374-21B7EF036694}" dt="2024-10-28T18:21:15.779" v="30552" actId="700"/>
          <ac:spMkLst>
            <pc:docMk/>
            <pc:sldMk cId="3672306194" sldId="281"/>
            <ac:spMk id="5" creationId="{915BB4E5-65D9-292B-F63D-012F174F385C}"/>
          </ac:spMkLst>
        </pc:spChg>
        <pc:spChg chg="add del mod ord">
          <ac:chgData name="Michal Smíšek" userId="96165c01-d4e2-468d-8e4a-dc6295d1cee7" providerId="ADAL" clId="{176A6825-5F94-47BD-8374-21B7EF036694}" dt="2024-10-28T18:21:15.779" v="30552" actId="700"/>
          <ac:spMkLst>
            <pc:docMk/>
            <pc:sldMk cId="3672306194" sldId="281"/>
            <ac:spMk id="6" creationId="{D1743821-235A-BEA9-C1AE-70CCFE664311}"/>
          </ac:spMkLst>
        </pc:spChg>
        <pc:spChg chg="add del mod ord">
          <ac:chgData name="Michal Smíšek" userId="96165c01-d4e2-468d-8e4a-dc6295d1cee7" providerId="ADAL" clId="{176A6825-5F94-47BD-8374-21B7EF036694}" dt="2024-10-28T18:21:15.779" v="30552" actId="700"/>
          <ac:spMkLst>
            <pc:docMk/>
            <pc:sldMk cId="3672306194" sldId="281"/>
            <ac:spMk id="7" creationId="{548316DD-3824-8A20-0E01-9EC893242C0F}"/>
          </ac:spMkLst>
        </pc:spChg>
        <pc:spChg chg="add mod ord">
          <ac:chgData name="Michal Smíšek" userId="96165c01-d4e2-468d-8e4a-dc6295d1cee7" providerId="ADAL" clId="{176A6825-5F94-47BD-8374-21B7EF036694}" dt="2024-10-28T18:42:47.855" v="31716" actId="20577"/>
          <ac:spMkLst>
            <pc:docMk/>
            <pc:sldMk cId="3672306194" sldId="281"/>
            <ac:spMk id="8" creationId="{AA6B0719-00AC-0062-F92D-F79C67A3CF3D}"/>
          </ac:spMkLst>
        </pc:spChg>
        <pc:spChg chg="add del mod ord">
          <ac:chgData name="Michal Smíšek" userId="96165c01-d4e2-468d-8e4a-dc6295d1cee7" providerId="ADAL" clId="{176A6825-5F94-47BD-8374-21B7EF036694}" dt="2024-10-28T18:23:38.698" v="30568" actId="22"/>
          <ac:spMkLst>
            <pc:docMk/>
            <pc:sldMk cId="3672306194" sldId="281"/>
            <ac:spMk id="9" creationId="{EED169E9-3E0D-7B58-FD65-1CE1665949B3}"/>
          </ac:spMkLst>
        </pc:spChg>
        <pc:spChg chg="add mod">
          <ac:chgData name="Michal Smíšek" userId="96165c01-d4e2-468d-8e4a-dc6295d1cee7" providerId="ADAL" clId="{176A6825-5F94-47BD-8374-21B7EF036694}" dt="2024-10-28T18:27:14.267" v="30605" actId="1076"/>
          <ac:spMkLst>
            <pc:docMk/>
            <pc:sldMk cId="3672306194" sldId="281"/>
            <ac:spMk id="15" creationId="{5BB0654D-2817-6515-389E-178D7A389592}"/>
          </ac:spMkLst>
        </pc:spChg>
        <pc:spChg chg="add mod">
          <ac:chgData name="Michal Smíšek" userId="96165c01-d4e2-468d-8e4a-dc6295d1cee7" providerId="ADAL" clId="{176A6825-5F94-47BD-8374-21B7EF036694}" dt="2024-10-28T18:40:21.063" v="31616" actId="20577"/>
          <ac:spMkLst>
            <pc:docMk/>
            <pc:sldMk cId="3672306194" sldId="281"/>
            <ac:spMk id="17" creationId="{98E4AB92-1A63-0D35-788D-7E48491F223C}"/>
          </ac:spMkLst>
        </pc:spChg>
        <pc:picChg chg="add mod ord">
          <ac:chgData name="Michal Smíšek" userId="96165c01-d4e2-468d-8e4a-dc6295d1cee7" providerId="ADAL" clId="{176A6825-5F94-47BD-8374-21B7EF036694}" dt="2024-10-28T18:23:53.611" v="30574" actId="1076"/>
          <ac:picMkLst>
            <pc:docMk/>
            <pc:sldMk cId="3672306194" sldId="281"/>
            <ac:picMk id="11" creationId="{A904E257-CA98-13A8-D6B5-0384D72E3444}"/>
          </ac:picMkLst>
        </pc:picChg>
        <pc:picChg chg="add mod">
          <ac:chgData name="Michal Smíšek" userId="96165c01-d4e2-468d-8e4a-dc6295d1cee7" providerId="ADAL" clId="{176A6825-5F94-47BD-8374-21B7EF036694}" dt="2024-10-28T18:24:49.536" v="30578" actId="1076"/>
          <ac:picMkLst>
            <pc:docMk/>
            <pc:sldMk cId="3672306194" sldId="281"/>
            <ac:picMk id="12" creationId="{B2750F2A-9B5B-C391-9E0C-322F65D59908}"/>
          </ac:picMkLst>
        </pc:picChg>
        <pc:picChg chg="add mod">
          <ac:chgData name="Michal Smíšek" userId="96165c01-d4e2-468d-8e4a-dc6295d1cee7" providerId="ADAL" clId="{176A6825-5F94-47BD-8374-21B7EF036694}" dt="2024-10-28T18:41:46.918" v="31618" actId="14100"/>
          <ac:picMkLst>
            <pc:docMk/>
            <pc:sldMk cId="3672306194" sldId="281"/>
            <ac:picMk id="16" creationId="{F9BEA4E8-A213-0154-020E-C2F28E1CAD05}"/>
          </ac:picMkLst>
        </pc:picChg>
        <pc:inkChg chg="add">
          <ac:chgData name="Michal Smíšek" userId="96165c01-d4e2-468d-8e4a-dc6295d1cee7" providerId="ADAL" clId="{176A6825-5F94-47BD-8374-21B7EF036694}" dt="2024-10-28T18:25:22.087" v="30579" actId="9405"/>
          <ac:inkMkLst>
            <pc:docMk/>
            <pc:sldMk cId="3672306194" sldId="281"/>
            <ac:inkMk id="13" creationId="{41045B24-70C2-4662-5F3C-72195FFA165E}"/>
          </ac:inkMkLst>
        </pc:inkChg>
        <pc:inkChg chg="add">
          <ac:chgData name="Michal Smíšek" userId="96165c01-d4e2-468d-8e4a-dc6295d1cee7" providerId="ADAL" clId="{176A6825-5F94-47BD-8374-21B7EF036694}" dt="2024-10-28T18:25:29.020" v="30580" actId="9405"/>
          <ac:inkMkLst>
            <pc:docMk/>
            <pc:sldMk cId="3672306194" sldId="281"/>
            <ac:inkMk id="14" creationId="{2804B41D-3948-17CC-ED13-F347106E6D2A}"/>
          </ac:inkMkLst>
        </pc:inkChg>
      </pc:sldChg>
      <pc:sldChg chg="addSp delSp modSp new mod">
        <pc:chgData name="Michal Smíšek" userId="96165c01-d4e2-468d-8e4a-dc6295d1cee7" providerId="ADAL" clId="{176A6825-5F94-47BD-8374-21B7EF036694}" dt="2024-10-28T18:59:08.325" v="32480" actId="1076"/>
        <pc:sldMkLst>
          <pc:docMk/>
          <pc:sldMk cId="3000757042" sldId="282"/>
        </pc:sldMkLst>
        <pc:spChg chg="mod">
          <ac:chgData name="Michal Smíšek" userId="96165c01-d4e2-468d-8e4a-dc6295d1cee7" providerId="ADAL" clId="{176A6825-5F94-47BD-8374-21B7EF036694}" dt="2024-10-28T18:44:06.793" v="31744" actId="255"/>
          <ac:spMkLst>
            <pc:docMk/>
            <pc:sldMk cId="3000757042" sldId="282"/>
            <ac:spMk id="2" creationId="{768BFAC4-AAD6-A676-3206-F46140BA47F4}"/>
          </ac:spMkLst>
        </pc:spChg>
        <pc:spChg chg="mod">
          <ac:chgData name="Michal Smíšek" userId="96165c01-d4e2-468d-8e4a-dc6295d1cee7" providerId="ADAL" clId="{176A6825-5F94-47BD-8374-21B7EF036694}" dt="2024-10-28T18:52:32.778" v="32390" actId="20577"/>
          <ac:spMkLst>
            <pc:docMk/>
            <pc:sldMk cId="3000757042" sldId="282"/>
            <ac:spMk id="3" creationId="{69AC7A0D-A0C0-47DF-9820-762484922335}"/>
          </ac:spMkLst>
        </pc:spChg>
        <pc:spChg chg="del mod">
          <ac:chgData name="Michal Smíšek" userId="96165c01-d4e2-468d-8e4a-dc6295d1cee7" providerId="ADAL" clId="{176A6825-5F94-47BD-8374-21B7EF036694}" dt="2024-10-28T18:56:40.443" v="32406" actId="478"/>
          <ac:spMkLst>
            <pc:docMk/>
            <pc:sldMk cId="3000757042" sldId="282"/>
            <ac:spMk id="4" creationId="{20416B41-FF79-CC47-E550-86240C1435B2}"/>
          </ac:spMkLst>
        </pc:spChg>
        <pc:spChg chg="add mod">
          <ac:chgData name="Michal Smíšek" userId="96165c01-d4e2-468d-8e4a-dc6295d1cee7" providerId="ADAL" clId="{176A6825-5F94-47BD-8374-21B7EF036694}" dt="2024-10-28T18:59:04.951" v="32479" actId="1076"/>
          <ac:spMkLst>
            <pc:docMk/>
            <pc:sldMk cId="3000757042" sldId="282"/>
            <ac:spMk id="10" creationId="{3B1D2911-A527-4E29-647A-DCAC334F4706}"/>
          </ac:spMkLst>
        </pc:spChg>
        <pc:picChg chg="add del mod">
          <ac:chgData name="Michal Smíšek" userId="96165c01-d4e2-468d-8e4a-dc6295d1cee7" providerId="ADAL" clId="{176A6825-5F94-47BD-8374-21B7EF036694}" dt="2024-10-28T18:56:34.319" v="32405" actId="1076"/>
          <ac:picMkLst>
            <pc:docMk/>
            <pc:sldMk cId="3000757042" sldId="282"/>
            <ac:picMk id="5" creationId="{CD06FBD9-6108-0C4B-2B25-B28CAF74D810}"/>
          </ac:picMkLst>
        </pc:picChg>
        <pc:picChg chg="add mod">
          <ac:chgData name="Michal Smíšek" userId="96165c01-d4e2-468d-8e4a-dc6295d1cee7" providerId="ADAL" clId="{176A6825-5F94-47BD-8374-21B7EF036694}" dt="2024-10-28T18:56:56.435" v="32408" actId="1076"/>
          <ac:picMkLst>
            <pc:docMk/>
            <pc:sldMk cId="3000757042" sldId="282"/>
            <ac:picMk id="6" creationId="{CEC45D10-39B8-E7E5-1569-711D9A93CFE1}"/>
          </ac:picMkLst>
        </pc:picChg>
        <pc:picChg chg="add mod">
          <ac:chgData name="Michal Smíšek" userId="96165c01-d4e2-468d-8e4a-dc6295d1cee7" providerId="ADAL" clId="{176A6825-5F94-47BD-8374-21B7EF036694}" dt="2024-10-28T18:59:08.325" v="32480" actId="1076"/>
          <ac:picMkLst>
            <pc:docMk/>
            <pc:sldMk cId="3000757042" sldId="282"/>
            <ac:picMk id="9" creationId="{0C96A06B-66E3-7DA1-1439-1EBE3DF32F61}"/>
          </ac:picMkLst>
        </pc:picChg>
        <pc:picChg chg="add">
          <ac:chgData name="Michal Smíšek" userId="96165c01-d4e2-468d-8e4a-dc6295d1cee7" providerId="ADAL" clId="{176A6825-5F94-47BD-8374-21B7EF036694}" dt="2024-10-28T18:55:54.125" v="32398"/>
          <ac:picMkLst>
            <pc:docMk/>
            <pc:sldMk cId="3000757042" sldId="282"/>
            <ac:picMk id="4098" creationId="{6C476063-19BA-795E-B4CC-7706B7B2C22E}"/>
          </ac:picMkLst>
        </pc:picChg>
        <pc:inkChg chg="add">
          <ac:chgData name="Michal Smíšek" userId="96165c01-d4e2-468d-8e4a-dc6295d1cee7" providerId="ADAL" clId="{176A6825-5F94-47BD-8374-21B7EF036694}" dt="2024-10-28T18:57:08.655" v="32409" actId="9405"/>
          <ac:inkMkLst>
            <pc:docMk/>
            <pc:sldMk cId="3000757042" sldId="282"/>
            <ac:inkMk id="7" creationId="{3C4EB22D-384D-2FA0-3BCF-B20D94071971}"/>
          </ac:inkMkLst>
        </pc:inkChg>
      </pc:sldChg>
      <pc:sldChg chg="addSp delSp modSp new mod modClrScheme chgLayout">
        <pc:chgData name="Michal Smíšek" userId="96165c01-d4e2-468d-8e4a-dc6295d1cee7" providerId="ADAL" clId="{176A6825-5F94-47BD-8374-21B7EF036694}" dt="2024-10-29T09:24:09.217" v="35641" actId="9405"/>
        <pc:sldMkLst>
          <pc:docMk/>
          <pc:sldMk cId="2766990767" sldId="283"/>
        </pc:sldMkLst>
        <pc:spChg chg="mod ord">
          <ac:chgData name="Michal Smíšek" userId="96165c01-d4e2-468d-8e4a-dc6295d1cee7" providerId="ADAL" clId="{176A6825-5F94-47BD-8374-21B7EF036694}" dt="2024-10-29T09:14:38.992" v="35492" actId="20577"/>
          <ac:spMkLst>
            <pc:docMk/>
            <pc:sldMk cId="2766990767" sldId="283"/>
            <ac:spMk id="2" creationId="{7C52B27F-8A4A-F353-60F5-CAED216A0122}"/>
          </ac:spMkLst>
        </pc:spChg>
        <pc:spChg chg="mod ord">
          <ac:chgData name="Michal Smíšek" userId="96165c01-d4e2-468d-8e4a-dc6295d1cee7" providerId="ADAL" clId="{176A6825-5F94-47BD-8374-21B7EF036694}" dt="2024-10-29T09:02:43.111" v="35476" actId="20577"/>
          <ac:spMkLst>
            <pc:docMk/>
            <pc:sldMk cId="2766990767" sldId="283"/>
            <ac:spMk id="3" creationId="{A424C302-C4EC-6777-C747-79E61585CF33}"/>
          </ac:spMkLst>
        </pc:spChg>
        <pc:spChg chg="add del mod ord">
          <ac:chgData name="Michal Smíšek" userId="96165c01-d4e2-468d-8e4a-dc6295d1cee7" providerId="ADAL" clId="{176A6825-5F94-47BD-8374-21B7EF036694}" dt="2024-10-28T20:21:02.403" v="34040" actId="478"/>
          <ac:spMkLst>
            <pc:docMk/>
            <pc:sldMk cId="2766990767" sldId="283"/>
            <ac:spMk id="4" creationId="{401DA5BE-C7DA-C9A1-A7A5-D105549AC874}"/>
          </ac:spMkLst>
        </pc:spChg>
        <pc:spChg chg="add mod">
          <ac:chgData name="Michal Smíšek" userId="96165c01-d4e2-468d-8e4a-dc6295d1cee7" providerId="ADAL" clId="{176A6825-5F94-47BD-8374-21B7EF036694}" dt="2024-10-29T09:21:46.849" v="35585" actId="255"/>
          <ac:spMkLst>
            <pc:docMk/>
            <pc:sldMk cId="2766990767" sldId="283"/>
            <ac:spMk id="4" creationId="{F33E84AB-3466-4BD0-6EFA-0E517645638F}"/>
          </ac:spMkLst>
        </pc:spChg>
        <pc:spChg chg="add mod">
          <ac:chgData name="Michal Smíšek" userId="96165c01-d4e2-468d-8e4a-dc6295d1cee7" providerId="ADAL" clId="{176A6825-5F94-47BD-8374-21B7EF036694}" dt="2024-10-29T09:22:15.638" v="35587" actId="1076"/>
          <ac:spMkLst>
            <pc:docMk/>
            <pc:sldMk cId="2766990767" sldId="283"/>
            <ac:spMk id="8" creationId="{71F00D2B-5FC8-98CD-F552-42335663D740}"/>
          </ac:spMkLst>
        </pc:spChg>
        <pc:spChg chg="add mod">
          <ac:chgData name="Michal Smíšek" userId="96165c01-d4e2-468d-8e4a-dc6295d1cee7" providerId="ADAL" clId="{176A6825-5F94-47BD-8374-21B7EF036694}" dt="2024-10-29T09:23:47.810" v="35640" actId="255"/>
          <ac:spMkLst>
            <pc:docMk/>
            <pc:sldMk cId="2766990767" sldId="283"/>
            <ac:spMk id="13" creationId="{73CAF4E4-1B76-8F38-7015-E99EB30336D8}"/>
          </ac:spMkLst>
        </pc:spChg>
        <pc:grpChg chg="mod">
          <ac:chgData name="Michal Smíšek" userId="96165c01-d4e2-468d-8e4a-dc6295d1cee7" providerId="ADAL" clId="{176A6825-5F94-47BD-8374-21B7EF036694}" dt="2024-10-29T09:22:31.468" v="35592"/>
          <ac:grpSpMkLst>
            <pc:docMk/>
            <pc:sldMk cId="2766990767" sldId="283"/>
            <ac:grpSpMk id="12" creationId="{BF153641-5D92-12C6-5C2B-85BB0B3085B0}"/>
          </ac:grpSpMkLst>
        </pc:grpChg>
        <pc:picChg chg="add mod">
          <ac:chgData name="Michal Smíšek" userId="96165c01-d4e2-468d-8e4a-dc6295d1cee7" providerId="ADAL" clId="{176A6825-5F94-47BD-8374-21B7EF036694}" dt="2024-10-28T20:25:14.752" v="34088" actId="14100"/>
          <ac:picMkLst>
            <pc:docMk/>
            <pc:sldMk cId="2766990767" sldId="283"/>
            <ac:picMk id="5" creationId="{7E688DF0-EC24-FB4D-6F98-377226313F7A}"/>
          </ac:picMkLst>
        </pc:picChg>
        <pc:picChg chg="add mod">
          <ac:chgData name="Michal Smíšek" userId="96165c01-d4e2-468d-8e4a-dc6295d1cee7" providerId="ADAL" clId="{176A6825-5F94-47BD-8374-21B7EF036694}" dt="2024-10-28T20:27:26.465" v="34096" actId="14100"/>
          <ac:picMkLst>
            <pc:docMk/>
            <pc:sldMk cId="2766990767" sldId="283"/>
            <ac:picMk id="7" creationId="{FF3BC964-3AA0-E472-1727-CC974957FFE5}"/>
          </ac:picMkLst>
        </pc:picChg>
        <pc:inkChg chg="add">
          <ac:chgData name="Michal Smíšek" userId="96165c01-d4e2-468d-8e4a-dc6295d1cee7" providerId="ADAL" clId="{176A6825-5F94-47BD-8374-21B7EF036694}" dt="2024-10-29T08:45:35.200" v="34903" actId="9405"/>
          <ac:inkMkLst>
            <pc:docMk/>
            <pc:sldMk cId="2766990767" sldId="283"/>
            <ac:inkMk id="6" creationId="{4F374D89-CA8D-19D7-C05C-7632B2DA29BA}"/>
          </ac:inkMkLst>
        </pc:inkChg>
        <pc:inkChg chg="add del">
          <ac:chgData name="Michal Smíšek" userId="96165c01-d4e2-468d-8e4a-dc6295d1cee7" providerId="ADAL" clId="{176A6825-5F94-47BD-8374-21B7EF036694}" dt="2024-10-29T09:22:26.090" v="35589" actId="9405"/>
          <ac:inkMkLst>
            <pc:docMk/>
            <pc:sldMk cId="2766990767" sldId="283"/>
            <ac:inkMk id="9" creationId="{54CF049C-6EC9-B7FD-6998-8D544DB177AF}"/>
          </ac:inkMkLst>
        </pc:inkChg>
        <pc:inkChg chg="add mod">
          <ac:chgData name="Michal Smíšek" userId="96165c01-d4e2-468d-8e4a-dc6295d1cee7" providerId="ADAL" clId="{176A6825-5F94-47BD-8374-21B7EF036694}" dt="2024-10-29T09:22:31.468" v="35592"/>
          <ac:inkMkLst>
            <pc:docMk/>
            <pc:sldMk cId="2766990767" sldId="283"/>
            <ac:inkMk id="10" creationId="{E652EA0B-BA19-25C0-4138-FBD310D05416}"/>
          </ac:inkMkLst>
        </pc:inkChg>
        <pc:inkChg chg="add mod">
          <ac:chgData name="Michal Smíšek" userId="96165c01-d4e2-468d-8e4a-dc6295d1cee7" providerId="ADAL" clId="{176A6825-5F94-47BD-8374-21B7EF036694}" dt="2024-10-29T09:22:31.468" v="35592"/>
          <ac:inkMkLst>
            <pc:docMk/>
            <pc:sldMk cId="2766990767" sldId="283"/>
            <ac:inkMk id="11" creationId="{30F6249B-4D07-9917-E3C4-E604AF359885}"/>
          </ac:inkMkLst>
        </pc:inkChg>
        <pc:inkChg chg="add">
          <ac:chgData name="Michal Smíšek" userId="96165c01-d4e2-468d-8e4a-dc6295d1cee7" providerId="ADAL" clId="{176A6825-5F94-47BD-8374-21B7EF036694}" dt="2024-10-29T09:24:09.217" v="35641" actId="9405"/>
          <ac:inkMkLst>
            <pc:docMk/>
            <pc:sldMk cId="2766990767" sldId="283"/>
            <ac:inkMk id="14" creationId="{30E9AE3F-D6F5-6ADE-12D8-28BD2E037F0A}"/>
          </ac:inkMkLst>
        </pc:inkChg>
      </pc:sldChg>
      <pc:sldChg chg="addSp delSp modSp new mod">
        <pc:chgData name="Michal Smíšek" userId="96165c01-d4e2-468d-8e4a-dc6295d1cee7" providerId="ADAL" clId="{176A6825-5F94-47BD-8374-21B7EF036694}" dt="2024-10-29T17:25:16.106" v="47938" actId="20577"/>
        <pc:sldMkLst>
          <pc:docMk/>
          <pc:sldMk cId="4216388861" sldId="284"/>
        </pc:sldMkLst>
        <pc:spChg chg="mod">
          <ac:chgData name="Michal Smíšek" userId="96165c01-d4e2-468d-8e4a-dc6295d1cee7" providerId="ADAL" clId="{176A6825-5F94-47BD-8374-21B7EF036694}" dt="2024-10-29T09:16:33.873" v="35512" actId="20577"/>
          <ac:spMkLst>
            <pc:docMk/>
            <pc:sldMk cId="4216388861" sldId="284"/>
            <ac:spMk id="2" creationId="{10C9CB52-19CE-6361-59F9-1CCF90ADA5F3}"/>
          </ac:spMkLst>
        </pc:spChg>
        <pc:spChg chg="mod">
          <ac:chgData name="Michal Smíšek" userId="96165c01-d4e2-468d-8e4a-dc6295d1cee7" providerId="ADAL" clId="{176A6825-5F94-47BD-8374-21B7EF036694}" dt="2024-10-29T09:41:55.663" v="35762" actId="20577"/>
          <ac:spMkLst>
            <pc:docMk/>
            <pc:sldMk cId="4216388861" sldId="284"/>
            <ac:spMk id="3" creationId="{FEDEAC16-C4AB-8CBE-17CD-DCF540336B3B}"/>
          </ac:spMkLst>
        </pc:spChg>
        <pc:spChg chg="del mod">
          <ac:chgData name="Michal Smíšek" userId="96165c01-d4e2-468d-8e4a-dc6295d1cee7" providerId="ADAL" clId="{176A6825-5F94-47BD-8374-21B7EF036694}" dt="2024-10-29T09:29:24.661" v="35668"/>
          <ac:spMkLst>
            <pc:docMk/>
            <pc:sldMk cId="4216388861" sldId="284"/>
            <ac:spMk id="4" creationId="{854465E2-0CD0-C034-8498-84859873FA89}"/>
          </ac:spMkLst>
        </pc:spChg>
        <pc:spChg chg="add mod">
          <ac:chgData name="Michal Smíšek" userId="96165c01-d4e2-468d-8e4a-dc6295d1cee7" providerId="ADAL" clId="{176A6825-5F94-47BD-8374-21B7EF036694}" dt="2024-10-29T17:25:16.106" v="47938" actId="20577"/>
          <ac:spMkLst>
            <pc:docMk/>
            <pc:sldMk cId="4216388861" sldId="284"/>
            <ac:spMk id="7" creationId="{653C9D4B-7981-34ED-673A-B5F7EAEF01EF}"/>
          </ac:spMkLst>
        </pc:spChg>
        <pc:picChg chg="add mod">
          <ac:chgData name="Michal Smíšek" userId="96165c01-d4e2-468d-8e4a-dc6295d1cee7" providerId="ADAL" clId="{176A6825-5F94-47BD-8374-21B7EF036694}" dt="2024-10-29T09:29:29.502" v="35672" actId="14100"/>
          <ac:picMkLst>
            <pc:docMk/>
            <pc:sldMk cId="4216388861" sldId="284"/>
            <ac:picMk id="6" creationId="{39CCF171-4F4A-80C7-C69D-7AD2E3528275}"/>
          </ac:picMkLst>
        </pc:picChg>
      </pc:sldChg>
      <pc:sldChg chg="addSp delSp modSp new mod">
        <pc:chgData name="Michal Smíšek" userId="96165c01-d4e2-468d-8e4a-dc6295d1cee7" providerId="ADAL" clId="{176A6825-5F94-47BD-8374-21B7EF036694}" dt="2024-10-29T10:24:41.982" v="37105" actId="14100"/>
        <pc:sldMkLst>
          <pc:docMk/>
          <pc:sldMk cId="646448319" sldId="285"/>
        </pc:sldMkLst>
        <pc:spChg chg="mod">
          <ac:chgData name="Michal Smíšek" userId="96165c01-d4e2-468d-8e4a-dc6295d1cee7" providerId="ADAL" clId="{176A6825-5F94-47BD-8374-21B7EF036694}" dt="2024-10-28T20:22:42.865" v="34084" actId="20577"/>
          <ac:spMkLst>
            <pc:docMk/>
            <pc:sldMk cId="646448319" sldId="285"/>
            <ac:spMk id="2" creationId="{5CD6E955-34A0-984C-8C12-5A34F8E46DB5}"/>
          </ac:spMkLst>
        </pc:spChg>
        <pc:spChg chg="mod">
          <ac:chgData name="Michal Smíšek" userId="96165c01-d4e2-468d-8e4a-dc6295d1cee7" providerId="ADAL" clId="{176A6825-5F94-47BD-8374-21B7EF036694}" dt="2024-10-29T10:17:57.085" v="36670" actId="20577"/>
          <ac:spMkLst>
            <pc:docMk/>
            <pc:sldMk cId="646448319" sldId="285"/>
            <ac:spMk id="3" creationId="{D0CA0726-2186-139E-3044-4E727AF8CFB2}"/>
          </ac:spMkLst>
        </pc:spChg>
        <pc:spChg chg="del mod">
          <ac:chgData name="Michal Smíšek" userId="96165c01-d4e2-468d-8e4a-dc6295d1cee7" providerId="ADAL" clId="{176A6825-5F94-47BD-8374-21B7EF036694}" dt="2024-10-29T10:01:10.573" v="36643" actId="22"/>
          <ac:spMkLst>
            <pc:docMk/>
            <pc:sldMk cId="646448319" sldId="285"/>
            <ac:spMk id="4" creationId="{2C67704D-1B97-566D-D35D-010FC4561B29}"/>
          </ac:spMkLst>
        </pc:spChg>
        <pc:spChg chg="add mod">
          <ac:chgData name="Michal Smíšek" userId="96165c01-d4e2-468d-8e4a-dc6295d1cee7" providerId="ADAL" clId="{176A6825-5F94-47BD-8374-21B7EF036694}" dt="2024-10-29T10:15:57.769" v="36647" actId="14100"/>
          <ac:spMkLst>
            <pc:docMk/>
            <pc:sldMk cId="646448319" sldId="285"/>
            <ac:spMk id="7" creationId="{B8F9E386-51D5-04B8-E5C7-5393F8BF9A4F}"/>
          </ac:spMkLst>
        </pc:spChg>
        <pc:spChg chg="add mod">
          <ac:chgData name="Michal Smíšek" userId="96165c01-d4e2-468d-8e4a-dc6295d1cee7" providerId="ADAL" clId="{176A6825-5F94-47BD-8374-21B7EF036694}" dt="2024-10-29T10:16:08.069" v="36650" actId="14100"/>
          <ac:spMkLst>
            <pc:docMk/>
            <pc:sldMk cId="646448319" sldId="285"/>
            <ac:spMk id="8" creationId="{17FC62D5-DA85-7AC2-1BA4-588F08216EC7}"/>
          </ac:spMkLst>
        </pc:spChg>
        <pc:spChg chg="add mod">
          <ac:chgData name="Michal Smíšek" userId="96165c01-d4e2-468d-8e4a-dc6295d1cee7" providerId="ADAL" clId="{176A6825-5F94-47BD-8374-21B7EF036694}" dt="2024-10-29T10:19:56.923" v="36848" actId="255"/>
          <ac:spMkLst>
            <pc:docMk/>
            <pc:sldMk cId="646448319" sldId="285"/>
            <ac:spMk id="13" creationId="{A4C65337-CFF8-C01D-393E-9596F0F3804E}"/>
          </ac:spMkLst>
        </pc:spChg>
        <pc:spChg chg="add mod">
          <ac:chgData name="Michal Smíšek" userId="96165c01-d4e2-468d-8e4a-dc6295d1cee7" providerId="ADAL" clId="{176A6825-5F94-47BD-8374-21B7EF036694}" dt="2024-10-29T10:22:18.362" v="36979" actId="255"/>
          <ac:spMkLst>
            <pc:docMk/>
            <pc:sldMk cId="646448319" sldId="285"/>
            <ac:spMk id="14" creationId="{DEEC70F3-CF32-2CE6-F00B-A8DC543EE5D3}"/>
          </ac:spMkLst>
        </pc:spChg>
        <pc:spChg chg="add mod">
          <ac:chgData name="Michal Smíšek" userId="96165c01-d4e2-468d-8e4a-dc6295d1cee7" providerId="ADAL" clId="{176A6825-5F94-47BD-8374-21B7EF036694}" dt="2024-10-29T10:24:41.982" v="37105" actId="14100"/>
          <ac:spMkLst>
            <pc:docMk/>
            <pc:sldMk cId="646448319" sldId="285"/>
            <ac:spMk id="15" creationId="{18C0D8ED-25E5-AC0F-F210-BAB57AFF11CB}"/>
          </ac:spMkLst>
        </pc:spChg>
        <pc:picChg chg="add mod ord">
          <ac:chgData name="Michal Smíšek" userId="96165c01-d4e2-468d-8e4a-dc6295d1cee7" providerId="ADAL" clId="{176A6825-5F94-47BD-8374-21B7EF036694}" dt="2024-10-29T10:24:38.194" v="37104" actId="14100"/>
          <ac:picMkLst>
            <pc:docMk/>
            <pc:sldMk cId="646448319" sldId="285"/>
            <ac:picMk id="6" creationId="{B90CCF55-0DF7-6546-0ADB-C4F4B562677F}"/>
          </ac:picMkLst>
        </pc:picChg>
        <pc:picChg chg="add del mod">
          <ac:chgData name="Michal Smíšek" userId="96165c01-d4e2-468d-8e4a-dc6295d1cee7" providerId="ADAL" clId="{176A6825-5F94-47BD-8374-21B7EF036694}" dt="2024-10-29T10:18:20.777" v="36671" actId="478"/>
          <ac:picMkLst>
            <pc:docMk/>
            <pc:sldMk cId="646448319" sldId="285"/>
            <ac:picMk id="10" creationId="{FACB86B1-21E7-162F-FBF2-62C59752EE09}"/>
          </ac:picMkLst>
        </pc:picChg>
        <pc:picChg chg="add mod">
          <ac:chgData name="Michal Smíšek" userId="96165c01-d4e2-468d-8e4a-dc6295d1cee7" providerId="ADAL" clId="{176A6825-5F94-47BD-8374-21B7EF036694}" dt="2024-10-29T10:18:36.528" v="36675" actId="1076"/>
          <ac:picMkLst>
            <pc:docMk/>
            <pc:sldMk cId="646448319" sldId="285"/>
            <ac:picMk id="12" creationId="{AF8A71AD-E72C-AE5B-5C82-620DD37DE11A}"/>
          </ac:picMkLst>
        </pc:picChg>
      </pc:sldChg>
      <pc:sldChg chg="addSp delSp modSp new mod">
        <pc:chgData name="Michal Smíšek" userId="96165c01-d4e2-468d-8e4a-dc6295d1cee7" providerId="ADAL" clId="{176A6825-5F94-47BD-8374-21B7EF036694}" dt="2024-11-05T18:50:11.481" v="48357" actId="20577"/>
        <pc:sldMkLst>
          <pc:docMk/>
          <pc:sldMk cId="2982972450" sldId="286"/>
        </pc:sldMkLst>
        <pc:spChg chg="mod">
          <ac:chgData name="Michal Smíšek" userId="96165c01-d4e2-468d-8e4a-dc6295d1cee7" providerId="ADAL" clId="{176A6825-5F94-47BD-8374-21B7EF036694}" dt="2024-11-05T18:40:41.649" v="48308" actId="20577"/>
          <ac:spMkLst>
            <pc:docMk/>
            <pc:sldMk cId="2982972450" sldId="286"/>
            <ac:spMk id="2" creationId="{5A003BAB-09DD-34EB-9EA9-F55FFFD6A088}"/>
          </ac:spMkLst>
        </pc:spChg>
        <pc:spChg chg="del">
          <ac:chgData name="Michal Smíšek" userId="96165c01-d4e2-468d-8e4a-dc6295d1cee7" providerId="ADAL" clId="{176A6825-5F94-47BD-8374-21B7EF036694}" dt="2024-10-29T10:31:19.776" v="37179" actId="478"/>
          <ac:spMkLst>
            <pc:docMk/>
            <pc:sldMk cId="2982972450" sldId="286"/>
            <ac:spMk id="3" creationId="{AC2F88C4-CBFB-C14B-ADEC-5332A801D895}"/>
          </ac:spMkLst>
        </pc:spChg>
        <pc:spChg chg="mod">
          <ac:chgData name="Michal Smíšek" userId="96165c01-d4e2-468d-8e4a-dc6295d1cee7" providerId="ADAL" clId="{176A6825-5F94-47BD-8374-21B7EF036694}" dt="2024-11-05T18:50:11.481" v="48357" actId="20577"/>
          <ac:spMkLst>
            <pc:docMk/>
            <pc:sldMk cId="2982972450" sldId="286"/>
            <ac:spMk id="4" creationId="{616C0091-AE64-406B-F878-80D6C41B5B3C}"/>
          </ac:spMkLst>
        </pc:spChg>
        <pc:spChg chg="del">
          <ac:chgData name="Michal Smíšek" userId="96165c01-d4e2-468d-8e4a-dc6295d1cee7" providerId="ADAL" clId="{176A6825-5F94-47BD-8374-21B7EF036694}" dt="2024-10-29T10:31:29.325" v="37180" actId="478"/>
          <ac:spMkLst>
            <pc:docMk/>
            <pc:sldMk cId="2982972450" sldId="286"/>
            <ac:spMk id="5" creationId="{CF60841C-D9FD-A802-344A-EA23A8582C96}"/>
          </ac:spMkLst>
        </pc:spChg>
        <pc:spChg chg="del mod">
          <ac:chgData name="Michal Smíšek" userId="96165c01-d4e2-468d-8e4a-dc6295d1cee7" providerId="ADAL" clId="{176A6825-5F94-47BD-8374-21B7EF036694}" dt="2024-10-29T10:51:27.002" v="37240" actId="22"/>
          <ac:spMkLst>
            <pc:docMk/>
            <pc:sldMk cId="2982972450" sldId="286"/>
            <ac:spMk id="6" creationId="{0E8579BF-F2AE-B796-6DB5-4849A0BDEC6E}"/>
          </ac:spMkLst>
        </pc:spChg>
        <pc:spChg chg="add mod">
          <ac:chgData name="Michal Smíšek" userId="96165c01-d4e2-468d-8e4a-dc6295d1cee7" providerId="ADAL" clId="{176A6825-5F94-47BD-8374-21B7EF036694}" dt="2024-10-29T10:53:29.916" v="37323" actId="20577"/>
          <ac:spMkLst>
            <pc:docMk/>
            <pc:sldMk cId="2982972450" sldId="286"/>
            <ac:spMk id="9" creationId="{B3FEEC20-EE84-CDEB-6608-802C958031AE}"/>
          </ac:spMkLst>
        </pc:spChg>
        <pc:picChg chg="add mod ord">
          <ac:chgData name="Michal Smíšek" userId="96165c01-d4e2-468d-8e4a-dc6295d1cee7" providerId="ADAL" clId="{176A6825-5F94-47BD-8374-21B7EF036694}" dt="2024-10-29T10:53:13.447" v="37315" actId="1076"/>
          <ac:picMkLst>
            <pc:docMk/>
            <pc:sldMk cId="2982972450" sldId="286"/>
            <ac:picMk id="8" creationId="{EE74D828-04EF-8D34-625A-E50DD0ECA353}"/>
          </ac:picMkLst>
        </pc:picChg>
      </pc:sldChg>
      <pc:sldChg chg="addSp delSp modSp new mod modClrScheme chgLayout">
        <pc:chgData name="Michal Smíšek" userId="96165c01-d4e2-468d-8e4a-dc6295d1cee7" providerId="ADAL" clId="{176A6825-5F94-47BD-8374-21B7EF036694}" dt="2024-10-29T15:08:44.838" v="44114" actId="1076"/>
        <pc:sldMkLst>
          <pc:docMk/>
          <pc:sldMk cId="1163550812" sldId="287"/>
        </pc:sldMkLst>
        <pc:spChg chg="del mod ord">
          <ac:chgData name="Michal Smíšek" userId="96165c01-d4e2-468d-8e4a-dc6295d1cee7" providerId="ADAL" clId="{176A6825-5F94-47BD-8374-21B7EF036694}" dt="2024-10-29T11:32:25.316" v="38807" actId="700"/>
          <ac:spMkLst>
            <pc:docMk/>
            <pc:sldMk cId="1163550812" sldId="287"/>
            <ac:spMk id="2" creationId="{1CEC2CC0-29D6-4DE8-813B-6E9330D50745}"/>
          </ac:spMkLst>
        </pc:spChg>
        <pc:spChg chg="del">
          <ac:chgData name="Michal Smíšek" userId="96165c01-d4e2-468d-8e4a-dc6295d1cee7" providerId="ADAL" clId="{176A6825-5F94-47BD-8374-21B7EF036694}" dt="2024-10-29T11:32:25.316" v="38807" actId="700"/>
          <ac:spMkLst>
            <pc:docMk/>
            <pc:sldMk cId="1163550812" sldId="287"/>
            <ac:spMk id="3" creationId="{355DB1E4-B051-E16E-D463-BAD5716B9FA6}"/>
          </ac:spMkLst>
        </pc:spChg>
        <pc:spChg chg="del mod ord">
          <ac:chgData name="Michal Smíšek" userId="96165c01-d4e2-468d-8e4a-dc6295d1cee7" providerId="ADAL" clId="{176A6825-5F94-47BD-8374-21B7EF036694}" dt="2024-10-29T11:32:25.316" v="38807" actId="700"/>
          <ac:spMkLst>
            <pc:docMk/>
            <pc:sldMk cId="1163550812" sldId="287"/>
            <ac:spMk id="4" creationId="{FADE6269-0CB8-C361-CA69-C8F4C7E1743F}"/>
          </ac:spMkLst>
        </pc:spChg>
        <pc:spChg chg="del">
          <ac:chgData name="Michal Smíšek" userId="96165c01-d4e2-468d-8e4a-dc6295d1cee7" providerId="ADAL" clId="{176A6825-5F94-47BD-8374-21B7EF036694}" dt="2024-10-29T11:32:25.316" v="38807" actId="700"/>
          <ac:spMkLst>
            <pc:docMk/>
            <pc:sldMk cId="1163550812" sldId="287"/>
            <ac:spMk id="5" creationId="{4A4C3E4A-E9F1-46D5-556C-E7BB4AC2E7AD}"/>
          </ac:spMkLst>
        </pc:spChg>
        <pc:spChg chg="del mod ord">
          <ac:chgData name="Michal Smíšek" userId="96165c01-d4e2-468d-8e4a-dc6295d1cee7" providerId="ADAL" clId="{176A6825-5F94-47BD-8374-21B7EF036694}" dt="2024-10-29T11:32:25.316" v="38807" actId="700"/>
          <ac:spMkLst>
            <pc:docMk/>
            <pc:sldMk cId="1163550812" sldId="287"/>
            <ac:spMk id="6" creationId="{4D8FDE83-3C67-0E18-3761-440E32BC80A2}"/>
          </ac:spMkLst>
        </pc:spChg>
        <pc:spChg chg="add mod ord">
          <ac:chgData name="Michal Smíšek" userId="96165c01-d4e2-468d-8e4a-dc6295d1cee7" providerId="ADAL" clId="{176A6825-5F94-47BD-8374-21B7EF036694}" dt="2024-10-29T12:05:09.685" v="38843" actId="20577"/>
          <ac:spMkLst>
            <pc:docMk/>
            <pc:sldMk cId="1163550812" sldId="287"/>
            <ac:spMk id="7" creationId="{4246CB44-BDC3-95CA-2E5B-047A16AB2C4E}"/>
          </ac:spMkLst>
        </pc:spChg>
        <pc:spChg chg="add del mod ord">
          <ac:chgData name="Michal Smíšek" userId="96165c01-d4e2-468d-8e4a-dc6295d1cee7" providerId="ADAL" clId="{176A6825-5F94-47BD-8374-21B7EF036694}" dt="2024-10-29T12:09:01.322" v="38844"/>
          <ac:spMkLst>
            <pc:docMk/>
            <pc:sldMk cId="1163550812" sldId="287"/>
            <ac:spMk id="8" creationId="{E757F1E5-FCC8-C228-C3C3-0EF45736E7AC}"/>
          </ac:spMkLst>
        </pc:spChg>
        <pc:spChg chg="add del mod ord">
          <ac:chgData name="Michal Smíšek" userId="96165c01-d4e2-468d-8e4a-dc6295d1cee7" providerId="ADAL" clId="{176A6825-5F94-47BD-8374-21B7EF036694}" dt="2024-10-29T12:09:10.746" v="38847" actId="478"/>
          <ac:spMkLst>
            <pc:docMk/>
            <pc:sldMk cId="1163550812" sldId="287"/>
            <ac:spMk id="9" creationId="{CF29A33D-11DB-8234-87DD-35F1CA6CF99A}"/>
          </ac:spMkLst>
        </pc:spChg>
        <pc:spChg chg="add del mod">
          <ac:chgData name="Michal Smíšek" userId="96165c01-d4e2-468d-8e4a-dc6295d1cee7" providerId="ADAL" clId="{176A6825-5F94-47BD-8374-21B7EF036694}" dt="2024-10-29T12:12:47.165" v="38853"/>
          <ac:spMkLst>
            <pc:docMk/>
            <pc:sldMk cId="1163550812" sldId="287"/>
            <ac:spMk id="10" creationId="{08F9056D-D6C0-D2B6-817E-C9CCDDE7EF57}"/>
          </ac:spMkLst>
        </pc:spChg>
        <pc:spChg chg="add mod">
          <ac:chgData name="Michal Smíšek" userId="96165c01-d4e2-468d-8e4a-dc6295d1cee7" providerId="ADAL" clId="{176A6825-5F94-47BD-8374-21B7EF036694}" dt="2024-10-29T12:56:21.809" v="40617" actId="5793"/>
          <ac:spMkLst>
            <pc:docMk/>
            <pc:sldMk cId="1163550812" sldId="287"/>
            <ac:spMk id="13" creationId="{5D5F8833-6F27-749D-1AC9-075169FD7B94}"/>
          </ac:spMkLst>
        </pc:spChg>
        <pc:spChg chg="add del mod">
          <ac:chgData name="Michal Smíšek" userId="96165c01-d4e2-468d-8e4a-dc6295d1cee7" providerId="ADAL" clId="{176A6825-5F94-47BD-8374-21B7EF036694}" dt="2024-10-29T12:33:03.818" v="40003"/>
          <ac:spMkLst>
            <pc:docMk/>
            <pc:sldMk cId="1163550812" sldId="287"/>
            <ac:spMk id="14" creationId="{8CBDF7BB-61F1-D0F2-64B0-EE6573E04C79}"/>
          </ac:spMkLst>
        </pc:spChg>
        <pc:spChg chg="add mod">
          <ac:chgData name="Michal Smíšek" userId="96165c01-d4e2-468d-8e4a-dc6295d1cee7" providerId="ADAL" clId="{176A6825-5F94-47BD-8374-21B7EF036694}" dt="2024-10-29T15:08:44.838" v="44114" actId="1076"/>
          <ac:spMkLst>
            <pc:docMk/>
            <pc:sldMk cId="1163550812" sldId="287"/>
            <ac:spMk id="15" creationId="{5338B03D-1664-33E9-8689-B38920D0F01B}"/>
          </ac:spMkLst>
        </pc:spChg>
        <pc:picChg chg="add mod">
          <ac:chgData name="Michal Smíšek" userId="96165c01-d4e2-468d-8e4a-dc6295d1cee7" providerId="ADAL" clId="{176A6825-5F94-47BD-8374-21B7EF036694}" dt="2024-10-29T12:11:31.121" v="38851" actId="1076"/>
          <ac:picMkLst>
            <pc:docMk/>
            <pc:sldMk cId="1163550812" sldId="287"/>
            <ac:picMk id="12" creationId="{1EBB267F-DEE6-577C-1A7F-79305A3F3E0A}"/>
          </ac:picMkLst>
        </pc:picChg>
        <pc:picChg chg="add del mod">
          <ac:chgData name="Michal Smíšek" userId="96165c01-d4e2-468d-8e4a-dc6295d1cee7" providerId="ADAL" clId="{176A6825-5F94-47BD-8374-21B7EF036694}" dt="2024-10-29T12:11:22.003" v="38848" actId="478"/>
          <ac:picMkLst>
            <pc:docMk/>
            <pc:sldMk cId="1163550812" sldId="287"/>
            <ac:picMk id="2050" creationId="{FFBE9C92-5E87-346C-E539-6360B89568CB}"/>
          </ac:picMkLst>
        </pc:picChg>
        <pc:picChg chg="add mod">
          <ac:chgData name="Michal Smíšek" userId="96165c01-d4e2-468d-8e4a-dc6295d1cee7" providerId="ADAL" clId="{176A6825-5F94-47BD-8374-21B7EF036694}" dt="2024-10-29T12:12:49.941" v="38854" actId="1076"/>
          <ac:picMkLst>
            <pc:docMk/>
            <pc:sldMk cId="1163550812" sldId="287"/>
            <ac:picMk id="2052" creationId="{776F3986-7A65-7505-B2D2-C7B7B3D8B47B}"/>
          </ac:picMkLst>
        </pc:picChg>
        <pc:inkChg chg="add">
          <ac:chgData name="Michal Smíšek" userId="96165c01-d4e2-468d-8e4a-dc6295d1cee7" providerId="ADAL" clId="{176A6825-5F94-47BD-8374-21B7EF036694}" dt="2024-10-29T12:32:56.886" v="40001" actId="9405"/>
          <ac:inkMkLst>
            <pc:docMk/>
            <pc:sldMk cId="1163550812" sldId="287"/>
            <ac:inkMk id="16" creationId="{7CDF8F3E-FDDC-D289-1FB9-06F6166F6B58}"/>
          </ac:inkMkLst>
        </pc:inkChg>
      </pc:sldChg>
      <pc:sldChg chg="addSp delSp modSp new mod modClrScheme chgLayout">
        <pc:chgData name="Michal Smíšek" userId="96165c01-d4e2-468d-8e4a-dc6295d1cee7" providerId="ADAL" clId="{176A6825-5F94-47BD-8374-21B7EF036694}" dt="2024-10-29T12:04:56.094" v="38827" actId="1076"/>
        <pc:sldMkLst>
          <pc:docMk/>
          <pc:sldMk cId="617478802" sldId="288"/>
        </pc:sldMkLst>
        <pc:spChg chg="del">
          <ac:chgData name="Michal Smíšek" userId="96165c01-d4e2-468d-8e4a-dc6295d1cee7" providerId="ADAL" clId="{176A6825-5F94-47BD-8374-21B7EF036694}" dt="2024-10-29T12:02:38.822" v="38814" actId="700"/>
          <ac:spMkLst>
            <pc:docMk/>
            <pc:sldMk cId="617478802" sldId="288"/>
            <ac:spMk id="2" creationId="{3CEE04F3-E3B4-C3E3-F5BD-9688E24C76AD}"/>
          </ac:spMkLst>
        </pc:spChg>
        <pc:spChg chg="del">
          <ac:chgData name="Michal Smíšek" userId="96165c01-d4e2-468d-8e4a-dc6295d1cee7" providerId="ADAL" clId="{176A6825-5F94-47BD-8374-21B7EF036694}" dt="2024-10-29T12:02:38.822" v="38814" actId="700"/>
          <ac:spMkLst>
            <pc:docMk/>
            <pc:sldMk cId="617478802" sldId="288"/>
            <ac:spMk id="3" creationId="{31ACFD83-A190-111F-D780-C0D1B9D097B1}"/>
          </ac:spMkLst>
        </pc:spChg>
        <pc:spChg chg="del">
          <ac:chgData name="Michal Smíšek" userId="96165c01-d4e2-468d-8e4a-dc6295d1cee7" providerId="ADAL" clId="{176A6825-5F94-47BD-8374-21B7EF036694}" dt="2024-10-29T12:02:38.822" v="38814" actId="700"/>
          <ac:spMkLst>
            <pc:docMk/>
            <pc:sldMk cId="617478802" sldId="288"/>
            <ac:spMk id="4" creationId="{CBE6DBA3-F4EE-2CCB-4A67-26BF2EACD076}"/>
          </ac:spMkLst>
        </pc:spChg>
        <pc:spChg chg="del">
          <ac:chgData name="Michal Smíšek" userId="96165c01-d4e2-468d-8e4a-dc6295d1cee7" providerId="ADAL" clId="{176A6825-5F94-47BD-8374-21B7EF036694}" dt="2024-10-29T12:02:38.822" v="38814" actId="700"/>
          <ac:spMkLst>
            <pc:docMk/>
            <pc:sldMk cId="617478802" sldId="288"/>
            <ac:spMk id="5" creationId="{D3F341B2-CC23-A0CE-EC6A-BEFC0BEC745E}"/>
          </ac:spMkLst>
        </pc:spChg>
        <pc:spChg chg="del">
          <ac:chgData name="Michal Smíšek" userId="96165c01-d4e2-468d-8e4a-dc6295d1cee7" providerId="ADAL" clId="{176A6825-5F94-47BD-8374-21B7EF036694}" dt="2024-10-29T12:02:38.822" v="38814" actId="700"/>
          <ac:spMkLst>
            <pc:docMk/>
            <pc:sldMk cId="617478802" sldId="288"/>
            <ac:spMk id="6" creationId="{1F96FEA5-9892-69E1-3528-944E05833947}"/>
          </ac:spMkLst>
        </pc:spChg>
        <pc:picChg chg="add del mod">
          <ac:chgData name="Michal Smíšek" userId="96165c01-d4e2-468d-8e4a-dc6295d1cee7" providerId="ADAL" clId="{176A6825-5F94-47BD-8374-21B7EF036694}" dt="2024-10-29T12:03:06.665" v="38817" actId="478"/>
          <ac:picMkLst>
            <pc:docMk/>
            <pc:sldMk cId="617478802" sldId="288"/>
            <ac:picMk id="8" creationId="{57F22DEA-BBE5-3A68-9A0D-5DBEA31DC21F}"/>
          </ac:picMkLst>
        </pc:picChg>
        <pc:picChg chg="add mod">
          <ac:chgData name="Michal Smíšek" userId="96165c01-d4e2-468d-8e4a-dc6295d1cee7" providerId="ADAL" clId="{176A6825-5F94-47BD-8374-21B7EF036694}" dt="2024-10-29T12:04:47.699" v="38822"/>
          <ac:picMkLst>
            <pc:docMk/>
            <pc:sldMk cId="617478802" sldId="288"/>
            <ac:picMk id="10" creationId="{31AE6906-A797-CE9B-AA99-D61721B4E2E7}"/>
          </ac:picMkLst>
        </pc:picChg>
        <pc:picChg chg="add mod">
          <ac:chgData name="Michal Smíšek" userId="96165c01-d4e2-468d-8e4a-dc6295d1cee7" providerId="ADAL" clId="{176A6825-5F94-47BD-8374-21B7EF036694}" dt="2024-10-29T12:04:56.094" v="38827" actId="1076"/>
          <ac:picMkLst>
            <pc:docMk/>
            <pc:sldMk cId="617478802" sldId="288"/>
            <ac:picMk id="12" creationId="{519CD064-97FA-E043-5367-EE364C8DCCDD}"/>
          </ac:picMkLst>
        </pc:picChg>
      </pc:sldChg>
      <pc:sldChg chg="addSp delSp modSp new mod setBg">
        <pc:chgData name="Michal Smíšek" userId="96165c01-d4e2-468d-8e4a-dc6295d1cee7" providerId="ADAL" clId="{176A6825-5F94-47BD-8374-21B7EF036694}" dt="2024-11-05T19:16:22.501" v="48374" actId="20577"/>
        <pc:sldMkLst>
          <pc:docMk/>
          <pc:sldMk cId="3682504928" sldId="289"/>
        </pc:sldMkLst>
        <pc:spChg chg="mod">
          <ac:chgData name="Michal Smíšek" userId="96165c01-d4e2-468d-8e4a-dc6295d1cee7" providerId="ADAL" clId="{176A6825-5F94-47BD-8374-21B7EF036694}" dt="2024-10-29T13:17:34.581" v="41750" actId="26606"/>
          <ac:spMkLst>
            <pc:docMk/>
            <pc:sldMk cId="3682504928" sldId="289"/>
            <ac:spMk id="2" creationId="{D8C1223A-8867-AF97-98F8-D9D0C590B878}"/>
          </ac:spMkLst>
        </pc:spChg>
        <pc:spChg chg="mod">
          <ac:chgData name="Michal Smíšek" userId="96165c01-d4e2-468d-8e4a-dc6295d1cee7" providerId="ADAL" clId="{176A6825-5F94-47BD-8374-21B7EF036694}" dt="2024-11-05T19:16:22.501" v="48374" actId="20577"/>
          <ac:spMkLst>
            <pc:docMk/>
            <pc:sldMk cId="3682504928" sldId="289"/>
            <ac:spMk id="3" creationId="{D7271733-BC61-C6D3-C20B-D4550207FCC3}"/>
          </ac:spMkLst>
        </pc:spChg>
        <pc:spChg chg="del mod">
          <ac:chgData name="Michal Smíšek" userId="96165c01-d4e2-468d-8e4a-dc6295d1cee7" providerId="ADAL" clId="{176A6825-5F94-47BD-8374-21B7EF036694}" dt="2024-10-29T13:16:03.258" v="41733" actId="478"/>
          <ac:spMkLst>
            <pc:docMk/>
            <pc:sldMk cId="3682504928" sldId="289"/>
            <ac:spMk id="4" creationId="{E0657FAB-2042-8CBA-502D-3D6C62B69F8B}"/>
          </ac:spMkLst>
        </pc:spChg>
        <pc:spChg chg="add del">
          <ac:chgData name="Michal Smíšek" userId="96165c01-d4e2-468d-8e4a-dc6295d1cee7" providerId="ADAL" clId="{176A6825-5F94-47BD-8374-21B7EF036694}" dt="2024-10-29T13:17:34.581" v="41750" actId="26606"/>
          <ac:spMkLst>
            <pc:docMk/>
            <pc:sldMk cId="3682504928" sldId="289"/>
            <ac:spMk id="3077" creationId="{156E7627-9054-4C34-A9FF-A07F952840C0}"/>
          </ac:spMkLst>
        </pc:spChg>
        <pc:spChg chg="add del">
          <ac:chgData name="Michal Smíšek" userId="96165c01-d4e2-468d-8e4a-dc6295d1cee7" providerId="ADAL" clId="{176A6825-5F94-47BD-8374-21B7EF036694}" dt="2024-10-29T13:17:34.581" v="41750" actId="26606"/>
          <ac:spMkLst>
            <pc:docMk/>
            <pc:sldMk cId="3682504928" sldId="289"/>
            <ac:spMk id="3078" creationId="{BAFFBAEC-4B09-4263-AA73-ECE450FC74C6}"/>
          </ac:spMkLst>
        </pc:spChg>
        <pc:spChg chg="add del">
          <ac:chgData name="Michal Smíšek" userId="96165c01-d4e2-468d-8e4a-dc6295d1cee7" providerId="ADAL" clId="{176A6825-5F94-47BD-8374-21B7EF036694}" dt="2024-10-29T13:17:27.933" v="41748" actId="26606"/>
          <ac:spMkLst>
            <pc:docMk/>
            <pc:sldMk cId="3682504928" sldId="289"/>
            <ac:spMk id="3081" creationId="{9D431EF2-5A31-4C05-AA3E-4580F553429C}"/>
          </ac:spMkLst>
        </pc:spChg>
        <pc:spChg chg="add del">
          <ac:chgData name="Michal Smíšek" userId="96165c01-d4e2-468d-8e4a-dc6295d1cee7" providerId="ADAL" clId="{176A6825-5F94-47BD-8374-21B7EF036694}" dt="2024-10-29T13:17:34.581" v="41750" actId="26606"/>
          <ac:spMkLst>
            <pc:docMk/>
            <pc:sldMk cId="3682504928" sldId="289"/>
            <ac:spMk id="3082" creationId="{E045B6E3-569F-487B-8966-D3A87C7B42F8}"/>
          </ac:spMkLst>
        </pc:spChg>
        <pc:spChg chg="add del">
          <ac:chgData name="Michal Smíšek" userId="96165c01-d4e2-468d-8e4a-dc6295d1cee7" providerId="ADAL" clId="{176A6825-5F94-47BD-8374-21B7EF036694}" dt="2024-10-29T13:17:27.933" v="41748" actId="26606"/>
          <ac:spMkLst>
            <pc:docMk/>
            <pc:sldMk cId="3682504928" sldId="289"/>
            <ac:spMk id="3083" creationId="{67678399-6817-4845-9B59-E82951B0B0E4}"/>
          </ac:spMkLst>
        </pc:spChg>
        <pc:spChg chg="add del">
          <ac:chgData name="Michal Smíšek" userId="96165c01-d4e2-468d-8e4a-dc6295d1cee7" providerId="ADAL" clId="{176A6825-5F94-47BD-8374-21B7EF036694}" dt="2024-10-29T13:17:27.933" v="41748" actId="26606"/>
          <ac:spMkLst>
            <pc:docMk/>
            <pc:sldMk cId="3682504928" sldId="289"/>
            <ac:spMk id="3085" creationId="{B044E73A-9DB7-46CD-9B4D-9DE9FB5E6E1F}"/>
          </ac:spMkLst>
        </pc:spChg>
        <pc:spChg chg="add del">
          <ac:chgData name="Michal Smíšek" userId="96165c01-d4e2-468d-8e4a-dc6295d1cee7" providerId="ADAL" clId="{176A6825-5F94-47BD-8374-21B7EF036694}" dt="2024-10-29T13:17:27.933" v="41748" actId="26606"/>
          <ac:spMkLst>
            <pc:docMk/>
            <pc:sldMk cId="3682504928" sldId="289"/>
            <ac:spMk id="3087" creationId="{F8057F48-2FD4-4DD3-B887-FEE2B4475912}"/>
          </ac:spMkLst>
        </pc:spChg>
        <pc:spChg chg="add del">
          <ac:chgData name="Michal Smíšek" userId="96165c01-d4e2-468d-8e4a-dc6295d1cee7" providerId="ADAL" clId="{176A6825-5F94-47BD-8374-21B7EF036694}" dt="2024-10-29T13:17:27.933" v="41748" actId="26606"/>
          <ac:spMkLst>
            <pc:docMk/>
            <pc:sldMk cId="3682504928" sldId="289"/>
            <ac:spMk id="3089" creationId="{7A4469D8-5936-48B8-AF0C-37FF2AEE292E}"/>
          </ac:spMkLst>
        </pc:spChg>
        <pc:picChg chg="add mod ord">
          <ac:chgData name="Michal Smíšek" userId="96165c01-d4e2-468d-8e4a-dc6295d1cee7" providerId="ADAL" clId="{176A6825-5F94-47BD-8374-21B7EF036694}" dt="2024-10-29T13:17:51.689" v="41756" actId="14100"/>
          <ac:picMkLst>
            <pc:docMk/>
            <pc:sldMk cId="3682504928" sldId="289"/>
            <ac:picMk id="7" creationId="{2B880F6E-6636-0C07-0A76-1174E5E8BA21}"/>
          </ac:picMkLst>
        </pc:picChg>
        <pc:picChg chg="add mod ord">
          <ac:chgData name="Michal Smíšek" userId="96165c01-d4e2-468d-8e4a-dc6295d1cee7" providerId="ADAL" clId="{176A6825-5F94-47BD-8374-21B7EF036694}" dt="2024-10-29T13:17:47.238" v="41754" actId="14100"/>
          <ac:picMkLst>
            <pc:docMk/>
            <pc:sldMk cId="3682504928" sldId="289"/>
            <ac:picMk id="3074" creationId="{2FA86C5A-A616-E8A3-5950-8E83BB8A39B8}"/>
          </ac:picMkLst>
        </pc:picChg>
        <pc:inkChg chg="add mod ord">
          <ac:chgData name="Michal Smíšek" userId="96165c01-d4e2-468d-8e4a-dc6295d1cee7" providerId="ADAL" clId="{176A6825-5F94-47BD-8374-21B7EF036694}" dt="2024-10-29T13:17:34.581" v="41750" actId="26606"/>
          <ac:inkMkLst>
            <pc:docMk/>
            <pc:sldMk cId="3682504928" sldId="289"/>
            <ac:inkMk id="5" creationId="{F11C5149-EF6D-5AA7-A3E9-4BB03C7F0BCC}"/>
          </ac:inkMkLst>
        </pc:inkChg>
        <pc:cxnChg chg="add del">
          <ac:chgData name="Michal Smíšek" userId="96165c01-d4e2-468d-8e4a-dc6295d1cee7" providerId="ADAL" clId="{176A6825-5F94-47BD-8374-21B7EF036694}" dt="2024-10-29T13:17:34.581" v="41750" actId="26606"/>
          <ac:cxnSpMkLst>
            <pc:docMk/>
            <pc:sldMk cId="3682504928" sldId="289"/>
            <ac:cxnSpMk id="3076" creationId="{FA32BB39-F62E-43E2-BD90-29FA555154B1}"/>
          </ac:cxnSpMkLst>
        </pc:cxnChg>
        <pc:cxnChg chg="add del">
          <ac:chgData name="Michal Smíšek" userId="96165c01-d4e2-468d-8e4a-dc6295d1cee7" providerId="ADAL" clId="{176A6825-5F94-47BD-8374-21B7EF036694}" dt="2024-10-29T13:17:27.933" v="41748" actId="26606"/>
          <ac:cxnSpMkLst>
            <pc:docMk/>
            <pc:sldMk cId="3682504928" sldId="289"/>
            <ac:cxnSpMk id="3079" creationId="{FA32BB39-F62E-43E2-BD90-29FA555154B1}"/>
          </ac:cxnSpMkLst>
        </pc:cxnChg>
        <pc:cxnChg chg="add del">
          <ac:chgData name="Michal Smíšek" userId="96165c01-d4e2-468d-8e4a-dc6295d1cee7" providerId="ADAL" clId="{176A6825-5F94-47BD-8374-21B7EF036694}" dt="2024-10-29T13:17:34.581" v="41750" actId="26606"/>
          <ac:cxnSpMkLst>
            <pc:docMk/>
            <pc:sldMk cId="3682504928" sldId="289"/>
            <ac:cxnSpMk id="3080" creationId="{C570AA90-7628-435C-9F08-19F2E026DCDA}"/>
          </ac:cxnSpMkLst>
        </pc:cxnChg>
      </pc:sldChg>
      <pc:sldChg chg="addSp delSp modSp new mod">
        <pc:chgData name="Michal Smíšek" userId="96165c01-d4e2-468d-8e4a-dc6295d1cee7" providerId="ADAL" clId="{176A6825-5F94-47BD-8374-21B7EF036694}" dt="2024-11-05T19:33:03.607" v="48380" actId="20577"/>
        <pc:sldMkLst>
          <pc:docMk/>
          <pc:sldMk cId="2592302460" sldId="290"/>
        </pc:sldMkLst>
        <pc:spChg chg="mod">
          <ac:chgData name="Michal Smíšek" userId="96165c01-d4e2-468d-8e4a-dc6295d1cee7" providerId="ADAL" clId="{176A6825-5F94-47BD-8374-21B7EF036694}" dt="2024-10-29T13:20:06.054" v="41796" actId="14100"/>
          <ac:spMkLst>
            <pc:docMk/>
            <pc:sldMk cId="2592302460" sldId="290"/>
            <ac:spMk id="2" creationId="{2B9F1697-9B53-7076-1361-9CA42172A19F}"/>
          </ac:spMkLst>
        </pc:spChg>
        <pc:spChg chg="mod">
          <ac:chgData name="Michal Smíšek" userId="96165c01-d4e2-468d-8e4a-dc6295d1cee7" providerId="ADAL" clId="{176A6825-5F94-47BD-8374-21B7EF036694}" dt="2024-11-05T19:33:03.607" v="48380" actId="20577"/>
          <ac:spMkLst>
            <pc:docMk/>
            <pc:sldMk cId="2592302460" sldId="290"/>
            <ac:spMk id="3" creationId="{124D4C0D-8398-62D0-3D06-FDBFDF465B88}"/>
          </ac:spMkLst>
        </pc:spChg>
        <pc:spChg chg="del mod">
          <ac:chgData name="Michal Smíšek" userId="96165c01-d4e2-468d-8e4a-dc6295d1cee7" providerId="ADAL" clId="{176A6825-5F94-47BD-8374-21B7EF036694}" dt="2024-10-29T13:54:37.212" v="42967" actId="478"/>
          <ac:spMkLst>
            <pc:docMk/>
            <pc:sldMk cId="2592302460" sldId="290"/>
            <ac:spMk id="4" creationId="{8FFB951D-6D34-29DD-F8FA-74D11BAE072B}"/>
          </ac:spMkLst>
        </pc:spChg>
        <pc:spChg chg="add">
          <ac:chgData name="Michal Smíšek" userId="96165c01-d4e2-468d-8e4a-dc6295d1cee7" providerId="ADAL" clId="{176A6825-5F94-47BD-8374-21B7EF036694}" dt="2024-10-29T13:56:37.520" v="42970"/>
          <ac:spMkLst>
            <pc:docMk/>
            <pc:sldMk cId="2592302460" sldId="290"/>
            <ac:spMk id="7" creationId="{F2810CBD-A591-62C8-F865-88BD7B753325}"/>
          </ac:spMkLst>
        </pc:spChg>
        <pc:spChg chg="add mod">
          <ac:chgData name="Michal Smíšek" userId="96165c01-d4e2-468d-8e4a-dc6295d1cee7" providerId="ADAL" clId="{176A6825-5F94-47BD-8374-21B7EF036694}" dt="2024-10-29T13:56:57.222" v="42975" actId="14100"/>
          <ac:spMkLst>
            <pc:docMk/>
            <pc:sldMk cId="2592302460" sldId="290"/>
            <ac:spMk id="8" creationId="{BA6B199C-0C03-2F27-44E5-DF61C7B7101A}"/>
          </ac:spMkLst>
        </pc:spChg>
        <pc:spChg chg="add mod">
          <ac:chgData name="Michal Smíšek" userId="96165c01-d4e2-468d-8e4a-dc6295d1cee7" providerId="ADAL" clId="{176A6825-5F94-47BD-8374-21B7EF036694}" dt="2024-10-29T13:57:04.022" v="42978" actId="14100"/>
          <ac:spMkLst>
            <pc:docMk/>
            <pc:sldMk cId="2592302460" sldId="290"/>
            <ac:spMk id="9" creationId="{F8A4F0FE-C0BD-BDC1-27C6-9B221C0FD6F3}"/>
          </ac:spMkLst>
        </pc:spChg>
        <pc:spChg chg="add">
          <ac:chgData name="Michal Smíšek" userId="96165c01-d4e2-468d-8e4a-dc6295d1cee7" providerId="ADAL" clId="{176A6825-5F94-47BD-8374-21B7EF036694}" dt="2024-10-29T13:57:51.658" v="42984"/>
          <ac:spMkLst>
            <pc:docMk/>
            <pc:sldMk cId="2592302460" sldId="290"/>
            <ac:spMk id="11" creationId="{6FE54858-55FF-55B2-E888-D324F9698449}"/>
          </ac:spMkLst>
        </pc:spChg>
        <pc:graphicFrameChg chg="add del mod">
          <ac:chgData name="Michal Smíšek" userId="96165c01-d4e2-468d-8e4a-dc6295d1cee7" providerId="ADAL" clId="{176A6825-5F94-47BD-8374-21B7EF036694}" dt="2024-10-29T13:57:41.066" v="42983" actId="478"/>
          <ac:graphicFrameMkLst>
            <pc:docMk/>
            <pc:sldMk cId="2592302460" sldId="290"/>
            <ac:graphicFrameMk id="10" creationId="{864E8B21-F016-0B62-DA3C-1D284D3D80A8}"/>
          </ac:graphicFrameMkLst>
        </pc:graphicFrameChg>
        <pc:picChg chg="add mod">
          <ac:chgData name="Michal Smíšek" userId="96165c01-d4e2-468d-8e4a-dc6295d1cee7" providerId="ADAL" clId="{176A6825-5F94-47BD-8374-21B7EF036694}" dt="2024-10-29T13:58:20.511" v="42988" actId="1076"/>
          <ac:picMkLst>
            <pc:docMk/>
            <pc:sldMk cId="2592302460" sldId="290"/>
            <ac:picMk id="6" creationId="{D2D55EE9-6A73-615B-44D6-A461A414D53F}"/>
          </ac:picMkLst>
        </pc:picChg>
        <pc:picChg chg="add mod">
          <ac:chgData name="Michal Smíšek" userId="96165c01-d4e2-468d-8e4a-dc6295d1cee7" providerId="ADAL" clId="{176A6825-5F94-47BD-8374-21B7EF036694}" dt="2024-10-29T13:58:23.117" v="42989" actId="1076"/>
          <ac:picMkLst>
            <pc:docMk/>
            <pc:sldMk cId="2592302460" sldId="290"/>
            <ac:picMk id="4106" creationId="{FD1D7571-A79D-DD8F-3BCB-DD4A20A885AE}"/>
          </ac:picMkLst>
        </pc:picChg>
      </pc:sldChg>
      <pc:sldChg chg="addSp delSp modSp new mod">
        <pc:chgData name="Michal Smíšek" userId="96165c01-d4e2-468d-8e4a-dc6295d1cee7" providerId="ADAL" clId="{176A6825-5F94-47BD-8374-21B7EF036694}" dt="2024-10-30T08:28:00.841" v="48151" actId="1076"/>
        <pc:sldMkLst>
          <pc:docMk/>
          <pc:sldMk cId="368279620" sldId="291"/>
        </pc:sldMkLst>
        <pc:spChg chg="mod">
          <ac:chgData name="Michal Smíšek" userId="96165c01-d4e2-468d-8e4a-dc6295d1cee7" providerId="ADAL" clId="{176A6825-5F94-47BD-8374-21B7EF036694}" dt="2024-10-29T13:59:27.944" v="43057" actId="20577"/>
          <ac:spMkLst>
            <pc:docMk/>
            <pc:sldMk cId="368279620" sldId="291"/>
            <ac:spMk id="2" creationId="{7EA70682-41D1-247C-D83B-631DFC50C43E}"/>
          </ac:spMkLst>
        </pc:spChg>
        <pc:spChg chg="del mod">
          <ac:chgData name="Michal Smíšek" userId="96165c01-d4e2-468d-8e4a-dc6295d1cee7" providerId="ADAL" clId="{176A6825-5F94-47BD-8374-21B7EF036694}" dt="2024-10-29T14:06:18.228" v="43062"/>
          <ac:spMkLst>
            <pc:docMk/>
            <pc:sldMk cId="368279620" sldId="291"/>
            <ac:spMk id="3" creationId="{11E5099B-D34E-8D93-103C-5541BF881523}"/>
          </ac:spMkLst>
        </pc:spChg>
        <pc:spChg chg="del mod">
          <ac:chgData name="Michal Smíšek" userId="96165c01-d4e2-468d-8e4a-dc6295d1cee7" providerId="ADAL" clId="{176A6825-5F94-47BD-8374-21B7EF036694}" dt="2024-10-29T14:06:34.295" v="43067" actId="478"/>
          <ac:spMkLst>
            <pc:docMk/>
            <pc:sldMk cId="368279620" sldId="291"/>
            <ac:spMk id="4" creationId="{6FF25FFF-A42B-641E-3E91-A3D3A6911A66}"/>
          </ac:spMkLst>
        </pc:spChg>
        <pc:spChg chg="add mod">
          <ac:chgData name="Michal Smíšek" userId="96165c01-d4e2-468d-8e4a-dc6295d1cee7" providerId="ADAL" clId="{176A6825-5F94-47BD-8374-21B7EF036694}" dt="2024-10-30T08:28:00.841" v="48151" actId="1076"/>
          <ac:spMkLst>
            <pc:docMk/>
            <pc:sldMk cId="368279620" sldId="291"/>
            <ac:spMk id="8" creationId="{03C7EAE1-FBE7-8DE8-D905-99B9AE6329E0}"/>
          </ac:spMkLst>
        </pc:spChg>
        <pc:spChg chg="add mod">
          <ac:chgData name="Michal Smíšek" userId="96165c01-d4e2-468d-8e4a-dc6295d1cee7" providerId="ADAL" clId="{176A6825-5F94-47BD-8374-21B7EF036694}" dt="2024-10-29T14:26:22.201" v="44062" actId="20577"/>
          <ac:spMkLst>
            <pc:docMk/>
            <pc:sldMk cId="368279620" sldId="291"/>
            <ac:spMk id="10" creationId="{878A3B87-B666-9ACB-BE5E-D60173F868B9}"/>
          </ac:spMkLst>
        </pc:spChg>
        <pc:picChg chg="add mod">
          <ac:chgData name="Michal Smíšek" userId="96165c01-d4e2-468d-8e4a-dc6295d1cee7" providerId="ADAL" clId="{176A6825-5F94-47BD-8374-21B7EF036694}" dt="2024-10-29T14:06:47.892" v="43070" actId="14100"/>
          <ac:picMkLst>
            <pc:docMk/>
            <pc:sldMk cId="368279620" sldId="291"/>
            <ac:picMk id="6" creationId="{41AA4B0B-4CA5-8561-928F-B1190A314596}"/>
          </ac:picMkLst>
        </pc:picChg>
        <pc:picChg chg="add mod">
          <ac:chgData name="Michal Smíšek" userId="96165c01-d4e2-468d-8e4a-dc6295d1cee7" providerId="ADAL" clId="{176A6825-5F94-47BD-8374-21B7EF036694}" dt="2024-10-29T14:07:00.286" v="43072" actId="1076"/>
          <ac:picMkLst>
            <pc:docMk/>
            <pc:sldMk cId="368279620" sldId="291"/>
            <ac:picMk id="7" creationId="{30C32CE8-B37F-5A40-AF7F-0F4C5A5DA624}"/>
          </ac:picMkLst>
        </pc:picChg>
        <pc:picChg chg="add mod">
          <ac:chgData name="Michal Smíšek" userId="96165c01-d4e2-468d-8e4a-dc6295d1cee7" providerId="ADAL" clId="{176A6825-5F94-47BD-8374-21B7EF036694}" dt="2024-10-29T14:05:22.342" v="43061" actId="14100"/>
          <ac:picMkLst>
            <pc:docMk/>
            <pc:sldMk cId="368279620" sldId="291"/>
            <ac:picMk id="5122" creationId="{62CA88A0-9371-81F0-EDBD-72EDC0569913}"/>
          </ac:picMkLst>
        </pc:picChg>
        <pc:inkChg chg="add">
          <ac:chgData name="Michal Smíšek" userId="96165c01-d4e2-468d-8e4a-dc6295d1cee7" providerId="ADAL" clId="{176A6825-5F94-47BD-8374-21B7EF036694}" dt="2024-10-29T14:07:55.222" v="43105" actId="9405"/>
          <ac:inkMkLst>
            <pc:docMk/>
            <pc:sldMk cId="368279620" sldId="291"/>
            <ac:inkMk id="9" creationId="{66146145-B72A-D6B7-5E9D-A4CA8EE627C7}"/>
          </ac:inkMkLst>
        </pc:inkChg>
        <pc:inkChg chg="add del">
          <ac:chgData name="Michal Smíšek" userId="96165c01-d4e2-468d-8e4a-dc6295d1cee7" providerId="ADAL" clId="{176A6825-5F94-47BD-8374-21B7EF036694}" dt="2024-10-29T14:12:28.137" v="43285" actId="9405"/>
          <ac:inkMkLst>
            <pc:docMk/>
            <pc:sldMk cId="368279620" sldId="291"/>
            <ac:inkMk id="11" creationId="{AAC29DB5-32AD-3EC5-21D5-9F5ED0F76DD4}"/>
          </ac:inkMkLst>
        </pc:inkChg>
        <pc:inkChg chg="add">
          <ac:chgData name="Michal Smíšek" userId="96165c01-d4e2-468d-8e4a-dc6295d1cee7" providerId="ADAL" clId="{176A6825-5F94-47BD-8374-21B7EF036694}" dt="2024-10-29T14:12:31.857" v="43286" actId="9405"/>
          <ac:inkMkLst>
            <pc:docMk/>
            <pc:sldMk cId="368279620" sldId="291"/>
            <ac:inkMk id="12" creationId="{C2D64196-9952-AA8E-B6E4-41D054D3A71C}"/>
          </ac:inkMkLst>
        </pc:inkChg>
      </pc:sldChg>
      <pc:sldChg chg="addSp delSp modSp new mod">
        <pc:chgData name="Michal Smíšek" userId="96165c01-d4e2-468d-8e4a-dc6295d1cee7" providerId="ADAL" clId="{176A6825-5F94-47BD-8374-21B7EF036694}" dt="2024-10-30T08:00:50.952" v="48117" actId="20577"/>
        <pc:sldMkLst>
          <pc:docMk/>
          <pc:sldMk cId="2955872271" sldId="292"/>
        </pc:sldMkLst>
        <pc:spChg chg="mod">
          <ac:chgData name="Michal Smíšek" userId="96165c01-d4e2-468d-8e4a-dc6295d1cee7" providerId="ADAL" clId="{176A6825-5F94-47BD-8374-21B7EF036694}" dt="2024-10-29T15:37:29.787" v="45042" actId="255"/>
          <ac:spMkLst>
            <pc:docMk/>
            <pc:sldMk cId="2955872271" sldId="292"/>
            <ac:spMk id="2" creationId="{621BE7FC-E37D-BFDE-668A-B809B32BDC64}"/>
          </ac:spMkLst>
        </pc:spChg>
        <pc:spChg chg="mod">
          <ac:chgData name="Michal Smíšek" userId="96165c01-d4e2-468d-8e4a-dc6295d1cee7" providerId="ADAL" clId="{176A6825-5F94-47BD-8374-21B7EF036694}" dt="2024-10-30T08:00:50.952" v="48117" actId="20577"/>
          <ac:spMkLst>
            <pc:docMk/>
            <pc:sldMk cId="2955872271" sldId="292"/>
            <ac:spMk id="3" creationId="{DE079C0B-67AF-CB4A-1FFE-1A9760D3920E}"/>
          </ac:spMkLst>
        </pc:spChg>
        <pc:spChg chg="del mod">
          <ac:chgData name="Michal Smíšek" userId="96165c01-d4e2-468d-8e4a-dc6295d1cee7" providerId="ADAL" clId="{176A6825-5F94-47BD-8374-21B7EF036694}" dt="2024-10-29T15:53:16.879" v="45674"/>
          <ac:spMkLst>
            <pc:docMk/>
            <pc:sldMk cId="2955872271" sldId="292"/>
            <ac:spMk id="4" creationId="{1F99727A-CF1C-98A4-E67A-3F1B8E849BB5}"/>
          </ac:spMkLst>
        </pc:spChg>
        <pc:spChg chg="add mod">
          <ac:chgData name="Michal Smíšek" userId="96165c01-d4e2-468d-8e4a-dc6295d1cee7" providerId="ADAL" clId="{176A6825-5F94-47BD-8374-21B7EF036694}" dt="2024-10-29T15:55:58.604" v="45715" actId="20577"/>
          <ac:spMkLst>
            <pc:docMk/>
            <pc:sldMk cId="2955872271" sldId="292"/>
            <ac:spMk id="5" creationId="{942088E3-1048-6377-4245-1DD7C3255D39}"/>
          </ac:spMkLst>
        </pc:spChg>
        <pc:spChg chg="add mod">
          <ac:chgData name="Michal Smíšek" userId="96165c01-d4e2-468d-8e4a-dc6295d1cee7" providerId="ADAL" clId="{176A6825-5F94-47BD-8374-21B7EF036694}" dt="2024-10-30T08:00:42.801" v="48106" actId="20577"/>
          <ac:spMkLst>
            <pc:docMk/>
            <pc:sldMk cId="2955872271" sldId="292"/>
            <ac:spMk id="8" creationId="{E689FD7E-6017-21D5-9959-3F59751C6A2D}"/>
          </ac:spMkLst>
        </pc:spChg>
        <pc:picChg chg="add mod">
          <ac:chgData name="Michal Smíšek" userId="96165c01-d4e2-468d-8e4a-dc6295d1cee7" providerId="ADAL" clId="{176A6825-5F94-47BD-8374-21B7EF036694}" dt="2024-10-29T15:57:39.698" v="45723" actId="1076"/>
          <ac:picMkLst>
            <pc:docMk/>
            <pc:sldMk cId="2955872271" sldId="292"/>
            <ac:picMk id="7" creationId="{4E0F9C09-77F2-14C0-A453-A5D55FD189B6}"/>
          </ac:picMkLst>
        </pc:picChg>
        <pc:picChg chg="add mod">
          <ac:chgData name="Michal Smíšek" userId="96165c01-d4e2-468d-8e4a-dc6295d1cee7" providerId="ADAL" clId="{176A6825-5F94-47BD-8374-21B7EF036694}" dt="2024-10-29T15:53:55.234" v="45694" actId="14100"/>
          <ac:picMkLst>
            <pc:docMk/>
            <pc:sldMk cId="2955872271" sldId="292"/>
            <ac:picMk id="6146" creationId="{214CC926-2986-660F-8D20-0BFEA842FE14}"/>
          </ac:picMkLst>
        </pc:picChg>
      </pc:sldChg>
      <pc:sldChg chg="addSp delSp modSp new mod">
        <pc:chgData name="Michal Smíšek" userId="96165c01-d4e2-468d-8e4a-dc6295d1cee7" providerId="ADAL" clId="{176A6825-5F94-47BD-8374-21B7EF036694}" dt="2024-10-29T16:31:59.454" v="46689"/>
        <pc:sldMkLst>
          <pc:docMk/>
          <pc:sldMk cId="1705986226" sldId="293"/>
        </pc:sldMkLst>
        <pc:spChg chg="mod">
          <ac:chgData name="Michal Smíšek" userId="96165c01-d4e2-468d-8e4a-dc6295d1cee7" providerId="ADAL" clId="{176A6825-5F94-47BD-8374-21B7EF036694}" dt="2024-10-29T16:01:08.603" v="45886" actId="27636"/>
          <ac:spMkLst>
            <pc:docMk/>
            <pc:sldMk cId="1705986226" sldId="293"/>
            <ac:spMk id="2" creationId="{B916D5DA-CE76-ED5A-AE3E-0C73B423E287}"/>
          </ac:spMkLst>
        </pc:spChg>
        <pc:spChg chg="mod">
          <ac:chgData name="Michal Smíšek" userId="96165c01-d4e2-468d-8e4a-dc6295d1cee7" providerId="ADAL" clId="{176A6825-5F94-47BD-8374-21B7EF036694}" dt="2024-10-29T16:31:19.968" v="46622" actId="20577"/>
          <ac:spMkLst>
            <pc:docMk/>
            <pc:sldMk cId="1705986226" sldId="293"/>
            <ac:spMk id="3" creationId="{B98F64D7-4A60-F3B6-A49C-8030E2597820}"/>
          </ac:spMkLst>
        </pc:spChg>
        <pc:spChg chg="del mod">
          <ac:chgData name="Michal Smíšek" userId="96165c01-d4e2-468d-8e4a-dc6295d1cee7" providerId="ADAL" clId="{176A6825-5F94-47BD-8374-21B7EF036694}" dt="2024-10-29T16:30:37.053" v="46554" actId="478"/>
          <ac:spMkLst>
            <pc:docMk/>
            <pc:sldMk cId="1705986226" sldId="293"/>
            <ac:spMk id="4" creationId="{561E03E2-1E16-1680-38B3-14CD117F0B79}"/>
          </ac:spMkLst>
        </pc:spChg>
        <pc:spChg chg="add">
          <ac:chgData name="Michal Smíšek" userId="96165c01-d4e2-468d-8e4a-dc6295d1cee7" providerId="ADAL" clId="{176A6825-5F94-47BD-8374-21B7EF036694}" dt="2024-10-29T16:29:41.937" v="46551"/>
          <ac:spMkLst>
            <pc:docMk/>
            <pc:sldMk cId="1705986226" sldId="293"/>
            <ac:spMk id="6" creationId="{0DB806F0-D4B0-33C4-09B7-1C846BFB2829}"/>
          </ac:spMkLst>
        </pc:spChg>
        <pc:spChg chg="add del mod">
          <ac:chgData name="Michal Smíšek" userId="96165c01-d4e2-468d-8e4a-dc6295d1cee7" providerId="ADAL" clId="{176A6825-5F94-47BD-8374-21B7EF036694}" dt="2024-10-29T16:31:59.454" v="46689"/>
          <ac:spMkLst>
            <pc:docMk/>
            <pc:sldMk cId="1705986226" sldId="293"/>
            <ac:spMk id="7" creationId="{8873334E-2BBA-A93C-0305-3F20CC5AC9FA}"/>
          </ac:spMkLst>
        </pc:spChg>
        <pc:spChg chg="add mod">
          <ac:chgData name="Michal Smíšek" userId="96165c01-d4e2-468d-8e4a-dc6295d1cee7" providerId="ADAL" clId="{176A6825-5F94-47BD-8374-21B7EF036694}" dt="2024-10-29T16:31:57.236" v="46687" actId="20577"/>
          <ac:spMkLst>
            <pc:docMk/>
            <pc:sldMk cId="1705986226" sldId="293"/>
            <ac:spMk id="8" creationId="{6EA9AC8D-521E-E1C1-4E60-4213539099D9}"/>
          </ac:spMkLst>
        </pc:spChg>
        <pc:picChg chg="add mod">
          <ac:chgData name="Michal Smíšek" userId="96165c01-d4e2-468d-8e4a-dc6295d1cee7" providerId="ADAL" clId="{176A6825-5F94-47BD-8374-21B7EF036694}" dt="2024-10-29T16:30:43.834" v="46556" actId="14100"/>
          <ac:picMkLst>
            <pc:docMk/>
            <pc:sldMk cId="1705986226" sldId="293"/>
            <ac:picMk id="5" creationId="{43E41D32-448D-F687-B3FC-79129A276496}"/>
          </ac:picMkLst>
        </pc:picChg>
      </pc:sldChg>
      <pc:sldChg chg="addSp delSp modSp new mod">
        <pc:chgData name="Michal Smíšek" userId="96165c01-d4e2-468d-8e4a-dc6295d1cee7" providerId="ADAL" clId="{176A6825-5F94-47BD-8374-21B7EF036694}" dt="2024-10-30T08:00:56.191" v="48123" actId="20577"/>
        <pc:sldMkLst>
          <pc:docMk/>
          <pc:sldMk cId="2864851052" sldId="294"/>
        </pc:sldMkLst>
        <pc:spChg chg="mod">
          <ac:chgData name="Michal Smíšek" userId="96165c01-d4e2-468d-8e4a-dc6295d1cee7" providerId="ADAL" clId="{176A6825-5F94-47BD-8374-21B7EF036694}" dt="2024-10-29T16:46:57.025" v="47285" actId="20577"/>
          <ac:spMkLst>
            <pc:docMk/>
            <pc:sldMk cId="2864851052" sldId="294"/>
            <ac:spMk id="2" creationId="{9AEA65D6-6B1D-9BC4-D8C5-17E20D34611C}"/>
          </ac:spMkLst>
        </pc:spChg>
        <pc:spChg chg="mod">
          <ac:chgData name="Michal Smíšek" userId="96165c01-d4e2-468d-8e4a-dc6295d1cee7" providerId="ADAL" clId="{176A6825-5F94-47BD-8374-21B7EF036694}" dt="2024-10-29T17:36:59.479" v="47983" actId="20577"/>
          <ac:spMkLst>
            <pc:docMk/>
            <pc:sldMk cId="2864851052" sldId="294"/>
            <ac:spMk id="3" creationId="{D97979F6-3BFF-9DE3-8AF2-7AE85BA5F199}"/>
          </ac:spMkLst>
        </pc:spChg>
        <pc:spChg chg="del mod">
          <ac:chgData name="Michal Smíšek" userId="96165c01-d4e2-468d-8e4a-dc6295d1cee7" providerId="ADAL" clId="{176A6825-5F94-47BD-8374-21B7EF036694}" dt="2024-10-29T17:13:28.315" v="47779" actId="478"/>
          <ac:spMkLst>
            <pc:docMk/>
            <pc:sldMk cId="2864851052" sldId="294"/>
            <ac:spMk id="4" creationId="{A4A528A5-2B25-5052-A709-86B0202ED935}"/>
          </ac:spMkLst>
        </pc:spChg>
        <pc:spChg chg="add mod">
          <ac:chgData name="Michal Smíšek" userId="96165c01-d4e2-468d-8e4a-dc6295d1cee7" providerId="ADAL" clId="{176A6825-5F94-47BD-8374-21B7EF036694}" dt="2024-10-29T17:17:53.352" v="47858" actId="255"/>
          <ac:spMkLst>
            <pc:docMk/>
            <pc:sldMk cId="2864851052" sldId="294"/>
            <ac:spMk id="12" creationId="{46D44349-1CD5-308B-BA7D-6E829F876DD6}"/>
          </ac:spMkLst>
        </pc:spChg>
        <pc:spChg chg="add mod">
          <ac:chgData name="Michal Smíšek" userId="96165c01-d4e2-468d-8e4a-dc6295d1cee7" providerId="ADAL" clId="{176A6825-5F94-47BD-8374-21B7EF036694}" dt="2024-10-30T08:00:56.191" v="48123" actId="20577"/>
          <ac:spMkLst>
            <pc:docMk/>
            <pc:sldMk cId="2864851052" sldId="294"/>
            <ac:spMk id="13" creationId="{39BA2D75-F729-146D-D2E6-983FE02AFA79}"/>
          </ac:spMkLst>
        </pc:spChg>
        <pc:spChg chg="add mod">
          <ac:chgData name="Michal Smíšek" userId="96165c01-d4e2-468d-8e4a-dc6295d1cee7" providerId="ADAL" clId="{176A6825-5F94-47BD-8374-21B7EF036694}" dt="2024-10-29T17:38:19.796" v="47998" actId="20577"/>
          <ac:spMkLst>
            <pc:docMk/>
            <pc:sldMk cId="2864851052" sldId="294"/>
            <ac:spMk id="14" creationId="{82FEA321-2186-AB53-3A5C-FA12FAA7C44D}"/>
          </ac:spMkLst>
        </pc:spChg>
        <pc:spChg chg="add del mod">
          <ac:chgData name="Michal Smíšek" userId="96165c01-d4e2-468d-8e4a-dc6295d1cee7" providerId="ADAL" clId="{176A6825-5F94-47BD-8374-21B7EF036694}" dt="2024-10-29T17:37:52.768" v="47989"/>
          <ac:spMkLst>
            <pc:docMk/>
            <pc:sldMk cId="2864851052" sldId="294"/>
            <ac:spMk id="17" creationId="{6B5BB17F-038D-8DCE-B6C5-6FD169CACF7F}"/>
          </ac:spMkLst>
        </pc:spChg>
        <pc:spChg chg="add del mod">
          <ac:chgData name="Michal Smíšek" userId="96165c01-d4e2-468d-8e4a-dc6295d1cee7" providerId="ADAL" clId="{176A6825-5F94-47BD-8374-21B7EF036694}" dt="2024-10-29T17:38:21.753" v="48000"/>
          <ac:spMkLst>
            <pc:docMk/>
            <pc:sldMk cId="2864851052" sldId="294"/>
            <ac:spMk id="18" creationId="{E546E079-7291-8A69-F6BE-D3648C1AD0CD}"/>
          </ac:spMkLst>
        </pc:spChg>
        <pc:spChg chg="add mod">
          <ac:chgData name="Michal Smíšek" userId="96165c01-d4e2-468d-8e4a-dc6295d1cee7" providerId="ADAL" clId="{176A6825-5F94-47BD-8374-21B7EF036694}" dt="2024-10-29T17:42:27.124" v="48091" actId="20577"/>
          <ac:spMkLst>
            <pc:docMk/>
            <pc:sldMk cId="2864851052" sldId="294"/>
            <ac:spMk id="19" creationId="{0321BC7A-23E4-1601-5163-EED711C6F53F}"/>
          </ac:spMkLst>
        </pc:spChg>
        <pc:spChg chg="add mod">
          <ac:chgData name="Michal Smíšek" userId="96165c01-d4e2-468d-8e4a-dc6295d1cee7" providerId="ADAL" clId="{176A6825-5F94-47BD-8374-21B7EF036694}" dt="2024-10-29T17:42:02.284" v="48090" actId="255"/>
          <ac:spMkLst>
            <pc:docMk/>
            <pc:sldMk cId="2864851052" sldId="294"/>
            <ac:spMk id="24" creationId="{9B5F90EF-CF6A-CC72-F6FA-BB05C2F0FFFE}"/>
          </ac:spMkLst>
        </pc:spChg>
        <pc:picChg chg="add mod">
          <ac:chgData name="Michal Smíšek" userId="96165c01-d4e2-468d-8e4a-dc6295d1cee7" providerId="ADAL" clId="{176A6825-5F94-47BD-8374-21B7EF036694}" dt="2024-10-29T17:16:58.309" v="47807" actId="1076"/>
          <ac:picMkLst>
            <pc:docMk/>
            <pc:sldMk cId="2864851052" sldId="294"/>
            <ac:picMk id="6" creationId="{3A8657E0-76B2-DD7F-76FE-373B35D5B2E0}"/>
          </ac:picMkLst>
        </pc:picChg>
        <pc:picChg chg="add mod">
          <ac:chgData name="Michal Smíšek" userId="96165c01-d4e2-468d-8e4a-dc6295d1cee7" providerId="ADAL" clId="{176A6825-5F94-47BD-8374-21B7EF036694}" dt="2024-10-29T17:17:02.531" v="47809" actId="14100"/>
          <ac:picMkLst>
            <pc:docMk/>
            <pc:sldMk cId="2864851052" sldId="294"/>
            <ac:picMk id="8" creationId="{4962C778-87E1-46CA-A6D3-8C51074BEAD4}"/>
          </ac:picMkLst>
        </pc:picChg>
        <pc:picChg chg="add del mod">
          <ac:chgData name="Michal Smíšek" userId="96165c01-d4e2-468d-8e4a-dc6295d1cee7" providerId="ADAL" clId="{176A6825-5F94-47BD-8374-21B7EF036694}" dt="2024-10-29T17:16:17.979" v="47804" actId="478"/>
          <ac:picMkLst>
            <pc:docMk/>
            <pc:sldMk cId="2864851052" sldId="294"/>
            <ac:picMk id="9" creationId="{B09CD13E-1599-F46F-18EA-74ACD82451FE}"/>
          </ac:picMkLst>
        </pc:picChg>
        <pc:picChg chg="add mod">
          <ac:chgData name="Michal Smíšek" userId="96165c01-d4e2-468d-8e4a-dc6295d1cee7" providerId="ADAL" clId="{176A6825-5F94-47BD-8374-21B7EF036694}" dt="2024-10-29T17:17:08.191" v="47810" actId="1076"/>
          <ac:picMkLst>
            <pc:docMk/>
            <pc:sldMk cId="2864851052" sldId="294"/>
            <ac:picMk id="11" creationId="{858FB00B-E317-8F5B-AE07-938212AAE7BF}"/>
          </ac:picMkLst>
        </pc:picChg>
        <pc:picChg chg="add mod">
          <ac:chgData name="Michal Smíšek" userId="96165c01-d4e2-468d-8e4a-dc6295d1cee7" providerId="ADAL" clId="{176A6825-5F94-47BD-8374-21B7EF036694}" dt="2024-10-29T17:37:45.501" v="47986" actId="1076"/>
          <ac:picMkLst>
            <pc:docMk/>
            <pc:sldMk cId="2864851052" sldId="294"/>
            <ac:picMk id="16" creationId="{C99D67E7-83A9-DDCF-66BD-ECD8A5D75B08}"/>
          </ac:picMkLst>
        </pc:picChg>
        <pc:picChg chg="add del mod">
          <ac:chgData name="Michal Smíšek" userId="96165c01-d4e2-468d-8e4a-dc6295d1cee7" providerId="ADAL" clId="{176A6825-5F94-47BD-8374-21B7EF036694}" dt="2024-10-29T17:40:31.503" v="48043" actId="22"/>
          <ac:picMkLst>
            <pc:docMk/>
            <pc:sldMk cId="2864851052" sldId="294"/>
            <ac:picMk id="21" creationId="{43CC0C0F-38B8-ED0B-1053-E438D0BE1DA6}"/>
          </ac:picMkLst>
        </pc:picChg>
        <pc:picChg chg="add mod">
          <ac:chgData name="Michal Smíšek" userId="96165c01-d4e2-468d-8e4a-dc6295d1cee7" providerId="ADAL" clId="{176A6825-5F94-47BD-8374-21B7EF036694}" dt="2024-10-29T17:41:34.274" v="48046" actId="1076"/>
          <ac:picMkLst>
            <pc:docMk/>
            <pc:sldMk cId="2864851052" sldId="294"/>
            <ac:picMk id="23" creationId="{F6B5DF37-DF61-E9DA-5E38-ADBD24EB800F}"/>
          </ac:picMkLst>
        </pc:picChg>
      </pc:sldChg>
      <pc:sldChg chg="addSp delSp modSp new mod modClrScheme chgLayout">
        <pc:chgData name="Michal Smíšek" userId="96165c01-d4e2-468d-8e4a-dc6295d1cee7" providerId="ADAL" clId="{176A6825-5F94-47BD-8374-21B7EF036694}" dt="2024-11-13T14:08:59.680" v="48927" actId="20577"/>
        <pc:sldMkLst>
          <pc:docMk/>
          <pc:sldMk cId="3371939111" sldId="295"/>
        </pc:sldMkLst>
        <pc:spChg chg="del mod ord">
          <ac:chgData name="Michal Smíšek" userId="96165c01-d4e2-468d-8e4a-dc6295d1cee7" providerId="ADAL" clId="{176A6825-5F94-47BD-8374-21B7EF036694}" dt="2024-11-13T13:48:46.505" v="48397" actId="700"/>
          <ac:spMkLst>
            <pc:docMk/>
            <pc:sldMk cId="3371939111" sldId="295"/>
            <ac:spMk id="2" creationId="{D4225A0E-3D32-B0C0-2379-114E6473E047}"/>
          </ac:spMkLst>
        </pc:spChg>
        <pc:spChg chg="del mod ord">
          <ac:chgData name="Michal Smíšek" userId="96165c01-d4e2-468d-8e4a-dc6295d1cee7" providerId="ADAL" clId="{176A6825-5F94-47BD-8374-21B7EF036694}" dt="2024-11-13T13:48:46.505" v="48397" actId="700"/>
          <ac:spMkLst>
            <pc:docMk/>
            <pc:sldMk cId="3371939111" sldId="295"/>
            <ac:spMk id="3" creationId="{C8479292-7179-7B1F-CA77-47F3211EBB77}"/>
          </ac:spMkLst>
        </pc:spChg>
        <pc:spChg chg="del">
          <ac:chgData name="Michal Smíšek" userId="96165c01-d4e2-468d-8e4a-dc6295d1cee7" providerId="ADAL" clId="{176A6825-5F94-47BD-8374-21B7EF036694}" dt="2024-11-13T13:48:46.505" v="48397" actId="700"/>
          <ac:spMkLst>
            <pc:docMk/>
            <pc:sldMk cId="3371939111" sldId="295"/>
            <ac:spMk id="4" creationId="{26BAC853-92A2-5BD8-461E-D091DAA4D421}"/>
          </ac:spMkLst>
        </pc:spChg>
        <pc:spChg chg="add mod ord">
          <ac:chgData name="Michal Smíšek" userId="96165c01-d4e2-468d-8e4a-dc6295d1cee7" providerId="ADAL" clId="{176A6825-5F94-47BD-8374-21B7EF036694}" dt="2024-11-13T13:52:07.590" v="48421" actId="20577"/>
          <ac:spMkLst>
            <pc:docMk/>
            <pc:sldMk cId="3371939111" sldId="295"/>
            <ac:spMk id="5" creationId="{990B8AEB-6481-3986-AFD3-AF0F87D25320}"/>
          </ac:spMkLst>
        </pc:spChg>
        <pc:spChg chg="add mod ord">
          <ac:chgData name="Michal Smíšek" userId="96165c01-d4e2-468d-8e4a-dc6295d1cee7" providerId="ADAL" clId="{176A6825-5F94-47BD-8374-21B7EF036694}" dt="2024-11-13T14:08:59.680" v="48927" actId="20577"/>
          <ac:spMkLst>
            <pc:docMk/>
            <pc:sldMk cId="3371939111" sldId="295"/>
            <ac:spMk id="6" creationId="{A8C0751C-4295-C85A-6623-0B3644451670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12:32:56.87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1 614 24575,'6'0'0,"0"-1"0,1 0 0,-1 0 0,0 0 0,0-1 0,0 0 0,0 0 0,7-4 0,24-8 0,227-65-860,3 11 0,432-53-1,98 59 1372,-783 61-480,202-17 40,-192 13 178,-1-1 0,27-11-1,14-3 646,-25 9-774,-2-2 0,46-22 0,-54 21-126,1 1 0,0 2-1,1 1 1,49-10-1,185-11 7,324 3 0,-527 30 0,-1 4 0,1 2 0,86 23 0,-24-6 0,-60-14 0,114 37 0,-166-43 0,214 87 0,-169-54 0,-50-31 0,1-1 0,0-1 0,1 1 0,-1-1 0,1-1 0,0 1 0,0-2 0,15 5 0,8-2 0,47 1 0,5 0 0,6 2 0,21 2 0,-97-8 0,-1 0 0,1 1 0,0 0 0,-1 1 0,24 13 0,-12-4 0,231 124 0,-212-118 0,1-2 0,1-2 0,0-2 0,50 8 0,-74-18 0,12 2 0,43 12 0,-65-14 0,0 1 0,-1 0 0,1 0 0,-1 1 0,0 0 0,-1 1 0,13 10 0,-12-8 0,1-1 0,0 0 0,0-1 0,1 0 0,0-1 0,18 6 0,85 20 0,-66-20 0,194 43 0,-229-52 0,0 1 0,0 0 0,-1 1 0,1 0 0,-1 2 0,-1-1 0,1 2 0,-1 0 0,0 0 0,15 15 0,64 46 0,124 106 0,-61-23 0,-127-130 0,0-1 0,41 22 0,-40-26 0,-1 1 0,43 37 0,-57-41 0,0 1 0,14 22 0,-19-24 0,1-1 0,0 1 0,1-1 0,1-1 0,12 10 0,11 8 0,-29-23 0,1 0 0,-1-1 0,1 0 0,0 0 0,0 0 0,0-1 0,1 0 0,0 0 0,0-1 0,0 0 0,0 0 0,0-1 0,0 0 0,9 0 0,9-1 0,-13 0 0,0-1 0,0 2 0,17 3 0,-25-4 0,-1 0 0,0 1 0,0-1 0,0 1 0,0 0 0,0 0 0,0 1 0,0-1 0,-1 1 0,0 0 0,1 0 0,-1 0 0,5 7 0,1 4-43,-2 0 1,0 0-1,0 1 0,-1 0 0,-1 0 0,-1 0 1,3 16-1,0-2-980,2 4-5803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9:22:30.874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1294 12 24575,'-2'-1'0,"0"-1"0,0 1 0,0 0 0,0 0 0,0 0 0,-1 0 0,1 0 0,0 0 0,0 1 0,-1-1 0,1 1 0,0-1 0,-1 1 0,1 0 0,0 0 0,-1 0 0,1 0 0,-1 1 0,-2 0 0,-51 15 0,36-9 0,6-3 0,1 2 0,-1-1 0,1 2 0,1 0 0,-21 14 0,-54 52 0,33-26 0,-38 23 0,53-42 0,0 2 0,-57 59 0,82-74 0,-152 156 0,118-123 0,41-39 0,0 0 0,-1-1 0,0 0 0,-1 0 0,0-1 0,0 0 0,0 0 0,-1-1 0,0-1 0,-1 0 0,1 0 0,-20 6 0,14-8 0,1 0 0,-1 1 0,1 1 0,0 1 0,0 0 0,0 1 0,1 0 0,0 2 0,0-1 0,1 2 0,0-1 0,1 2 0,0 0 0,-12 14 0,7-3-682,-21 35-1,18-20-6143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9:24:09.217"/>
    </inkml:context>
    <inkml:brush xml:id="br0">
      <inkml:brushProperty name="width" value="0.035" units="cm"/>
      <inkml:brushProperty name="height" value="0.035" units="cm"/>
      <inkml:brushProperty name="color" value="#00A0D7"/>
    </inkml:brush>
  </inkml:definitions>
  <inkml:trace contextRef="#ctx0" brushRef="#br0">1 621 24575,'120'1'0,"504"-25"0,-599 20 0,-1 0 0,0-2 0,-1-1 0,0 0 0,0-2 0,0-1 0,-1-1 0,0 0 0,21-17 0,-2 4 0,1 1 0,55-20 0,-82 37 0,39-22 0,-42 21 0,0 0 0,0 1 0,1 1 0,0 0 0,22-6 0,238-48 0,-261 56 0,-1-1 0,1 0 0,-1-1 0,0 0 0,0-1 0,0 0 0,-1-1 0,13-10 0,5-7 0,34-41 0,17-14 0,-72 74 12,0 0 0,0 0 0,1 0 0,-1 1 0,1 0 0,0 0 0,1 1 0,-1 0 0,13-2 0,-2 1-383,-1 2-1,1 0 1,23 2 0,-1 1-6455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12:34:01.69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14:07:55.22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2208 24575,'4'3'0,"-1"-1"0,1 1 0,0-1 0,0 0 0,-1 0 0,1 0 0,0-1 0,1 1 0,-1-1 0,0 0 0,0 0 0,0-1 0,1 1 0,-1-1 0,5 0 0,11 0 0,36-6 0,-53 5 0,85-16 0,-2-5 0,97-37 0,-92 29 0,94-27 0,3 8 0,316-40 0,-420 77 0,0-4 0,-1-4 0,154-58 0,-76 22 0,268-58 0,-396 106 0,0-1 0,-1-2 0,0-1 0,0-2 0,39-23 0,-18 10 0,76-27 0,-84 37 0,0-2 0,80-47 0,-112 57 0,25-17 0,2 2 0,81-37 0,32 5 0,-40 16 0,128-66 0,-185 81 0,2 2 0,0 3 0,86-19 0,55-19 0,-192 56 0,0-1 0,0 1 0,0-1 0,-1-1 0,1 1 0,-1-1 0,0 0 0,0-1 0,0 1 0,-1-1 0,0 0 0,0 0 0,0-1 0,0 0 0,-1 0 0,0 0 0,0 0 0,-1 0 0,0-1 0,0 0 0,0 0 0,-1 1 0,0-1 0,0-1 0,-1 1 0,0 0 0,1-13 0,-2 11 0,1 1 0,0-1 0,0 1 0,1-1 0,0 1 0,0 0 0,1 0 0,0 0 0,1 0 0,0 1 0,0-1 0,0 1 0,1 0 0,0 0 0,11-11 0,-1 3 0,0 1 0,1 1 0,1 1 0,0 0 0,0 1 0,26-12 0,119-40 0,-162 63 0,168-68 0,-111 43 0,1 2 0,63-16 0,-30 10 0,7-1 0,-70 22 0,-1-1 0,-1-1 0,0-2 0,33-18 0,-36 16 0,2 2 0,-1 0 0,2 2 0,47-13 0,49 3-1365,-69 12-5461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14:12:31.85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96 24575,'15'-1'0,"0"-1"0,0-1 0,-1 0 0,1-1 0,0-1 0,22-10 0,16-4 0,-12 7 0,1 2 0,0 2 0,0 2 0,0 2 0,1 1 0,-1 3 0,61 6 0,-81-2 0,0 2 0,0 0 0,-1 1 0,22 11 0,-17-7 0,51 14 0,-4-12 0,-42-9 0,-1 2 0,30 10 0,-29-6 0,1-1 0,50 7 0,-66-14 0,1-1 0,0 0 0,-1-1 0,1-1 0,0 0 0,-1-1 0,17-5 0,-26 5-195,0-1 0,0 0 0,0 0 0,0-1 0,-1 1 0,11-9 0,5-6-6631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18:25:22.08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7740 24575,'1'0'0,"1"0"0,0 0 0,-1-1 0,1 1 0,-1-1 0,1 0 0,0 0 0,-1 1 0,1-1 0,-1 0 0,0 0 0,1 0 0,-1 0 0,0 0 0,0-1 0,0 1 0,0 0 0,0-1 0,0 1 0,0 0 0,2-4 0,15-39 0,-13 30 0,32-70 0,71-120 0,68-70 0,-22 40 0,65-95 0,242-258 0,-158 260 0,-127 143 0,-88 98 0,168-128 0,11-10 0,16-85 0,-30-24 0,-219 288 0,3 1 0,2 3 0,1 0 0,2 3 0,84-59 0,-81 64 0,0-2 0,-3-2 0,-1-1 0,-1-2 0,-3-2 0,42-60 0,331-528 0,-400 612 0,-1 0 0,0-1 0,-2 0 0,10-37 0,-6 20 0,-3 17 0,1 0 0,0 0 0,2 1 0,0 0 0,1 1 0,21-23 0,-5 5 0,85-92 0,-12 17 0,-42 37 0,274-312 0,-327 379 0,39-41 0,3 2 0,81-60 0,-26 33 0,-38 24 0,134-72 0,-146 95 0,-11 6 0,-2-2 0,45-30 0,-77 45 0,-1-1 0,0 1 0,0-1 0,-1 0 0,0-1 0,0 0 0,0 0 0,4-10 0,5-11 0,11-35 0,-15 37 0,19-38 0,-17 45 0,1 1 0,30-32 0,-25 30 0,20-30 0,-34 43 0,0-1 0,0 1 0,-1-1 0,0 0 0,0 0 0,-1-1 0,3-14 0,3-42 0,-8 50 0,0-1 0,2 1 0,0 0 0,1 0 0,0 0 0,2 1 0,-1 0 0,10-16 0,98-153 0,-105 172 0,1-1 0,0 2 0,1-1 0,0 1 0,0 1 0,1-1 0,1 2 0,12-9 0,16-15 0,-1-2 0,43-49 0,28-26 0,4 17-1365,-80 70-5461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18:25:29.02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8T18:57:08.65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5789 8315 24575,'0'0'0,"0"0"0,1-1 0,-1 1 0,1-1 0,-1 1 0,0-1 0,0 1 0,1 0 0,-1-1 0,0 1 0,0-1 0,0 1 0,1-1 0,-1 0 0,0 1 0,0-1 0,0 1 0,0-1 0,0 1 0,0-1 0,0 1 0,0-1 0,0 1 0,0-1 0,0 1 0,-1-1 0,1 1 0,0-1 0,0 1 0,0-1 0,-1 0 0,-7-28 0,6 21 0,-15-43 0,-2 0 0,-2 1 0,-38-65 0,-98-135 0,-21-38 0,111 141 0,-6-8 0,6 21 0,-76-214 0,98 232 0,-4 1 0,-88-148 0,98 197 0,-334-539 0,235 412 0,107 156 0,-2 0 0,-64-54 0,86 81 0,0 1 0,-1 1 0,0 0 0,0 1 0,-1 0 0,0 1 0,0 0 0,0 1 0,-1 0 0,0 2 0,0-1 0,0 2 0,0 0 0,-1 0 0,-15 1 0,18 1 0,0-2 0,0 1 0,0-2 0,0 1 0,1-2 0,-1 1 0,-17-10 0,-6-4 0,-33-24 0,-10-6 0,11 12 0,2-4 0,-96-72 0,131 86 0,2 0 0,0-2 0,2-1 0,1-1 0,1-1 0,2-2 0,-21-36 0,25 29 0,-23-66 0,30 72 0,-1 1 0,-1 0 0,-2 1 0,-21-31 0,-5 6 0,-72-75 0,-63-44 0,92 93 0,-124-130 0,-165-154 0,239 260 0,79 64 0,46 35 0,0-1 0,1-1 0,0 1 0,0-1 0,1-1 0,-12-19 0,-28-69 0,19 35 0,-150-344 17,31 63-207,-78-81-697,-24 13 924,25 43-51,-239-350-1179,421 657-4768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8:45:35.20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1 684 24575,'290'2'0,"318"-4"0,-540 0 0,1-3 0,76-15 0,-122 15 0,0-1 0,0-1 0,-1-1 0,0-1 0,0 0 0,-1-2 0,0-1 0,-1 0 0,35-30 0,-44 33 0,-1 0 0,-1-1 0,1 0 0,-2-1 0,1 0 0,-2 0 0,12-22 0,-11 15 0,1 1 0,1 0 0,19-24 0,-23 34 0,0 1 0,0 0 0,0 0 0,1 0 0,-1 1 0,1 0 0,1 0 0,-1 1 0,1 0 0,12-5 0,8-2 0,-1-2 0,0-2 0,28-19 0,46-25 0,-53 34 0,23-10 0,-45 23 40,36-21 0,-19 10-1485,-12 8-5381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9:22:29.008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3054 2 24575,'-113'-1'0,"-129"3"0,196 2 0,-57 14 0,7-1 0,37-10 0,-192 36 0,176-29 0,0-4 0,-106 3 0,40-4 0,97-6 0,18-2 0,-48 9 0,66-8 0,-1 0 0,1 1 0,0 0 0,-1 0 0,1 1 0,1 0 0,-1 1 0,1-1 0,-11 9 0,14-9 0,-13 12 0,-1-1 0,0-1 0,-1 0 0,0-2 0,-1 0 0,-27 12 0,-123 57 0,63-26 0,62-31 0,1 2 0,-50 39 0,57-37 0,-1-3 0,-83 42 0,98-57 0,0 1 0,0 2 0,1 0 0,0 1 0,1 1 0,-35 33 0,39-33 0,-32 23 0,39-32 0,0 1 0,0 0 0,1 1 0,0 0 0,0 0 0,1 1 0,0 0 0,0 0 0,1 1 0,-8 14 0,-20 50 0,-26 58 0,52-110 27,-2-1 0,-1 0-1,0-1 1,-24 28 0,18-25-527,2 2 1,-18 32-1,17-21-6326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B6350-E910-472F-9FB0-10AA2E42282A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91155-5E60-4119-8DDC-5ABF0F1472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013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91155-5E60-4119-8DDC-5ABF0F14726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9157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91155-5E60-4119-8DDC-5ABF0F14726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204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C367D9E-7AF4-4C80-BF85-D30D812D7B2C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77C9-7B3B-4314-9A10-EB25F1B1607B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863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67D9E-7AF4-4C80-BF85-D30D812D7B2C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77C9-7B3B-4314-9A10-EB25F1B160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6324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67D9E-7AF4-4C80-BF85-D30D812D7B2C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77C9-7B3B-4314-9A10-EB25F1B1607B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427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67D9E-7AF4-4C80-BF85-D30D812D7B2C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77C9-7B3B-4314-9A10-EB25F1B160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0548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67D9E-7AF4-4C80-BF85-D30D812D7B2C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77C9-7B3B-4314-9A10-EB25F1B1607B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791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67D9E-7AF4-4C80-BF85-D30D812D7B2C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77C9-7B3B-4314-9A10-EB25F1B160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4798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67D9E-7AF4-4C80-BF85-D30D812D7B2C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77C9-7B3B-4314-9A10-EB25F1B160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0180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67D9E-7AF4-4C80-BF85-D30D812D7B2C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77C9-7B3B-4314-9A10-EB25F1B160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8913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67D9E-7AF4-4C80-BF85-D30D812D7B2C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77C9-7B3B-4314-9A10-EB25F1B160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848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67D9E-7AF4-4C80-BF85-D30D812D7B2C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77C9-7B3B-4314-9A10-EB25F1B160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9046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67D9E-7AF4-4C80-BF85-D30D812D7B2C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77C9-7B3B-4314-9A10-EB25F1B1607B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4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C367D9E-7AF4-4C80-BF85-D30D812D7B2C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D3C77C9-7B3B-4314-9A10-EB25F1B1607B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49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customXml" Target="../ink/ink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4.xml"/><Relationship Id="rId5" Type="http://schemas.openxmlformats.org/officeDocument/2006/relationships/image" Target="../media/image25.png"/><Relationship Id="rId4" Type="http://schemas.openxmlformats.org/officeDocument/2006/relationships/customXml" Target="../ink/ink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png"/><Relationship Id="rId7" Type="http://schemas.openxmlformats.org/officeDocument/2006/relationships/image" Target="../media/image30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6.xml"/><Relationship Id="rId5" Type="http://schemas.openxmlformats.org/officeDocument/2006/relationships/image" Target="../media/image290.png"/><Relationship Id="rId4" Type="http://schemas.openxmlformats.org/officeDocument/2006/relationships/customXml" Target="../ink/ink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340.png"/><Relationship Id="rId4" Type="http://schemas.openxmlformats.org/officeDocument/2006/relationships/customXml" Target="../ink/ink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9.xml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0" Type="http://schemas.openxmlformats.org/officeDocument/2006/relationships/customXml" Target="../ink/ink11.xml"/><Relationship Id="rId4" Type="http://schemas.openxmlformats.org/officeDocument/2006/relationships/customXml" Target="../ink/ink8.xml"/><Relationship Id="rId9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dartmouth.edu/aegean-prehistory/lessons/lesson-6-narrative/" TargetMode="External"/><Relationship Id="rId2" Type="http://schemas.openxmlformats.org/officeDocument/2006/relationships/hyperlink" Target="https://sites.dartmouth.edu/aegean-prehistory/lessons/lesson-5-narrative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054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A5E2A89-C531-18D1-A2D1-22AC3D3D6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0" b="8260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2056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7BAB8D0-C133-1D8E-4E0B-1147E8E161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439" y="1475234"/>
            <a:ext cx="3214307" cy="2901694"/>
          </a:xfrm>
        </p:spPr>
        <p:txBody>
          <a:bodyPr anchor="b"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Raná doba bronzová na Krétě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D03A89-D970-0823-0432-C792025E6B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440" y="4608576"/>
            <a:ext cx="3205640" cy="774186"/>
          </a:xfrm>
        </p:spPr>
        <p:txBody>
          <a:bodyPr anchor="t">
            <a:normAutofit/>
          </a:bodyPr>
          <a:lstStyle/>
          <a:p>
            <a:pPr algn="r"/>
            <a:r>
              <a:rPr lang="cs-CZ" sz="1600" dirty="0">
                <a:solidFill>
                  <a:srgbClr val="FFFFFF"/>
                </a:solidFill>
              </a:rPr>
              <a:t>(</a:t>
            </a:r>
            <a:r>
              <a:rPr lang="cs-CZ" sz="1600" dirty="0" err="1">
                <a:solidFill>
                  <a:srgbClr val="FFFFFF"/>
                </a:solidFill>
              </a:rPr>
              <a:t>Předpalácové</a:t>
            </a:r>
            <a:r>
              <a:rPr lang="cs-CZ" sz="1600" dirty="0">
                <a:solidFill>
                  <a:srgbClr val="FFFFFF"/>
                </a:solidFill>
              </a:rPr>
              <a:t> období EM I-MM IA)</a:t>
            </a:r>
          </a:p>
        </p:txBody>
      </p: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65829" y="4508519"/>
            <a:ext cx="2926080" cy="0"/>
          </a:xfrm>
          <a:prstGeom prst="line">
            <a:avLst/>
          </a:prstGeom>
          <a:ln w="19050">
            <a:solidFill>
              <a:srgbClr val="73AB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133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49315-FDC0-C074-EE06-DE7FDB1FE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545494"/>
          </a:xfrm>
        </p:spPr>
        <p:txBody>
          <a:bodyPr>
            <a:normAutofit fontScale="90000"/>
          </a:bodyPr>
          <a:lstStyle/>
          <a:p>
            <a:r>
              <a:rPr lang="cs-CZ" sz="2000" dirty="0"/>
              <a:t>RANÁ DOBA MINOJSKÁ I (EM I) – Malovaná </a:t>
            </a:r>
            <a:r>
              <a:rPr lang="cs-CZ" sz="2000" dirty="0" err="1"/>
              <a:t>dark</a:t>
            </a:r>
            <a:r>
              <a:rPr lang="cs-CZ" sz="2000" dirty="0"/>
              <a:t> on </a:t>
            </a:r>
            <a:r>
              <a:rPr lang="cs-CZ" sz="2000" dirty="0" err="1"/>
              <a:t>light</a:t>
            </a:r>
            <a:r>
              <a:rPr lang="cs-CZ" sz="2000" dirty="0"/>
              <a:t> keramika</a:t>
            </a:r>
            <a:br>
              <a:rPr lang="cs-CZ" sz="2000" dirty="0"/>
            </a:br>
            <a:r>
              <a:rPr lang="cs-CZ" sz="2000" dirty="0"/>
              <a:t>cca. 3300/3100-2700 př. n. l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64AB81D-405B-E747-8372-332BC055E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4128" y="1147249"/>
            <a:ext cx="4754880" cy="545494"/>
          </a:xfrm>
        </p:spPr>
        <p:txBody>
          <a:bodyPr>
            <a:normAutofit fontScale="85000" lnSpcReduction="20000"/>
          </a:bodyPr>
          <a:lstStyle/>
          <a:p>
            <a:r>
              <a:rPr lang="cs-CZ" sz="2400" dirty="0" err="1"/>
              <a:t>Ayios</a:t>
            </a:r>
            <a:r>
              <a:rPr lang="cs-CZ" sz="2400" dirty="0"/>
              <a:t> </a:t>
            </a:r>
            <a:r>
              <a:rPr lang="cs-CZ" sz="2400" dirty="0" err="1"/>
              <a:t>Onouphrios</a:t>
            </a:r>
            <a:r>
              <a:rPr lang="cs-CZ" sz="2400" dirty="0"/>
              <a:t> </a:t>
            </a:r>
            <a:r>
              <a:rPr lang="cs-CZ" sz="2400" dirty="0" err="1"/>
              <a:t>ware</a:t>
            </a:r>
            <a:r>
              <a:rPr lang="cs-CZ" sz="2400" dirty="0"/>
              <a:t> – džbánek (lokalita </a:t>
            </a:r>
            <a:r>
              <a:rPr lang="cs-CZ" sz="2400" dirty="0" err="1"/>
              <a:t>Ayios</a:t>
            </a:r>
            <a:r>
              <a:rPr lang="cs-CZ" sz="2400" dirty="0"/>
              <a:t> </a:t>
            </a:r>
            <a:r>
              <a:rPr lang="cs-CZ" sz="2400" dirty="0" err="1"/>
              <a:t>Onouphrios</a:t>
            </a:r>
            <a:r>
              <a:rPr lang="cs-CZ" sz="2400" dirty="0"/>
              <a:t>, EM IIA).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03BCF3E-850D-9644-5424-D8D9B3CF9C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89320" y="1147249"/>
            <a:ext cx="4754880" cy="545494"/>
          </a:xfrm>
        </p:spPr>
        <p:txBody>
          <a:bodyPr>
            <a:normAutofit fontScale="85000" lnSpcReduction="20000"/>
          </a:bodyPr>
          <a:lstStyle/>
          <a:p>
            <a:r>
              <a:rPr lang="cs-CZ" dirty="0" err="1"/>
              <a:t>Lebena</a:t>
            </a:r>
            <a:r>
              <a:rPr lang="cs-CZ" dirty="0"/>
              <a:t> </a:t>
            </a:r>
            <a:r>
              <a:rPr lang="cs-CZ" dirty="0" err="1"/>
              <a:t>ware</a:t>
            </a:r>
            <a:r>
              <a:rPr lang="cs-CZ" dirty="0"/>
              <a:t> – pohár se dvěma uchy (lokalita </a:t>
            </a:r>
            <a:r>
              <a:rPr lang="cs-CZ" dirty="0" err="1"/>
              <a:t>Lebena</a:t>
            </a:r>
            <a:r>
              <a:rPr lang="cs-CZ" dirty="0"/>
              <a:t>)</a:t>
            </a:r>
          </a:p>
        </p:txBody>
      </p:sp>
      <p:pic>
        <p:nvPicPr>
          <p:cNvPr id="5124" name="Picture 4" descr="undefined">
            <a:extLst>
              <a:ext uri="{FF2B5EF4-FFF2-40B4-BE49-F238E27FC236}">
                <a16:creationId xmlns:a16="http://schemas.microsoft.com/office/drawing/2014/main" id="{09A980A0-D838-79F3-868D-B785C485CDB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302" y="1878013"/>
            <a:ext cx="3703834" cy="443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FDFCF7A2-24B8-BC46-2F3C-09CA5CFCE2F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2320413"/>
            <a:ext cx="4754563" cy="327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612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E3854378-2322-0077-722C-ED02075F1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594655"/>
          </a:xfrm>
        </p:spPr>
        <p:txBody>
          <a:bodyPr>
            <a:normAutofit/>
          </a:bodyPr>
          <a:lstStyle/>
          <a:p>
            <a:r>
              <a:rPr lang="cs-CZ" sz="2000" dirty="0"/>
              <a:t>RANÁ DOBA MINOJSKÁ I (EM I) - </a:t>
            </a:r>
            <a:r>
              <a:rPr lang="cs-CZ" sz="2000" dirty="0" err="1"/>
              <a:t>aRCHITEKTURA</a:t>
            </a:r>
            <a:br>
              <a:rPr lang="cs-CZ" sz="2000" dirty="0"/>
            </a:br>
            <a:r>
              <a:rPr lang="cs-CZ" sz="2000" dirty="0"/>
              <a:t>cca. 3300/3100-2700 př. n. l.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B3706ED5-567C-2AC8-062B-5FB966E66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484671"/>
            <a:ext cx="9720073" cy="4824689"/>
          </a:xfrm>
        </p:spPr>
        <p:txBody>
          <a:bodyPr/>
          <a:lstStyle/>
          <a:p>
            <a:r>
              <a:rPr lang="cs-CZ" dirty="0"/>
              <a:t>Většina informací, které o této fázi máme pochází z pohřebišť. </a:t>
            </a:r>
          </a:p>
          <a:p>
            <a:r>
              <a:rPr lang="cs-CZ" dirty="0"/>
              <a:t>Na lokalitách je jako je </a:t>
            </a:r>
            <a:r>
              <a:rPr lang="cs-CZ" dirty="0" err="1"/>
              <a:t>Knossos</a:t>
            </a:r>
            <a:r>
              <a:rPr lang="cs-CZ" dirty="0"/>
              <a:t>, </a:t>
            </a:r>
            <a:r>
              <a:rPr lang="cs-CZ" dirty="0" err="1"/>
              <a:t>Phaistos</a:t>
            </a:r>
            <a:r>
              <a:rPr lang="cs-CZ" dirty="0"/>
              <a:t> a </a:t>
            </a:r>
            <a:r>
              <a:rPr lang="cs-CZ" dirty="0" err="1"/>
              <a:t>Petras</a:t>
            </a:r>
            <a:r>
              <a:rPr lang="cs-CZ" dirty="0"/>
              <a:t> pravděpodobně existovala větší otevřená sídliště, jejichž přesnou podobu však nelze rekonstruovat. </a:t>
            </a:r>
          </a:p>
          <a:p>
            <a:r>
              <a:rPr lang="cs-CZ" dirty="0" err="1"/>
              <a:t>Pozůstaky</a:t>
            </a:r>
            <a:r>
              <a:rPr lang="cs-CZ" dirty="0"/>
              <a:t> architektury pro tuto fázi jsou poměrně vzácné. Doklady jednoduchých obdélníkových domů spadajících do fáze EM I pocházejí z lokalit </a:t>
            </a:r>
            <a:r>
              <a:rPr lang="cs-CZ" dirty="0" err="1"/>
              <a:t>Mochlos</a:t>
            </a:r>
            <a:r>
              <a:rPr lang="cs-CZ" dirty="0"/>
              <a:t>, </a:t>
            </a:r>
            <a:r>
              <a:rPr lang="cs-CZ" dirty="0" err="1"/>
              <a:t>Debla</a:t>
            </a:r>
            <a:r>
              <a:rPr lang="cs-CZ" dirty="0"/>
              <a:t> a snad také z lokality </a:t>
            </a:r>
            <a:r>
              <a:rPr lang="cs-CZ" dirty="0" err="1"/>
              <a:t>Phaistos</a:t>
            </a:r>
            <a:r>
              <a:rPr lang="cs-CZ" dirty="0"/>
              <a:t> (EM I/II). </a:t>
            </a:r>
          </a:p>
          <a:p>
            <a:pPr marL="0" indent="0">
              <a:buNone/>
            </a:pPr>
            <a:r>
              <a:rPr lang="cs-CZ" dirty="0"/>
              <a:t> Kromě otevřených sídlišť jsou nadále využívány i jeskyně – na rozdíl od neolitu, kdy tyto jeskyně byly zřejmě využívány (mimo pohřby) i sezóně pastevci, kteří se v létě se stády přesouvaly do vyšších poloh však jeskyně od této doby začínají sloužit především k pohřbívání (</a:t>
            </a:r>
            <a:r>
              <a:rPr lang="cs-CZ" dirty="0" err="1"/>
              <a:t>inhumace</a:t>
            </a:r>
            <a:r>
              <a:rPr lang="cs-CZ" dirty="0"/>
              <a:t>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7824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13A237A2-14CB-4B10-2C45-21915ED39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RANÁ DOBA MINOJSKÁ I (EM I) - </a:t>
            </a:r>
            <a:r>
              <a:rPr lang="cs-CZ" sz="2000" dirty="0" err="1"/>
              <a:t>aRCHITEKTURA</a:t>
            </a:r>
            <a:br>
              <a:rPr lang="cs-CZ" sz="2000" dirty="0"/>
            </a:br>
            <a:r>
              <a:rPr lang="cs-CZ" sz="2000" dirty="0"/>
              <a:t>cca. 3300/3100-2700 př. n. l.</a:t>
            </a: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F7D56C29-B3EB-ED61-1E16-B1E77F1FD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4128" y="1897626"/>
            <a:ext cx="4754880" cy="4411734"/>
          </a:xfrm>
        </p:spPr>
        <p:txBody>
          <a:bodyPr>
            <a:normAutofit/>
          </a:bodyPr>
          <a:lstStyle/>
          <a:p>
            <a:r>
              <a:rPr lang="cs-CZ" sz="1600" dirty="0"/>
              <a:t>Domy na lokalitě </a:t>
            </a:r>
            <a:r>
              <a:rPr lang="cs-CZ" sz="1600" dirty="0" err="1"/>
              <a:t>Phaistos</a:t>
            </a:r>
            <a:r>
              <a:rPr lang="cs-CZ" sz="1600" dirty="0"/>
              <a:t> byly odkryty pouze částečně (viz obrázek). Dvě nádoby, které byly nalezeny na podlaze náleží do první fáze skupiny A. </a:t>
            </a:r>
            <a:r>
              <a:rPr lang="cs-CZ" sz="1600" dirty="0" err="1"/>
              <a:t>Onouphrios</a:t>
            </a:r>
            <a:r>
              <a:rPr lang="cs-CZ" sz="1600" dirty="0"/>
              <a:t> (EM I) a několik střepů nalezených ve vrstvě nad podlahou náleží do pozdější fáze druhé fáze tohoto stylu (EM II).</a:t>
            </a:r>
          </a:p>
          <a:p>
            <a:r>
              <a:rPr lang="cs-CZ" sz="1600" dirty="0"/>
              <a:t>Vnější část zdí byla konstruována s nahrubo opracovaných kamenů, zatímco ve vnitřní části zdí byla použita výplň z menších kamínků.</a:t>
            </a:r>
          </a:p>
          <a:p>
            <a:r>
              <a:rPr lang="cs-CZ" sz="1600" dirty="0"/>
              <a:t>Součástí domů byl pravděpodobně dvůr a hlavní krytá místnost, jejichž podlaha byla vyhotovena z červeného štuku. Jedná se o první využití štuku na Krétě (později výzdoba stěn Vasiliki, </a:t>
            </a:r>
            <a:r>
              <a:rPr lang="cs-CZ" sz="1600" dirty="0" err="1"/>
              <a:t>Fournou</a:t>
            </a:r>
            <a:r>
              <a:rPr lang="cs-CZ" sz="1600" dirty="0"/>
              <a:t> </a:t>
            </a:r>
            <a:r>
              <a:rPr lang="cs-CZ" sz="1600" dirty="0" err="1"/>
              <a:t>Korifi</a:t>
            </a:r>
            <a:r>
              <a:rPr lang="cs-CZ" sz="1600" dirty="0"/>
              <a:t>).</a:t>
            </a:r>
          </a:p>
          <a:p>
            <a:endParaRPr lang="cs-CZ" sz="1600" dirty="0"/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181923E1-806F-14C7-AD19-F40CD2514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6675" y="1897626"/>
            <a:ext cx="4754880" cy="822960"/>
          </a:xfrm>
        </p:spPr>
        <p:txBody>
          <a:bodyPr/>
          <a:lstStyle/>
          <a:p>
            <a:r>
              <a:rPr lang="cs-CZ" dirty="0" err="1"/>
              <a:t>Phaistos</a:t>
            </a:r>
            <a:r>
              <a:rPr lang="cs-CZ" dirty="0"/>
              <a:t> – pozůstatky domů z EM I/II (vlevo dole a vpravo nahoře)</a:t>
            </a:r>
          </a:p>
        </p:txBody>
      </p:sp>
      <p:pic>
        <p:nvPicPr>
          <p:cNvPr id="10" name="Google Shape;249;g2929ea727b9_0_24">
            <a:extLst>
              <a:ext uri="{FF2B5EF4-FFF2-40B4-BE49-F238E27FC236}">
                <a16:creationId xmlns:a16="http://schemas.microsoft.com/office/drawing/2014/main" id="{46BBD951-8BD4-10D6-2ED0-0FD9498A64D3}"/>
              </a:ext>
            </a:extLst>
          </p:cNvPr>
          <p:cNvPicPr preferRelativeResize="0">
            <a:picLocks noGrp="1"/>
          </p:cNvPicPr>
          <p:nvPr>
            <p:ph sz="quarter" idx="4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96000" y="2803278"/>
            <a:ext cx="4852536" cy="3378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099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003BAB-09DD-34EB-9EA9-F55FFFD6A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371225"/>
          </a:xfrm>
        </p:spPr>
        <p:txBody>
          <a:bodyPr>
            <a:noAutofit/>
          </a:bodyPr>
          <a:lstStyle/>
          <a:p>
            <a:r>
              <a:rPr lang="cs-CZ" sz="2400" dirty="0"/>
              <a:t>Raná Doba minojská </a:t>
            </a:r>
            <a:r>
              <a:rPr lang="cs-CZ" sz="2400" dirty="0" err="1"/>
              <a:t>ii</a:t>
            </a:r>
            <a:r>
              <a:rPr lang="cs-CZ" sz="2400" dirty="0"/>
              <a:t> (</a:t>
            </a:r>
            <a:r>
              <a:rPr lang="cs-CZ" sz="2400" dirty="0" err="1"/>
              <a:t>em</a:t>
            </a:r>
            <a:r>
              <a:rPr lang="cs-CZ" sz="2400" dirty="0"/>
              <a:t> </a:t>
            </a:r>
            <a:r>
              <a:rPr lang="cs-CZ" sz="2400" dirty="0" err="1"/>
              <a:t>iia</a:t>
            </a:r>
            <a:r>
              <a:rPr lang="cs-CZ" sz="2400" dirty="0"/>
              <a:t>-b) C. 2700-2200 PŘ. N. L.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6C0091-AE64-406B-F878-80D6C41B5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4128" y="1408386"/>
            <a:ext cx="4754880" cy="4900974"/>
          </a:xfrm>
        </p:spPr>
        <p:txBody>
          <a:bodyPr>
            <a:normAutofit lnSpcReduction="10000"/>
          </a:bodyPr>
          <a:lstStyle/>
          <a:p>
            <a:r>
              <a:rPr lang="cs-CZ" sz="1600" dirty="0"/>
              <a:t>Tato fáze je zmapována výrazně lépe než předchozí. </a:t>
            </a:r>
          </a:p>
          <a:p>
            <a:r>
              <a:rPr lang="cs-CZ" sz="1600" dirty="0"/>
              <a:t>Během fáze EM IIA dosahuje obchod s Kykladami a dalšími oblastmi (Přední východ, řecká pevnina) svého vrcholu.  </a:t>
            </a:r>
          </a:p>
          <a:p>
            <a:r>
              <a:rPr lang="cs-CZ" sz="1600" dirty="0"/>
              <a:t>Během fáze EM IIB ustává obchod s Kykladami a pevninou. </a:t>
            </a:r>
          </a:p>
          <a:p>
            <a:r>
              <a:rPr lang="cs-CZ" sz="1600" dirty="0"/>
              <a:t>- Objevují se nové lokality na východě a původní se výrazně rozrůstají. </a:t>
            </a:r>
          </a:p>
          <a:p>
            <a:r>
              <a:rPr lang="cs-CZ" sz="1600" dirty="0"/>
              <a:t>- Je založena minojská kolonie na ostrově </a:t>
            </a:r>
            <a:r>
              <a:rPr lang="cs-CZ" sz="1600" dirty="0" err="1"/>
              <a:t>Kythéra</a:t>
            </a:r>
            <a:r>
              <a:rPr lang="cs-CZ" sz="1600" dirty="0"/>
              <a:t> (</a:t>
            </a:r>
            <a:r>
              <a:rPr lang="cs-CZ" sz="1600" dirty="0" err="1"/>
              <a:t>Kastri</a:t>
            </a:r>
            <a:r>
              <a:rPr lang="cs-CZ" sz="1600" dirty="0"/>
              <a:t>).</a:t>
            </a:r>
          </a:p>
          <a:p>
            <a:r>
              <a:rPr lang="cs-CZ" sz="1600" dirty="0"/>
              <a:t>- Největší známou lokalitou je </a:t>
            </a:r>
            <a:r>
              <a:rPr lang="cs-CZ" sz="1600" dirty="0" err="1"/>
              <a:t>Knossos</a:t>
            </a:r>
            <a:r>
              <a:rPr lang="cs-CZ" sz="1600" dirty="0"/>
              <a:t> (c. 5 ha), který byl během této fáze pravděpodobně významným rituálním a ceremoniálním centrem. Symbolický význam lokality může naznačovat i rituální(?) aktivita na hoře </a:t>
            </a:r>
            <a:r>
              <a:rPr lang="cs-CZ" sz="1600" dirty="0" err="1"/>
              <a:t>Juktas</a:t>
            </a:r>
            <a:r>
              <a:rPr lang="cs-CZ" sz="1600" dirty="0"/>
              <a:t> (EM II/III-MM IA) -&gt; v této době mohla započít krystalizace pozdějších palácových elit.</a:t>
            </a:r>
          </a:p>
          <a:p>
            <a:r>
              <a:rPr lang="cs-CZ" sz="1600" dirty="0"/>
              <a:t>Dobře zdokumentovanými lokalitami jsou např.: </a:t>
            </a:r>
            <a:r>
              <a:rPr lang="cs-CZ" sz="1600" dirty="0" err="1"/>
              <a:t>Fournou</a:t>
            </a:r>
            <a:r>
              <a:rPr lang="cs-CZ" sz="1600" dirty="0"/>
              <a:t> </a:t>
            </a:r>
            <a:r>
              <a:rPr lang="cs-CZ" sz="1600" dirty="0" err="1"/>
              <a:t>Korifi</a:t>
            </a:r>
            <a:r>
              <a:rPr lang="cs-CZ" sz="1600" dirty="0"/>
              <a:t>, Vasiliki a </a:t>
            </a:r>
            <a:r>
              <a:rPr lang="cs-CZ" sz="1600" dirty="0" err="1"/>
              <a:t>Trypiti</a:t>
            </a:r>
            <a:r>
              <a:rPr lang="cs-CZ" sz="1600" dirty="0"/>
              <a:t> (viz následující slidy).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EE74D828-04EF-8D34-625A-E50DD0ECA35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12994" y="1126077"/>
            <a:ext cx="5645109" cy="4592941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3FEEC20-EE84-CDEB-6608-802C958031AE}"/>
              </a:ext>
            </a:extLst>
          </p:cNvPr>
          <p:cNvSpPr txBox="1"/>
          <p:nvPr/>
        </p:nvSpPr>
        <p:spPr>
          <a:xfrm>
            <a:off x="7378262" y="5731923"/>
            <a:ext cx="421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Zdroje importů v </a:t>
            </a:r>
            <a:r>
              <a:rPr lang="cs-CZ" dirty="0" err="1"/>
              <a:t>předpalácovém</a:t>
            </a:r>
            <a:r>
              <a:rPr lang="cs-CZ" dirty="0"/>
              <a:t> období</a:t>
            </a:r>
          </a:p>
        </p:txBody>
      </p:sp>
    </p:spTree>
    <p:extLst>
      <p:ext uri="{BB962C8B-B14F-4D97-AF65-F5344CB8AC3E}">
        <p14:creationId xmlns:p14="http://schemas.microsoft.com/office/powerpoint/2010/main" val="2982972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text, diagram, Písmo, řada/pruh&#10;&#10;Popis byl vytvořen automaticky">
            <a:extLst>
              <a:ext uri="{FF2B5EF4-FFF2-40B4-BE49-F238E27FC236}">
                <a16:creationId xmlns:a16="http://schemas.microsoft.com/office/drawing/2014/main" id="{519CD064-97FA-E043-5367-EE364C8DC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955" y="998483"/>
            <a:ext cx="8944090" cy="38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78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4246CB44-BDC3-95CA-2E5B-047A16AB2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549901"/>
          </a:xfrm>
        </p:spPr>
        <p:txBody>
          <a:bodyPr>
            <a:normAutofit fontScale="90000"/>
          </a:bodyPr>
          <a:lstStyle/>
          <a:p>
            <a:r>
              <a:rPr lang="cs-CZ" dirty="0"/>
              <a:t>Vasiliki (</a:t>
            </a:r>
            <a:r>
              <a:rPr lang="cs-CZ" dirty="0" err="1"/>
              <a:t>em</a:t>
            </a:r>
            <a:r>
              <a:rPr lang="cs-CZ" dirty="0"/>
              <a:t> </a:t>
            </a:r>
            <a:r>
              <a:rPr lang="cs-CZ" dirty="0" err="1"/>
              <a:t>ii</a:t>
            </a:r>
            <a:r>
              <a:rPr lang="cs-CZ" dirty="0"/>
              <a:t>)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EBB267F-DEE6-577C-1A7F-79305A3F3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761" y="304800"/>
            <a:ext cx="4972338" cy="3023572"/>
          </a:xfrm>
          <a:prstGeom prst="rect">
            <a:avLst/>
          </a:prstGeom>
        </p:spPr>
      </p:pic>
      <p:pic>
        <p:nvPicPr>
          <p:cNvPr id="2052" name="Picture 4" descr="Minoan settlement of Vasiliki, eastern Crete">
            <a:extLst>
              <a:ext uri="{FF2B5EF4-FFF2-40B4-BE49-F238E27FC236}">
                <a16:creationId xmlns:a16="http://schemas.microsoft.com/office/drawing/2014/main" id="{776F3986-7A65-7505-B2D2-C7B7B3D8B47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537" y="3292079"/>
            <a:ext cx="4754562" cy="356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5D5F8833-6F27-749D-1AC9-075169FD7B94}"/>
              </a:ext>
            </a:extLst>
          </p:cNvPr>
          <p:cNvSpPr txBox="1"/>
          <p:nvPr/>
        </p:nvSpPr>
        <p:spPr>
          <a:xfrm>
            <a:off x="844308" y="1282262"/>
            <a:ext cx="50542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Lokalitu zkoumána v letech 1903 až 1906 R. </a:t>
            </a:r>
            <a:r>
              <a:rPr lang="cs-CZ" sz="1600" dirty="0" err="1"/>
              <a:t>Seager</a:t>
            </a:r>
            <a:endParaRPr lang="cs-CZ" sz="1600" dirty="0"/>
          </a:p>
          <a:p>
            <a:pPr marL="285750" indent="-285750">
              <a:buFontTx/>
              <a:buChar char="-"/>
            </a:pPr>
            <a:r>
              <a:rPr lang="cs-CZ" sz="1600" dirty="0"/>
              <a:t>Komplex vícepatrových budov (80x40 m) interpretoval jako samostatnou budovu. Jednalo se podle něj o primitivní formu pozdějších minojských paláců a sídlo místního náčelníka.</a:t>
            </a:r>
          </a:p>
          <a:p>
            <a:endParaRPr lang="cs-CZ" sz="1600" dirty="0"/>
          </a:p>
          <a:p>
            <a:r>
              <a:rPr lang="cs-CZ" sz="1600" dirty="0"/>
              <a:t>Komplex byl přezkoumán v letech 1953 N. Platónem a v 70, 80 a 90. letech A. </a:t>
            </a:r>
            <a:r>
              <a:rPr lang="cs-CZ" sz="1600" dirty="0" err="1"/>
              <a:t>Zoisem</a:t>
            </a:r>
            <a:r>
              <a:rPr lang="cs-CZ" sz="1600" dirty="0"/>
              <a:t>. </a:t>
            </a:r>
          </a:p>
          <a:p>
            <a:pPr marL="285750" indent="-285750">
              <a:buFontTx/>
              <a:buChar char="-"/>
            </a:pPr>
            <a:r>
              <a:rPr lang="cs-CZ" sz="1600" dirty="0"/>
              <a:t>Lokalita byla reinterpretována jako komplex několika vesnických domů – malá zemědělská víska. </a:t>
            </a:r>
          </a:p>
          <a:p>
            <a:pPr marL="285750" indent="-285750">
              <a:buFontTx/>
              <a:buChar char="-"/>
            </a:pPr>
            <a:r>
              <a:rPr lang="cs-CZ" sz="1600" dirty="0"/>
              <a:t>Některé architektonické prvky a způsob plánování se nicméně podobají pozdějším palácům. Součástí lokality je západní nádvoří (typické pro paláce) a v domě C byl objeven krytý dvůr či světlík (rovněž typické pro paláce).</a:t>
            </a:r>
          </a:p>
          <a:p>
            <a:pPr marL="285750" indent="-285750">
              <a:buFontTx/>
              <a:buChar char="-"/>
            </a:pPr>
            <a:r>
              <a:rPr lang="cs-CZ" sz="1600" dirty="0"/>
              <a:t>Na lokalitě byly zaznamenány tři požárové destrukce (EM IIA, IIB, MM IIB) – vesnice nebo její část však byla vždy obnovena a využívána i v následujících obdobích.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338B03D-1664-33E9-8689-B38920D0F01B}"/>
              </a:ext>
            </a:extLst>
          </p:cNvPr>
          <p:cNvSpPr txBox="1"/>
          <p:nvPr/>
        </p:nvSpPr>
        <p:spPr>
          <a:xfrm>
            <a:off x="4469111" y="88096"/>
            <a:ext cx="283010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/>
              <a:t>Red</a:t>
            </a:r>
            <a:r>
              <a:rPr lang="cs-CZ" sz="1100" dirty="0"/>
              <a:t> House – název tohoto domu je odvozen od červené omítky, která byla použita k dekoraci stěn (rovněž typické pro pozdější paláce). Ve skutečnosti se však pravděpodobně jednalo o komplex dvou až tří domů (na plánku A, B, C)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7CDF8F3E-FDDC-D289-1FB9-06F6166F6B58}"/>
                  </a:ext>
                </a:extLst>
              </p14:cNvPr>
              <p14:cNvContentPartPr/>
              <p14:nvPr/>
            </p14:nvContentPartPr>
            <p14:xfrm>
              <a:off x="7514607" y="304655"/>
              <a:ext cx="2886480" cy="722160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7CDF8F3E-FDDC-D289-1FB9-06F6166F6B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08487" y="298535"/>
                <a:ext cx="2898720" cy="73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3550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C1223A-8867-AF97-98F8-D9D0C590B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381736"/>
          </a:xfrm>
        </p:spPr>
        <p:txBody>
          <a:bodyPr>
            <a:noAutofit/>
          </a:bodyPr>
          <a:lstStyle/>
          <a:p>
            <a:r>
              <a:rPr lang="cs-CZ" sz="2400"/>
              <a:t>TrYpiti (em ii)</a:t>
            </a:r>
            <a:endParaRPr lang="cs-CZ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271733-BC61-C6D3-C20B-D4550207FC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7" y="1156138"/>
            <a:ext cx="4754880" cy="5153222"/>
          </a:xfrm>
        </p:spPr>
        <p:txBody>
          <a:bodyPr>
            <a:normAutofit fontScale="77500" lnSpcReduction="20000"/>
          </a:bodyPr>
          <a:lstStyle/>
          <a:p>
            <a:r>
              <a:rPr lang="cs-CZ" sz="2000" dirty="0"/>
              <a:t>Lokalita byla zkoumána v letech 1986 až 1988 (Antonis </a:t>
            </a:r>
            <a:r>
              <a:rPr lang="cs-CZ" sz="2000" dirty="0" err="1"/>
              <a:t>Vasilakis</a:t>
            </a:r>
            <a:r>
              <a:rPr lang="cs-CZ" sz="2000" dirty="0"/>
              <a:t>).</a:t>
            </a:r>
          </a:p>
          <a:p>
            <a:r>
              <a:rPr lang="cs-CZ" sz="2000" dirty="0"/>
              <a:t>Byla interpretována jako vesnice rozdělená do dvou části (severní a jižní). </a:t>
            </a:r>
          </a:p>
          <a:p>
            <a:r>
              <a:rPr lang="cs-CZ" sz="2000" dirty="0"/>
              <a:t>Celkem zde bylo odkryto 36 místností datovaných do EM II a EM III-MM IA.</a:t>
            </a:r>
          </a:p>
          <a:p>
            <a:r>
              <a:rPr lang="cs-CZ" sz="2000" dirty="0"/>
              <a:t>V severní části byly odkryty pozůstatky tří kamenných domů. Nejlépe zachovalý měl jedno patro a tři místnosti – hlavní místnost a dvě dlouhé postranní místnosti sloužící jako sklady.</a:t>
            </a:r>
          </a:p>
          <a:p>
            <a:r>
              <a:rPr lang="cs-CZ" sz="2000" dirty="0"/>
              <a:t>V jižní části byly odkryty pozůstatky 5 domů. Hlavní místnost severozápadního domu byla rozdělena nízkými zdmi na 4 menší místnosti. V místnosti se nacházelo ohniště a dva sloupy, které podepíraly střechu. Vedle hlavní místnosti se na S a Z straně nacházely postranní místnosti. </a:t>
            </a:r>
          </a:p>
          <a:p>
            <a:r>
              <a:rPr lang="cs-CZ" sz="2000" dirty="0"/>
              <a:t>Bylo zde objeveno množství zemědělského náčiní – mlýnky, sekery, kladiva, palice, srpy, nože.</a:t>
            </a:r>
          </a:p>
          <a:p>
            <a:r>
              <a:rPr lang="cs-CZ" sz="2000" dirty="0"/>
              <a:t>Identifikovány zde byly pozůstatky ovcí/koz, prasat, skotu, zajíců a snad i drůbeže(?).</a:t>
            </a:r>
          </a:p>
          <a:p>
            <a:r>
              <a:rPr lang="cs-CZ" sz="2000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F11C5149-EF6D-5AA7-A3E9-4BB03C7F0BCC}"/>
                  </a:ext>
                </a:extLst>
              </p14:cNvPr>
              <p14:cNvContentPartPr/>
              <p14:nvPr/>
            </p14:nvContentPartPr>
            <p14:xfrm>
              <a:off x="2438495" y="1502735"/>
              <a:ext cx="360" cy="36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F11C5149-EF6D-5AA7-A3E9-4BB03C7F0BC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32375" y="1496615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3074" name="Picture 2" descr="Early Minoan settlement at Trypiti/Tripiti">
            <a:extLst>
              <a:ext uri="{FF2B5EF4-FFF2-40B4-BE49-F238E27FC236}">
                <a16:creationId xmlns:a16="http://schemas.microsoft.com/office/drawing/2014/main" id="{2FA86C5A-A616-E8A3-5950-8E83BB8A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317" y="0"/>
            <a:ext cx="4241555" cy="318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B880F6E-6636-0C07-0A76-1174E5E8B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6318" y="3181168"/>
            <a:ext cx="4241556" cy="365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04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9F1697-9B53-7076-1361-9CA42172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444798"/>
          </a:xfrm>
        </p:spPr>
        <p:txBody>
          <a:bodyPr>
            <a:normAutofit/>
          </a:bodyPr>
          <a:lstStyle/>
          <a:p>
            <a:r>
              <a:rPr lang="cs-CZ" sz="2400" dirty="0" err="1"/>
              <a:t>Myrtos</a:t>
            </a:r>
            <a:r>
              <a:rPr lang="cs-CZ" sz="2400" dirty="0"/>
              <a:t> </a:t>
            </a:r>
            <a:r>
              <a:rPr lang="cs-CZ" sz="2400" dirty="0" err="1"/>
              <a:t>Fournou</a:t>
            </a:r>
            <a:r>
              <a:rPr lang="cs-CZ" sz="2400" dirty="0"/>
              <a:t> </a:t>
            </a:r>
            <a:r>
              <a:rPr lang="cs-CZ" sz="2400" dirty="0" err="1"/>
              <a:t>Korifi</a:t>
            </a:r>
            <a:r>
              <a:rPr lang="cs-CZ" sz="2400" dirty="0"/>
              <a:t> (EM II)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4D4C0D-8398-62D0-3D06-FDBFDF465B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7" y="1303283"/>
            <a:ext cx="4754880" cy="50060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400" dirty="0"/>
              <a:t>Lokalitu (30x50 m) zkoumal v letech 1967 a 1968 P. Warren. Byla částečně obehnána zdí a byla zde umístěna strážní věž. </a:t>
            </a:r>
          </a:p>
          <a:p>
            <a:pPr marL="0" indent="0">
              <a:buNone/>
            </a:pPr>
            <a:r>
              <a:rPr lang="cs-CZ" sz="1400" dirty="0"/>
              <a:t>Lokalita byla osídlena pouze ve fázích EM IIA a IIB. Zničena byla ohněm (IIB).</a:t>
            </a:r>
          </a:p>
          <a:p>
            <a:pPr>
              <a:buFontTx/>
              <a:buChar char="-"/>
            </a:pPr>
            <a:r>
              <a:rPr lang="cs-CZ" sz="1400" dirty="0"/>
              <a:t>Ve druhé fázi IIB se lokalita rozrůstá (odkryto přibližně 100 místností).</a:t>
            </a:r>
          </a:p>
          <a:p>
            <a:pPr marL="0" indent="0">
              <a:buNone/>
            </a:pPr>
            <a:r>
              <a:rPr lang="cs-CZ" sz="1400" dirty="0"/>
              <a:t>Interpretace:</a:t>
            </a:r>
          </a:p>
          <a:p>
            <a:pPr marL="0" indent="0">
              <a:buNone/>
            </a:pPr>
            <a:r>
              <a:rPr lang="cs-CZ" sz="1400" dirty="0"/>
              <a:t>Warren: sídlo specializované komunity (100-120 osob) s prvky hierarchie – podobnost z pozdějšími paláci.</a:t>
            </a:r>
          </a:p>
          <a:p>
            <a:pPr marL="0" indent="0">
              <a:buNone/>
            </a:pPr>
            <a:r>
              <a:rPr lang="cs-CZ" sz="1400" dirty="0" err="1"/>
              <a:t>Brannigan</a:t>
            </a:r>
            <a:r>
              <a:rPr lang="cs-CZ" sz="1400" dirty="0"/>
              <a:t> – sídlo místního vládce.</a:t>
            </a:r>
          </a:p>
          <a:p>
            <a:pPr marL="0" indent="0">
              <a:buNone/>
            </a:pPr>
            <a:r>
              <a:rPr lang="cs-CZ" sz="1400" dirty="0" err="1"/>
              <a:t>Whitelaw</a:t>
            </a:r>
            <a:r>
              <a:rPr lang="cs-CZ" sz="1400" dirty="0"/>
              <a:t> – maximálně 5-6 samostatných rodin (25-30 osob) sdílejících společné aktivity – vaření, produkce textilií, zemědělství. </a:t>
            </a:r>
          </a:p>
          <a:p>
            <a:pPr marL="0" indent="0">
              <a:buNone/>
            </a:pPr>
            <a:r>
              <a:rPr lang="cs-CZ" sz="1400" dirty="0" err="1"/>
              <a:t>TenWolde</a:t>
            </a:r>
            <a:r>
              <a:rPr lang="cs-CZ" sz="1400" dirty="0"/>
              <a:t> – ekonomické zájmy jednotlivých „domácností“ se lišily (50-75 osob) – specifické zaměření na vaření, skladování, výrobu kamenné industrie, keramiky a textilií. </a:t>
            </a:r>
            <a:r>
              <a:rPr lang="cs-CZ" sz="1400" dirty="0" err="1"/>
              <a:t>Bintliff</a:t>
            </a:r>
            <a:r>
              <a:rPr lang="cs-CZ" sz="1400" dirty="0"/>
              <a:t> rozdělení práce na různé sektory se podobá pozdějšímu uspořádání paláců. </a:t>
            </a:r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2D55EE9-6A73-615B-44D6-A461A414D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940" y="924910"/>
            <a:ext cx="4595726" cy="3099582"/>
          </a:xfrm>
          <a:prstGeom prst="rect">
            <a:avLst/>
          </a:prstGeom>
        </p:spPr>
      </p:pic>
      <p:pic>
        <p:nvPicPr>
          <p:cNvPr id="4106" name="Picture 10" descr="Fournou Korifi - All You Need to Know BEFORE You Go (2024)">
            <a:extLst>
              <a:ext uri="{FF2B5EF4-FFF2-40B4-BE49-F238E27FC236}">
                <a16:creationId xmlns:a16="http://schemas.microsoft.com/office/drawing/2014/main" id="{FD1D7571-A79D-DD8F-3BCB-DD4A20A88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593" y="4125216"/>
            <a:ext cx="5315607" cy="239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302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A70682-41D1-247C-D83B-631DFC50C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402756"/>
          </a:xfrm>
        </p:spPr>
        <p:txBody>
          <a:bodyPr>
            <a:normAutofit/>
          </a:bodyPr>
          <a:lstStyle/>
          <a:p>
            <a:r>
              <a:rPr lang="cs-CZ" sz="2400" dirty="0" err="1"/>
              <a:t>Myrtos</a:t>
            </a:r>
            <a:r>
              <a:rPr lang="cs-CZ" sz="2400" dirty="0"/>
              <a:t> </a:t>
            </a:r>
            <a:r>
              <a:rPr lang="cs-CZ" sz="2400" dirty="0" err="1"/>
              <a:t>fournou</a:t>
            </a:r>
            <a:r>
              <a:rPr lang="cs-CZ" sz="2400" dirty="0"/>
              <a:t> </a:t>
            </a:r>
            <a:r>
              <a:rPr lang="cs-CZ" sz="2400" dirty="0" err="1"/>
              <a:t>korifi</a:t>
            </a:r>
            <a:r>
              <a:rPr lang="cs-CZ" sz="2400" dirty="0"/>
              <a:t> (</a:t>
            </a:r>
            <a:r>
              <a:rPr lang="cs-CZ" sz="2400" dirty="0" err="1"/>
              <a:t>em</a:t>
            </a:r>
            <a:r>
              <a:rPr lang="cs-CZ" sz="2400" dirty="0"/>
              <a:t> </a:t>
            </a:r>
            <a:r>
              <a:rPr lang="cs-CZ" sz="2400" dirty="0" err="1"/>
              <a:t>ii</a:t>
            </a:r>
            <a:r>
              <a:rPr lang="cs-CZ" sz="2400" dirty="0"/>
              <a:t>)</a:t>
            </a:r>
          </a:p>
        </p:txBody>
      </p:sp>
      <p:pic>
        <p:nvPicPr>
          <p:cNvPr id="6" name="Zástupný obsah 5" descr="Obsah obrázku mapa, text, kresba, skica&#10;&#10;Popis byl vytvořen automaticky">
            <a:extLst>
              <a:ext uri="{FF2B5EF4-FFF2-40B4-BE49-F238E27FC236}">
                <a16:creationId xmlns:a16="http://schemas.microsoft.com/office/drawing/2014/main" id="{41AA4B0B-4CA5-8561-928F-B1190A3145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572" y="-1"/>
            <a:ext cx="4414345" cy="6573049"/>
          </a:xfrm>
        </p:spPr>
      </p:pic>
      <p:pic>
        <p:nvPicPr>
          <p:cNvPr id="7" name="Google Shape;316;g17a0e1436b3_0_47">
            <a:extLst>
              <a:ext uri="{FF2B5EF4-FFF2-40B4-BE49-F238E27FC236}">
                <a16:creationId xmlns:a16="http://schemas.microsoft.com/office/drawing/2014/main" id="{30C32CE8-B37F-5A40-AF7F-0F4C5A5DA6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299" t="9038" r="6447" b="11184"/>
          <a:stretch/>
        </p:blipFill>
        <p:spPr>
          <a:xfrm>
            <a:off x="4874002" y="3248448"/>
            <a:ext cx="2716126" cy="3324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3C7EAE1-FBE7-8DE8-D905-99B9AE6329E0}"/>
              </a:ext>
            </a:extLst>
          </p:cNvPr>
          <p:cNvSpPr txBox="1"/>
          <p:nvPr/>
        </p:nvSpPr>
        <p:spPr>
          <a:xfrm>
            <a:off x="5693809" y="131063"/>
            <a:ext cx="2493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Plánek „svatyně“ s nálezy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66146145-B72A-D6B7-5E9D-A4CA8EE627C7}"/>
                  </a:ext>
                </a:extLst>
              </p14:cNvPr>
              <p14:cNvContentPartPr/>
              <p14:nvPr/>
            </p14:nvContentPartPr>
            <p14:xfrm>
              <a:off x="7388607" y="3766775"/>
              <a:ext cx="2161440" cy="80316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66146145-B72A-D6B7-5E9D-A4CA8EE627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82487" y="3760655"/>
                <a:ext cx="2173680" cy="8154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ovéPole 9">
            <a:extLst>
              <a:ext uri="{FF2B5EF4-FFF2-40B4-BE49-F238E27FC236}">
                <a16:creationId xmlns:a16="http://schemas.microsoft.com/office/drawing/2014/main" id="{878A3B87-B666-9ACB-BE5E-D60173F868B9}"/>
              </a:ext>
            </a:extLst>
          </p:cNvPr>
          <p:cNvSpPr txBox="1"/>
          <p:nvPr/>
        </p:nvSpPr>
        <p:spPr>
          <a:xfrm>
            <a:off x="908513" y="1078623"/>
            <a:ext cx="507187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Kultovní charakter lokality dokládají nálezy z místností 89 a 92. </a:t>
            </a:r>
          </a:p>
          <a:p>
            <a:r>
              <a:rPr lang="cs-CZ" sz="1600" dirty="0"/>
              <a:t>V místnosti 89 byla objevena antropomorfní nádoba označována jako bohyně z </a:t>
            </a:r>
            <a:r>
              <a:rPr lang="cs-CZ" sz="1600" dirty="0" err="1"/>
              <a:t>Myrtos</a:t>
            </a:r>
            <a:r>
              <a:rPr lang="cs-CZ" sz="1600" dirty="0"/>
              <a:t>. V místnosti 92 byla objevena lebka může. </a:t>
            </a:r>
          </a:p>
          <a:p>
            <a:endParaRPr lang="cs-CZ" sz="1600" dirty="0"/>
          </a:p>
          <a:p>
            <a:r>
              <a:rPr lang="cs-CZ" sz="1600" dirty="0"/>
              <a:t>Soška drží v levé ruce džbán a je obvykle interpretována jako bohyně plodnosti (paralely </a:t>
            </a:r>
            <a:r>
              <a:rPr lang="cs-CZ" sz="1600" dirty="0" err="1"/>
              <a:t>Koumasa</a:t>
            </a:r>
            <a:r>
              <a:rPr lang="cs-CZ" sz="1600" dirty="0"/>
              <a:t>, </a:t>
            </a:r>
            <a:r>
              <a:rPr lang="cs-CZ" sz="1600" dirty="0" err="1"/>
              <a:t>Mochlos</a:t>
            </a:r>
            <a:r>
              <a:rPr lang="cs-CZ" sz="1600" dirty="0"/>
              <a:t>).</a:t>
            </a:r>
          </a:p>
          <a:p>
            <a:endParaRPr lang="cs-CZ" sz="1600" dirty="0"/>
          </a:p>
          <a:p>
            <a:r>
              <a:rPr lang="cs-CZ" sz="1600" dirty="0"/>
              <a:t>Sloužila patrně jako nádoba na tekutiny.</a:t>
            </a:r>
          </a:p>
          <a:p>
            <a:endParaRPr lang="cs-CZ" sz="1600" dirty="0"/>
          </a:p>
          <a:p>
            <a:r>
              <a:rPr lang="cs-CZ" sz="1600" dirty="0"/>
              <a:t>Byla objevena u struktury interpretované jako oltář.</a:t>
            </a:r>
          </a:p>
          <a:p>
            <a:endParaRPr lang="cs-CZ" sz="1600" dirty="0"/>
          </a:p>
          <a:p>
            <a:r>
              <a:rPr lang="cs-CZ" sz="1600" dirty="0"/>
              <a:t>Nález lebky je dáván do spojitosti s kultem předků.</a:t>
            </a:r>
          </a:p>
          <a:p>
            <a:endParaRPr lang="cs-CZ" sz="1600" dirty="0"/>
          </a:p>
          <a:p>
            <a:r>
              <a:rPr lang="cs-CZ" sz="1600" dirty="0"/>
              <a:t>V místnosti 91 bylo nalezeno velké množství nádob, které může souviset s rituální aktivitou.</a:t>
            </a:r>
          </a:p>
          <a:p>
            <a:endParaRPr lang="cs-CZ" sz="1600" dirty="0"/>
          </a:p>
          <a:p>
            <a:r>
              <a:rPr lang="cs-CZ" sz="1600" dirty="0"/>
              <a:t>Tato část komplexu mohla představovat předchůdce pozdějších domovních svatyň.</a:t>
            </a:r>
          </a:p>
          <a:p>
            <a:endParaRPr lang="cs-CZ" dirty="0"/>
          </a:p>
          <a:p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C2D64196-9952-AA8E-B6E4-41D054D3A71C}"/>
                  </a:ext>
                </a:extLst>
              </p14:cNvPr>
              <p14:cNvContentPartPr/>
              <p14:nvPr/>
            </p14:nvContentPartPr>
            <p14:xfrm>
              <a:off x="10016247" y="4474535"/>
              <a:ext cx="496080" cy="5832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C2D64196-9952-AA8E-B6E4-41D054D3A7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10127" y="4468415"/>
                <a:ext cx="508320" cy="7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279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BE7FC-E37D-BFDE-668A-B809B32B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71" y="-108467"/>
            <a:ext cx="9720072" cy="1499616"/>
          </a:xfrm>
        </p:spPr>
        <p:txBody>
          <a:bodyPr>
            <a:normAutofit/>
          </a:bodyPr>
          <a:lstStyle/>
          <a:p>
            <a:r>
              <a:rPr lang="cs-CZ" sz="2000" dirty="0"/>
              <a:t>Raná doba minojská </a:t>
            </a:r>
            <a:r>
              <a:rPr lang="cs-CZ" sz="2000" dirty="0" err="1"/>
              <a:t>ii</a:t>
            </a:r>
            <a:r>
              <a:rPr lang="cs-CZ" sz="2000" dirty="0"/>
              <a:t> - KERAMIKA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79C0B-67AF-CB4A-1FFE-1A9760D39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7" y="924911"/>
            <a:ext cx="4754880" cy="5384450"/>
          </a:xfrm>
        </p:spPr>
        <p:txBody>
          <a:bodyPr>
            <a:normAutofit fontScale="92500" lnSpcReduction="20000"/>
          </a:bodyPr>
          <a:lstStyle/>
          <a:p>
            <a:r>
              <a:rPr lang="cs-CZ" sz="1800" dirty="0"/>
              <a:t>Mizí rytá keramika.</a:t>
            </a:r>
          </a:p>
          <a:p>
            <a:r>
              <a:rPr lang="cs-CZ" sz="1800" dirty="0"/>
              <a:t>Pokračuje především keramika </a:t>
            </a:r>
            <a:r>
              <a:rPr lang="cs-CZ" sz="1800" b="1" dirty="0" err="1"/>
              <a:t>dark</a:t>
            </a:r>
            <a:r>
              <a:rPr lang="cs-CZ" sz="1800" b="1" dirty="0"/>
              <a:t> on </a:t>
            </a:r>
            <a:r>
              <a:rPr lang="cs-CZ" sz="1800" b="1" dirty="0" err="1"/>
              <a:t>light</a:t>
            </a:r>
            <a:r>
              <a:rPr lang="cs-CZ" sz="1800" b="1" dirty="0"/>
              <a:t> </a:t>
            </a:r>
            <a:r>
              <a:rPr lang="cs-CZ" sz="1800" dirty="0"/>
              <a:t>a v menší míře </a:t>
            </a:r>
            <a:r>
              <a:rPr lang="cs-CZ" sz="1800" b="1" dirty="0"/>
              <a:t>tmavě šedá leštěná keramika</a:t>
            </a:r>
            <a:r>
              <a:rPr lang="cs-CZ" sz="1800" dirty="0"/>
              <a:t>. Specifickým typem této keramiky je tzv. </a:t>
            </a:r>
            <a:r>
              <a:rPr lang="cs-CZ" sz="1800" b="1" dirty="0"/>
              <a:t>jemná šeda keramiky </a:t>
            </a:r>
            <a:r>
              <a:rPr lang="cs-CZ" sz="1800" dirty="0"/>
              <a:t>z oblasti </a:t>
            </a:r>
            <a:r>
              <a:rPr lang="cs-CZ" sz="1800" dirty="0" err="1"/>
              <a:t>Messary</a:t>
            </a:r>
            <a:r>
              <a:rPr lang="cs-CZ" sz="1800" dirty="0"/>
              <a:t> (fine </a:t>
            </a:r>
            <a:r>
              <a:rPr lang="cs-CZ" sz="1800" dirty="0" err="1"/>
              <a:t>gray</a:t>
            </a:r>
            <a:r>
              <a:rPr lang="cs-CZ" sz="1800" dirty="0"/>
              <a:t> </a:t>
            </a:r>
            <a:r>
              <a:rPr lang="cs-CZ" sz="1800" dirty="0" err="1"/>
              <a:t>ware</a:t>
            </a:r>
            <a:r>
              <a:rPr lang="cs-CZ" sz="1800" dirty="0"/>
              <a:t>).</a:t>
            </a:r>
            <a:endParaRPr lang="cs-CZ" sz="1800" b="1" dirty="0"/>
          </a:p>
          <a:p>
            <a:pPr marL="0" indent="0">
              <a:buNone/>
            </a:pPr>
            <a:r>
              <a:rPr lang="cs-CZ" sz="1800" dirty="0"/>
              <a:t> V EM IIA se začíná objevovat keramika typu </a:t>
            </a:r>
            <a:r>
              <a:rPr lang="cs-CZ" sz="1800" b="1" dirty="0"/>
              <a:t>Vasiliki,</a:t>
            </a:r>
            <a:r>
              <a:rPr lang="cs-CZ" sz="1800" dirty="0"/>
              <a:t> která se stává dominantní ve stupni </a:t>
            </a:r>
            <a:r>
              <a:rPr lang="cs-CZ" sz="1800" b="1" dirty="0"/>
              <a:t>IIB.</a:t>
            </a:r>
          </a:p>
          <a:p>
            <a:pPr>
              <a:buFontTx/>
              <a:buChar char="-"/>
            </a:pPr>
            <a:r>
              <a:rPr lang="cs-CZ" sz="1800" dirty="0"/>
              <a:t>Jedná se o červeně/černou skvrnitou keramiku (</a:t>
            </a:r>
            <a:r>
              <a:rPr lang="cs-CZ" sz="1800" dirty="0" err="1"/>
              <a:t>red</a:t>
            </a:r>
            <a:r>
              <a:rPr lang="cs-CZ" sz="1800" dirty="0"/>
              <a:t>/</a:t>
            </a:r>
            <a:r>
              <a:rPr lang="cs-CZ" sz="1800" dirty="0" err="1"/>
              <a:t>black</a:t>
            </a:r>
            <a:r>
              <a:rPr lang="cs-CZ" sz="1800" dirty="0"/>
              <a:t> </a:t>
            </a:r>
            <a:r>
              <a:rPr lang="cs-CZ" sz="1800" dirty="0" err="1"/>
              <a:t>mottled</a:t>
            </a:r>
            <a:r>
              <a:rPr lang="cs-CZ" sz="1800" dirty="0"/>
              <a:t>) napodobující kamenné nádoby.</a:t>
            </a:r>
          </a:p>
          <a:p>
            <a:pPr>
              <a:buFontTx/>
              <a:buChar char="-"/>
            </a:pPr>
            <a:r>
              <a:rPr lang="cs-CZ" sz="1800" dirty="0"/>
              <a:t>Je typická především pro východ a centrální část ostrova. </a:t>
            </a:r>
          </a:p>
          <a:p>
            <a:pPr>
              <a:buFontTx/>
              <a:buChar char="-"/>
            </a:pPr>
            <a:r>
              <a:rPr lang="cs-CZ" sz="1800" dirty="0"/>
              <a:t>Skvrn bylo dosaženo nerovnoměrným výpalem. V místech vystavených největšímu žáru keramika ztmavla.</a:t>
            </a:r>
          </a:p>
          <a:p>
            <a:pPr>
              <a:buFontTx/>
              <a:buChar char="-"/>
            </a:pPr>
            <a:r>
              <a:rPr lang="cs-CZ" sz="1800" dirty="0"/>
              <a:t>Jedná se o typicky stolní keramiku (servírování jídla a pití). Hlavními tvary jsou džbánky s dlouhým hrdlem, „čajové“ konvice (</a:t>
            </a:r>
            <a:r>
              <a:rPr lang="cs-CZ" sz="1800" dirty="0" err="1"/>
              <a:t>teapots</a:t>
            </a:r>
            <a:r>
              <a:rPr lang="cs-CZ" sz="1800" dirty="0"/>
              <a:t>) a také poháry na nožce (</a:t>
            </a:r>
            <a:r>
              <a:rPr lang="cs-CZ" sz="1800" dirty="0" err="1"/>
              <a:t>egg-cups</a:t>
            </a:r>
            <a:r>
              <a:rPr lang="cs-CZ" sz="1800" dirty="0"/>
              <a:t>). </a:t>
            </a:r>
          </a:p>
          <a:p>
            <a:pPr marL="0" indent="0">
              <a:buNone/>
            </a:pPr>
            <a:r>
              <a:rPr lang="cs-CZ" sz="1800" dirty="0"/>
              <a:t>Kromě keramiky se vyrábějí i různé formy </a:t>
            </a:r>
            <a:r>
              <a:rPr lang="cs-CZ" sz="1800" b="1" dirty="0"/>
              <a:t>kamenných nádob</a:t>
            </a:r>
            <a:r>
              <a:rPr lang="cs-CZ" sz="1800" dirty="0"/>
              <a:t> (vázy, džbánky, </a:t>
            </a:r>
            <a:r>
              <a:rPr lang="cs-CZ" sz="1800" dirty="0" err="1"/>
              <a:t>alabastrony</a:t>
            </a:r>
            <a:r>
              <a:rPr lang="cs-CZ" sz="1800" dirty="0"/>
              <a:t>, misky, </a:t>
            </a:r>
            <a:r>
              <a:rPr lang="cs-CZ" sz="1800" dirty="0" err="1"/>
              <a:t>pyxidy</a:t>
            </a:r>
            <a:r>
              <a:rPr lang="cs-CZ" sz="1800" dirty="0"/>
              <a:t> </a:t>
            </a:r>
            <a:r>
              <a:rPr lang="cs-CZ" sz="1800" dirty="0" err="1"/>
              <a:t>etc</a:t>
            </a:r>
            <a:r>
              <a:rPr lang="cs-CZ" sz="1800" dirty="0"/>
              <a:t>). Materiál: </a:t>
            </a:r>
            <a:r>
              <a:rPr lang="cs-CZ" sz="1800" dirty="0" err="1"/>
              <a:t>serpentinit</a:t>
            </a:r>
            <a:r>
              <a:rPr lang="cs-CZ" sz="1800" dirty="0"/>
              <a:t>, kalcit, mramor atd. Kamenné nádoby se objevují i v EM III.</a:t>
            </a:r>
            <a:endParaRPr lang="cs-CZ" sz="1800" b="1" dirty="0"/>
          </a:p>
          <a:p>
            <a:endParaRPr lang="cs-CZ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14CC926-2986-660F-8D20-0BFEA842FE1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021" y="296604"/>
            <a:ext cx="3891454" cy="244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42088E3-1048-6377-4245-1DD7C3255D39}"/>
              </a:ext>
            </a:extLst>
          </p:cNvPr>
          <p:cNvSpPr txBox="1"/>
          <p:nvPr/>
        </p:nvSpPr>
        <p:spPr>
          <a:xfrm>
            <a:off x="6336055" y="333564"/>
            <a:ext cx="1378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Vasiliki </a:t>
            </a:r>
            <a:r>
              <a:rPr lang="cs-CZ" sz="1400" dirty="0" err="1"/>
              <a:t>ware</a:t>
            </a:r>
            <a:r>
              <a:rPr lang="cs-CZ" sz="1400" dirty="0"/>
              <a:t> - </a:t>
            </a:r>
            <a:r>
              <a:rPr lang="cs-CZ" sz="1400" dirty="0" err="1"/>
              <a:t>Teapot</a:t>
            </a:r>
            <a:r>
              <a:rPr lang="cs-CZ" sz="1400" dirty="0"/>
              <a:t> (EM IIB)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E0F9C09-77F2-14C0-A453-A5D55FD18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296" y="2762155"/>
            <a:ext cx="2570411" cy="379924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689FD7E-6017-21D5-9959-3F59751C6A2D}"/>
              </a:ext>
            </a:extLst>
          </p:cNvPr>
          <p:cNvSpPr txBox="1"/>
          <p:nvPr/>
        </p:nvSpPr>
        <p:spPr>
          <a:xfrm>
            <a:off x="7025324" y="3380846"/>
            <a:ext cx="16816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Vasiliki </a:t>
            </a:r>
            <a:r>
              <a:rPr lang="cs-CZ" sz="1400" dirty="0" err="1"/>
              <a:t>Ware</a:t>
            </a:r>
            <a:r>
              <a:rPr lang="cs-CZ" sz="1400" dirty="0"/>
              <a:t> – džbán s dlouhým hrdlem (EM IIB)</a:t>
            </a:r>
          </a:p>
        </p:txBody>
      </p:sp>
    </p:spTree>
    <p:extLst>
      <p:ext uri="{BB962C8B-B14F-4D97-AF65-F5344CB8AC3E}">
        <p14:creationId xmlns:p14="http://schemas.microsoft.com/office/powerpoint/2010/main" val="2955872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756A31-4C6C-8CC8-3C81-C9185D219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Chronologie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D7C9B6C4-E164-10B2-8DF2-40889DB0B4DF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00205747"/>
              </p:ext>
            </p:extLst>
          </p:nvPr>
        </p:nvGraphicFramePr>
        <p:xfrm>
          <a:off x="745909" y="2084832"/>
          <a:ext cx="5347463" cy="359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358498" imgH="2933661" progId="Excel.Sheet.12">
                  <p:embed/>
                </p:oleObj>
              </mc:Choice>
              <mc:Fallback>
                <p:oleObj name="Worksheet" r:id="rId2" imgW="4358498" imgH="2933661" progId="Excel.Sheet.12">
                  <p:embed/>
                  <p:pic>
                    <p:nvPicPr>
                      <p:cNvPr id="4" name="Zástupný obsah 3">
                        <a:extLst>
                          <a:ext uri="{FF2B5EF4-FFF2-40B4-BE49-F238E27FC236}">
                            <a16:creationId xmlns:a16="http://schemas.microsoft.com/office/drawing/2014/main" id="{D7C9B6C4-E164-10B2-8DF2-40889DB0B4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45909" y="2084832"/>
                        <a:ext cx="5347463" cy="35984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3B3F5A07-09BB-2DC1-A1A9-7BAB2669D2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19" y="387724"/>
            <a:ext cx="5183188" cy="5953689"/>
          </a:xfrm>
        </p:spPr>
        <p:txBody>
          <a:bodyPr>
            <a:normAutofit fontScale="70000" lnSpcReduction="20000"/>
          </a:bodyPr>
          <a:lstStyle/>
          <a:p>
            <a:endParaRPr lang="cs-CZ" sz="2000" dirty="0"/>
          </a:p>
          <a:p>
            <a:r>
              <a:rPr lang="cs-CZ" sz="2000" dirty="0"/>
              <a:t>Arthur </a:t>
            </a:r>
            <a:r>
              <a:rPr lang="cs-CZ" sz="2000" dirty="0" err="1"/>
              <a:t>Evans</a:t>
            </a:r>
            <a:r>
              <a:rPr lang="cs-CZ" sz="2000" dirty="0"/>
              <a:t> na základě stratigrafie a vývoje keramiky na lokalitě </a:t>
            </a:r>
            <a:r>
              <a:rPr lang="cs-CZ" sz="2000" dirty="0" err="1"/>
              <a:t>Knossos</a:t>
            </a:r>
            <a:r>
              <a:rPr lang="cs-CZ" sz="2000" dirty="0"/>
              <a:t> vyčlenil tři hlavní chronologické fáze doby minojské (EM – raná, MM –střední, LM – pozdní). Tyto fáze byly dále rozděleny římskými číslicemi na sub-fáze (např. EM I, II a III). Toto rozdělení doby bronzové založené především na vývoji lokality </a:t>
            </a:r>
            <a:r>
              <a:rPr lang="cs-CZ" sz="2000" dirty="0" err="1"/>
              <a:t>Knossos</a:t>
            </a:r>
            <a:r>
              <a:rPr lang="cs-CZ" sz="2000" dirty="0"/>
              <a:t> způsobilo problémy, protože keramika jednotlivých fází se regionálně odlišuje. </a:t>
            </a:r>
            <a:r>
              <a:rPr lang="cs-CZ" sz="2000" dirty="0" err="1"/>
              <a:t>Evansova</a:t>
            </a:r>
            <a:r>
              <a:rPr lang="cs-CZ" sz="2000" dirty="0"/>
              <a:t> chronologie byla v minulosti několikrát revidována a přibily do ní další sub-sub-fáze označované velkými písmeny (např. EM IIB), nebo případně i arabskými čísly (např. LM IIIA:1).</a:t>
            </a:r>
          </a:p>
          <a:p>
            <a:r>
              <a:rPr lang="cs-CZ" sz="2000" dirty="0"/>
              <a:t>V roce 1961 zavedl Nikolaos Platon alternativní členění doby bronzové na Krétě podle vývoje architektury na jednotlivých palácových lokalitách (</a:t>
            </a:r>
            <a:r>
              <a:rPr lang="cs-CZ" sz="2000" dirty="0" err="1"/>
              <a:t>předpalácové</a:t>
            </a:r>
            <a:r>
              <a:rPr lang="cs-CZ" sz="2000" dirty="0"/>
              <a:t>, </a:t>
            </a:r>
            <a:r>
              <a:rPr lang="cs-CZ" sz="2000" dirty="0" err="1"/>
              <a:t>protopalácové</a:t>
            </a:r>
            <a:r>
              <a:rPr lang="cs-CZ" sz="2000" dirty="0"/>
              <a:t>, </a:t>
            </a:r>
            <a:r>
              <a:rPr lang="cs-CZ" sz="2000" dirty="0" err="1"/>
              <a:t>novopalácové</a:t>
            </a:r>
            <a:r>
              <a:rPr lang="cs-CZ" sz="2000" dirty="0"/>
              <a:t>, </a:t>
            </a:r>
            <a:r>
              <a:rPr lang="cs-CZ" sz="2000" dirty="0" err="1"/>
              <a:t>postpalácové</a:t>
            </a:r>
            <a:r>
              <a:rPr lang="cs-CZ" sz="2000" dirty="0"/>
              <a:t> období). I tento systém má svá úskalí. Lze například předpokládat, že všechny paláce nebyly vystavěny ve stejnou dobu a v některých případech (např. </a:t>
            </a:r>
            <a:r>
              <a:rPr lang="cs-CZ" sz="2000" dirty="0" err="1"/>
              <a:t>Malia</a:t>
            </a:r>
            <a:r>
              <a:rPr lang="cs-CZ" sz="2000" dirty="0"/>
              <a:t>) lze jejich počátky klást již do rané doby minojské, tedy do </a:t>
            </a:r>
            <a:r>
              <a:rPr lang="cs-CZ" sz="2000" dirty="0" err="1"/>
              <a:t>předpalácového</a:t>
            </a:r>
            <a:r>
              <a:rPr lang="cs-CZ" sz="2000" dirty="0"/>
              <a:t> období.</a:t>
            </a:r>
          </a:p>
          <a:p>
            <a:r>
              <a:rPr lang="cs-CZ" sz="2000" dirty="0"/>
              <a:t>Na Krétě se běžně používá tzv. nízká (</a:t>
            </a:r>
            <a:r>
              <a:rPr lang="cs-CZ" sz="2000" dirty="0" err="1"/>
              <a:t>low</a:t>
            </a:r>
            <a:r>
              <a:rPr lang="cs-CZ" sz="2000" dirty="0"/>
              <a:t>) a vysoká (</a:t>
            </a:r>
            <a:r>
              <a:rPr lang="cs-CZ" sz="2000" dirty="0" err="1"/>
              <a:t>high</a:t>
            </a:r>
            <a:r>
              <a:rPr lang="cs-CZ" sz="2000" dirty="0"/>
              <a:t>) chronologie. </a:t>
            </a:r>
          </a:p>
          <a:p>
            <a:r>
              <a:rPr lang="cs-CZ" sz="2000" dirty="0"/>
              <a:t>Nízká chronologie se odvozuje na základě kontaktů (import a export artefaktů zejména od palácového období) s Předním východem. Na Předním východě máme k dispozici seznamy jednotlivých vládců a rovněž dokážeme rekonstruovat dobu, ve které tito vládci žili.</a:t>
            </a:r>
          </a:p>
          <a:p>
            <a:r>
              <a:rPr lang="cs-CZ" sz="2000" dirty="0"/>
              <a:t>Vysoká chronologie se odvozuje především z radiokarbonových dat.</a:t>
            </a:r>
          </a:p>
          <a:p>
            <a:pPr marL="0" indent="0">
              <a:buNone/>
            </a:pPr>
            <a:r>
              <a:rPr lang="cs-CZ" sz="2000" dirty="0"/>
              <a:t> V současnosti neexistují radiokarbonová data pro konec finálního neolitu na Krétě. Obecně se předpokládá, že počátek doby bronzové (EM I) je možné klást někam na konec čtvrtého tisíciletí (3300/3100) př. n. l. </a:t>
            </a:r>
          </a:p>
          <a:p>
            <a:endParaRPr lang="cs-CZ" sz="1600" dirty="0"/>
          </a:p>
          <a:p>
            <a:pPr marL="0" indent="0">
              <a:buNone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38062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16D5DA-CE76-ED5A-AE3E-0C73B423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518370"/>
          </a:xfrm>
        </p:spPr>
        <p:txBody>
          <a:bodyPr>
            <a:normAutofit/>
          </a:bodyPr>
          <a:lstStyle/>
          <a:p>
            <a:r>
              <a:rPr lang="cs-CZ" sz="2400" dirty="0"/>
              <a:t>Raná doba Minojská III A STŘEDNÍ DOBA MINOJSKÁ </a:t>
            </a:r>
            <a:r>
              <a:rPr lang="cs-CZ" sz="2400" dirty="0" err="1"/>
              <a:t>ia</a:t>
            </a:r>
            <a:r>
              <a:rPr lang="cs-CZ" sz="2400" dirty="0"/>
              <a:t> (</a:t>
            </a:r>
            <a:r>
              <a:rPr lang="cs-CZ" sz="2400" dirty="0" err="1"/>
              <a:t>em</a:t>
            </a:r>
            <a:r>
              <a:rPr lang="cs-CZ" sz="2400" dirty="0"/>
              <a:t> </a:t>
            </a:r>
            <a:r>
              <a:rPr lang="cs-CZ" sz="2400" dirty="0" err="1"/>
              <a:t>iii</a:t>
            </a:r>
            <a:r>
              <a:rPr lang="cs-CZ" sz="2400" dirty="0"/>
              <a:t>-mm </a:t>
            </a:r>
            <a:r>
              <a:rPr lang="cs-CZ" sz="2400" dirty="0" err="1"/>
              <a:t>ia</a:t>
            </a:r>
            <a:r>
              <a:rPr lang="cs-CZ" sz="2400" dirty="0"/>
              <a:t>) C. 2200-1900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8F64D7-4A60-F3B6-A49C-8030E2597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7" y="1324303"/>
            <a:ext cx="4754880" cy="4985057"/>
          </a:xfrm>
        </p:spPr>
        <p:txBody>
          <a:bodyPr>
            <a:normAutofit fontScale="92500"/>
          </a:bodyPr>
          <a:lstStyle/>
          <a:p>
            <a:r>
              <a:rPr lang="cs-CZ" dirty="0"/>
              <a:t>Na konci EM IIB dochází ke klimatickým změnám, které jsou dávány do souvislosti s destrukčními horizonty na Kykladech, pevninském Řecku a Předním východě. </a:t>
            </a:r>
          </a:p>
          <a:p>
            <a:r>
              <a:rPr lang="cs-CZ" dirty="0"/>
              <a:t>Na Krétě se destrukce objevují zejména na východě ostrova.  Začínají se zde objevovat opevněná a výšinná sídliště (EM III-MM I).</a:t>
            </a:r>
          </a:p>
          <a:p>
            <a:r>
              <a:rPr lang="cs-CZ" dirty="0"/>
              <a:t>Některé lokality jsou opuštěny a znovu osídleny až v MM I a stejně tak dochází k opuštění některých pohřebišť.</a:t>
            </a:r>
          </a:p>
          <a:p>
            <a:r>
              <a:rPr lang="cs-CZ" dirty="0"/>
              <a:t>Pro fázi EM III neexistují prakticky žádné doklady o obchodu mimo ostrov. Ten se ve velké míře obnovuje MM IA. </a:t>
            </a:r>
          </a:p>
          <a:p>
            <a:r>
              <a:rPr lang="cs-CZ" dirty="0"/>
              <a:t>Klimatické změny mohly vyvolat sociální nepokoje a společenské změny.</a:t>
            </a:r>
          </a:p>
        </p:txBody>
      </p:sp>
      <p:pic>
        <p:nvPicPr>
          <p:cNvPr id="5" name="Google Shape;584;gf905536465_0_7">
            <a:extLst>
              <a:ext uri="{FF2B5EF4-FFF2-40B4-BE49-F238E27FC236}">
                <a16:creationId xmlns:a16="http://schemas.microsoft.com/office/drawing/2014/main" id="{43E41D32-448D-F687-B3FC-79129A27649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27228" y="1429406"/>
            <a:ext cx="4256688" cy="296391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EA9AC8D-521E-E1C1-4E60-4213539099D9}"/>
              </a:ext>
            </a:extLst>
          </p:cNvPr>
          <p:cNvSpPr txBox="1"/>
          <p:nvPr/>
        </p:nvSpPr>
        <p:spPr>
          <a:xfrm>
            <a:off x="6884276" y="4477407"/>
            <a:ext cx="3132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Opevněný komplex budov na lokalitě </a:t>
            </a:r>
            <a:r>
              <a:rPr lang="cs-CZ" dirty="0" err="1"/>
              <a:t>Hagia</a:t>
            </a:r>
            <a:r>
              <a:rPr lang="cs-CZ" dirty="0"/>
              <a:t> </a:t>
            </a:r>
            <a:r>
              <a:rPr lang="cs-CZ" dirty="0" err="1"/>
              <a:t>Photia</a:t>
            </a:r>
            <a:r>
              <a:rPr lang="cs-CZ" dirty="0"/>
              <a:t> (MM IA).</a:t>
            </a:r>
          </a:p>
        </p:txBody>
      </p:sp>
    </p:spTree>
    <p:extLst>
      <p:ext uri="{BB962C8B-B14F-4D97-AF65-F5344CB8AC3E}">
        <p14:creationId xmlns:p14="http://schemas.microsoft.com/office/powerpoint/2010/main" val="1705986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EA65D6-6B1D-9BC4-D8C5-17E20D34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434287"/>
          </a:xfrm>
        </p:spPr>
        <p:txBody>
          <a:bodyPr>
            <a:normAutofit/>
          </a:bodyPr>
          <a:lstStyle/>
          <a:p>
            <a:r>
              <a:rPr lang="cs-CZ" sz="2400" dirty="0"/>
              <a:t>Raná doba Minojská III a střední doba minojská </a:t>
            </a:r>
            <a:r>
              <a:rPr lang="cs-CZ" sz="2400" dirty="0" err="1"/>
              <a:t>ia</a:t>
            </a:r>
            <a:r>
              <a:rPr lang="cs-CZ" sz="2400" dirty="0"/>
              <a:t> - Keramika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7979F6-3BFF-9DE3-8AF2-7AE85BA5F1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7" y="1292772"/>
            <a:ext cx="4514825" cy="501658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Nejcharakterističtějším druhem keramiky je bíle malovaná keramika na tmavém podkladu (</a:t>
            </a:r>
            <a:r>
              <a:rPr lang="cs-CZ" b="1" dirty="0" err="1"/>
              <a:t>white</a:t>
            </a:r>
            <a:r>
              <a:rPr lang="cs-CZ" b="1" dirty="0"/>
              <a:t> on </a:t>
            </a:r>
            <a:r>
              <a:rPr lang="cs-CZ" b="1" dirty="0" err="1"/>
              <a:t>dark</a:t>
            </a:r>
            <a:r>
              <a:rPr lang="cs-CZ" dirty="0"/>
              <a:t>) – krémová barva na černém povlaku.</a:t>
            </a:r>
          </a:p>
          <a:p>
            <a:r>
              <a:rPr lang="cs-CZ" dirty="0"/>
              <a:t>- je typická zejména pro východní část ostrova, kde pokračuje až do MM IA.</a:t>
            </a:r>
          </a:p>
          <a:p>
            <a:r>
              <a:rPr lang="cs-CZ" dirty="0"/>
              <a:t>- objevují se na ní různé </a:t>
            </a:r>
            <a:r>
              <a:rPr lang="cs-CZ" dirty="0" err="1"/>
              <a:t>rektilineární</a:t>
            </a:r>
            <a:r>
              <a:rPr lang="cs-CZ" dirty="0"/>
              <a:t> motivy (linie ve tvaru písmene V, trojúhelníky, kosočtverce) a spirály, které se často nacházejí ve vlysech.</a:t>
            </a:r>
          </a:p>
          <a:p>
            <a:r>
              <a:rPr lang="cs-CZ" dirty="0"/>
              <a:t>- tvary misky, poháry, džbány, pánve </a:t>
            </a:r>
            <a:r>
              <a:rPr lang="cs-CZ" dirty="0" err="1"/>
              <a:t>etc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V centrální části ostrova pokračuje především </a:t>
            </a:r>
            <a:r>
              <a:rPr lang="cs-CZ" b="1" dirty="0" err="1"/>
              <a:t>dark</a:t>
            </a:r>
            <a:r>
              <a:rPr lang="cs-CZ" b="1" dirty="0"/>
              <a:t> on </a:t>
            </a:r>
            <a:r>
              <a:rPr lang="cs-CZ" b="1" dirty="0" err="1"/>
              <a:t>light</a:t>
            </a:r>
            <a:r>
              <a:rPr lang="cs-CZ" b="1" dirty="0"/>
              <a:t> </a:t>
            </a:r>
            <a:r>
              <a:rPr lang="cs-CZ" dirty="0"/>
              <a:t>keramika. Typické jsou poháry s plochou nožkou (</a:t>
            </a:r>
            <a:r>
              <a:rPr lang="cs-CZ" dirty="0" err="1"/>
              <a:t>egg-cups</a:t>
            </a:r>
            <a:r>
              <a:rPr lang="cs-CZ" dirty="0"/>
              <a:t>). Dále misky, džbány, hrnky/šálky. Výzdobu tvoří obvykle lineární pásy.</a:t>
            </a:r>
          </a:p>
          <a:p>
            <a:pPr marL="0" indent="0">
              <a:buNone/>
            </a:pPr>
            <a:r>
              <a:rPr lang="cs-CZ" dirty="0"/>
              <a:t>Během MM IA (např. </a:t>
            </a:r>
            <a:r>
              <a:rPr lang="cs-CZ" dirty="0" err="1"/>
              <a:t>Knossos</a:t>
            </a:r>
            <a:r>
              <a:rPr lang="cs-CZ" dirty="0"/>
              <a:t>) se začíná objevovat keramika dělaná na hrnčířském kruhu – tzv. </a:t>
            </a:r>
            <a:r>
              <a:rPr lang="cs-CZ" b="1" dirty="0" err="1"/>
              <a:t>Kamares</a:t>
            </a:r>
            <a:r>
              <a:rPr lang="cs-CZ" b="1" dirty="0"/>
              <a:t> </a:t>
            </a:r>
            <a:r>
              <a:rPr lang="cs-CZ" b="1" dirty="0" err="1"/>
              <a:t>ware</a:t>
            </a:r>
            <a:r>
              <a:rPr lang="cs-CZ" dirty="0"/>
              <a:t>, která je typická pro </a:t>
            </a:r>
            <a:r>
              <a:rPr lang="cs-CZ" dirty="0" err="1"/>
              <a:t>protopalácové</a:t>
            </a:r>
            <a:r>
              <a:rPr lang="cs-CZ" dirty="0"/>
              <a:t> období (více v další prezentaci).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A8657E0-76B2-DD7F-76FE-373B35D5B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7391" y="4034459"/>
            <a:ext cx="2754609" cy="207053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962C778-87E1-46CA-A6D3-8C51074BE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897" y="3611015"/>
            <a:ext cx="1922494" cy="249398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58FB00B-E317-8F5B-AE07-938212AA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379" y="4103273"/>
            <a:ext cx="1657341" cy="200172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6D44349-1CD5-308B-BA7D-6E829F876DD6}"/>
              </a:ext>
            </a:extLst>
          </p:cNvPr>
          <p:cNvSpPr txBox="1"/>
          <p:nvPr/>
        </p:nvSpPr>
        <p:spPr>
          <a:xfrm>
            <a:off x="5884164" y="6180083"/>
            <a:ext cx="1483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Dark</a:t>
            </a:r>
            <a:r>
              <a:rPr lang="cs-CZ" sz="1200" dirty="0"/>
              <a:t> on </a:t>
            </a:r>
            <a:r>
              <a:rPr lang="cs-CZ" sz="1200" dirty="0" err="1"/>
              <a:t>light</a:t>
            </a:r>
            <a:r>
              <a:rPr lang="cs-CZ" sz="1200" dirty="0"/>
              <a:t> – pohár s plochou nožkou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9BA2D75-F729-146D-D2E6-983FE02AFA79}"/>
              </a:ext>
            </a:extLst>
          </p:cNvPr>
          <p:cNvSpPr txBox="1"/>
          <p:nvPr/>
        </p:nvSpPr>
        <p:spPr>
          <a:xfrm>
            <a:off x="7735614" y="6180083"/>
            <a:ext cx="1397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Dark</a:t>
            </a:r>
            <a:r>
              <a:rPr lang="cs-CZ" sz="1200" dirty="0"/>
              <a:t> on </a:t>
            </a:r>
            <a:r>
              <a:rPr lang="cs-CZ" sz="1200" dirty="0" err="1"/>
              <a:t>light</a:t>
            </a:r>
            <a:r>
              <a:rPr lang="cs-CZ" sz="1200" dirty="0"/>
              <a:t> – džbánek s dlouhým hrdlem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2FEA321-2186-AB53-3A5C-FA12FAA7C44D}"/>
              </a:ext>
            </a:extLst>
          </p:cNvPr>
          <p:cNvSpPr txBox="1"/>
          <p:nvPr/>
        </p:nvSpPr>
        <p:spPr>
          <a:xfrm>
            <a:off x="9732580" y="6180083"/>
            <a:ext cx="15660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Dark</a:t>
            </a:r>
            <a:r>
              <a:rPr lang="cs-CZ" sz="1400" dirty="0"/>
              <a:t> on </a:t>
            </a:r>
            <a:r>
              <a:rPr lang="cs-CZ" sz="1400" dirty="0" err="1"/>
              <a:t>light</a:t>
            </a:r>
            <a:r>
              <a:rPr lang="cs-CZ" sz="1400" dirty="0"/>
              <a:t> – hrnek/šálek s uchem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C99D67E7-83A9-DDCF-66BD-ECD8A5D75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552" y="1200662"/>
            <a:ext cx="3625205" cy="2237672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0321BC7A-23E4-1601-5163-EED711C6F53F}"/>
              </a:ext>
            </a:extLst>
          </p:cNvPr>
          <p:cNvSpPr txBox="1"/>
          <p:nvPr/>
        </p:nvSpPr>
        <p:spPr>
          <a:xfrm>
            <a:off x="9133490" y="738751"/>
            <a:ext cx="2815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White</a:t>
            </a:r>
            <a:r>
              <a:rPr lang="cs-CZ" sz="1400" dirty="0"/>
              <a:t> on </a:t>
            </a:r>
            <a:r>
              <a:rPr lang="cs-CZ" sz="1400" dirty="0" err="1"/>
              <a:t>dark</a:t>
            </a:r>
            <a:r>
              <a:rPr lang="cs-CZ" sz="1400" dirty="0"/>
              <a:t> - </a:t>
            </a:r>
            <a:r>
              <a:rPr lang="cs-CZ" sz="1400" dirty="0" err="1"/>
              <a:t>teapots</a:t>
            </a:r>
            <a:endParaRPr lang="cs-CZ" sz="1400" dirty="0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F6B5DF37-DF61-E9DA-5E38-ADBD24EB80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5074" y="2189570"/>
            <a:ext cx="2959478" cy="1130314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9B5F90EF-CF6A-CC72-F6FA-BB05C2F0FFFE}"/>
              </a:ext>
            </a:extLst>
          </p:cNvPr>
          <p:cNvSpPr txBox="1"/>
          <p:nvPr/>
        </p:nvSpPr>
        <p:spPr>
          <a:xfrm>
            <a:off x="5959366" y="1639614"/>
            <a:ext cx="2060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White</a:t>
            </a:r>
            <a:r>
              <a:rPr lang="cs-CZ" sz="1400" dirty="0"/>
              <a:t> on </a:t>
            </a:r>
            <a:r>
              <a:rPr lang="cs-CZ" sz="1400" dirty="0" err="1"/>
              <a:t>dark</a:t>
            </a:r>
            <a:r>
              <a:rPr lang="cs-CZ" sz="1400" dirty="0"/>
              <a:t> – typy výzdoby na miskách</a:t>
            </a:r>
          </a:p>
        </p:txBody>
      </p:sp>
    </p:spTree>
    <p:extLst>
      <p:ext uri="{BB962C8B-B14F-4D97-AF65-F5344CB8AC3E}">
        <p14:creationId xmlns:p14="http://schemas.microsoft.com/office/powerpoint/2010/main" val="2864851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2FD310-A7EA-C633-1A83-777B30E35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565158"/>
          </a:xfrm>
        </p:spPr>
        <p:txBody>
          <a:bodyPr>
            <a:normAutofit fontScale="90000"/>
          </a:bodyPr>
          <a:lstStyle/>
          <a:p>
            <a:r>
              <a:rPr lang="cs-CZ" dirty="0"/>
              <a:t>Pohřbívání v rané době bronzové (</a:t>
            </a:r>
            <a:r>
              <a:rPr lang="cs-CZ" dirty="0" err="1"/>
              <a:t>em</a:t>
            </a:r>
            <a:r>
              <a:rPr lang="cs-CZ" dirty="0"/>
              <a:t> i-mm </a:t>
            </a:r>
            <a:r>
              <a:rPr lang="cs-CZ" dirty="0" err="1"/>
              <a:t>ia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B0CE69-8475-A76D-A86A-34DCAC7F3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376516"/>
            <a:ext cx="9720073" cy="4932844"/>
          </a:xfrm>
        </p:spPr>
        <p:txBody>
          <a:bodyPr>
            <a:normAutofit/>
          </a:bodyPr>
          <a:lstStyle/>
          <a:p>
            <a:r>
              <a:rPr lang="cs-CZ" sz="1600" dirty="0"/>
              <a:t>V neolitu jsou doklady pohřebišť poměrně vzácné a pohřby mimo sídliště se objevují především v jeskyních (</a:t>
            </a:r>
            <a:r>
              <a:rPr lang="cs-CZ" sz="1600" dirty="0" err="1"/>
              <a:t>inhumace</a:t>
            </a:r>
            <a:r>
              <a:rPr lang="cs-CZ" sz="1600" dirty="0"/>
              <a:t>). </a:t>
            </a:r>
          </a:p>
          <a:p>
            <a:r>
              <a:rPr lang="cs-CZ" sz="1600" dirty="0"/>
              <a:t>Během rané doby bronzové se objevují nové formy pohřbívání mimo sídliště, což může souviset s vnějšími kulturními vlivy (např. </a:t>
            </a:r>
            <a:r>
              <a:rPr lang="cs-CZ" sz="1600" dirty="0" err="1"/>
              <a:t>Hagia</a:t>
            </a:r>
            <a:r>
              <a:rPr lang="cs-CZ" sz="1600" dirty="0"/>
              <a:t> </a:t>
            </a:r>
            <a:r>
              <a:rPr lang="cs-CZ" sz="1600" dirty="0" err="1"/>
              <a:t>Photia</a:t>
            </a:r>
            <a:r>
              <a:rPr lang="cs-CZ" sz="1600" dirty="0"/>
              <a:t>) a se změnou vnímání posmrtného života.</a:t>
            </a:r>
          </a:p>
          <a:p>
            <a:pPr marL="0" indent="0">
              <a:buNone/>
            </a:pPr>
            <a:r>
              <a:rPr lang="cs-CZ" sz="1600" dirty="0"/>
              <a:t>Pro ranou dobu minojskou jsou typické skupinové (komunitní) pohřby, při kterých není kladen důraz na individuální status jedince. Totéž platí i pro následující </a:t>
            </a:r>
            <a:r>
              <a:rPr lang="cs-CZ" sz="1600" dirty="0" err="1"/>
              <a:t>protopalácové</a:t>
            </a:r>
            <a:r>
              <a:rPr lang="cs-CZ" sz="1600" dirty="0"/>
              <a:t> a </a:t>
            </a:r>
            <a:r>
              <a:rPr lang="cs-CZ" sz="1600" dirty="0" err="1"/>
              <a:t>novopalácové</a:t>
            </a:r>
            <a:r>
              <a:rPr lang="cs-CZ" sz="1600" dirty="0"/>
              <a:t> období. Výjimku mohou představovat individuální pohřby v </a:t>
            </a:r>
            <a:r>
              <a:rPr lang="cs-CZ" sz="1600" dirty="0" err="1"/>
              <a:t>larnacích</a:t>
            </a:r>
            <a:r>
              <a:rPr lang="cs-CZ" sz="1600" dirty="0"/>
              <a:t> a </a:t>
            </a:r>
            <a:r>
              <a:rPr lang="cs-CZ" sz="1600" dirty="0" err="1"/>
              <a:t>pithoi</a:t>
            </a:r>
            <a:r>
              <a:rPr lang="cs-CZ" sz="1600" dirty="0"/>
              <a:t>.</a:t>
            </a:r>
          </a:p>
          <a:p>
            <a:pPr marL="0" indent="0">
              <a:buNone/>
            </a:pPr>
            <a:r>
              <a:rPr lang="cs-CZ" sz="1600" dirty="0"/>
              <a:t>Většina pohřebišť na Krétě byla využívána kontinuálně po celé generace a obvykle je proto nelze přiřadit k jednotlivým fázím.</a:t>
            </a:r>
          </a:p>
          <a:p>
            <a:pPr marL="0" indent="0">
              <a:buNone/>
            </a:pPr>
            <a:r>
              <a:rPr lang="cs-CZ" sz="1600" dirty="0"/>
              <a:t>K pohřbívání se využívají: 1. jeskyně (ve vyšší míře oproti neolitu)</a:t>
            </a:r>
          </a:p>
          <a:p>
            <a:pPr marL="0" indent="0">
              <a:buNone/>
            </a:pPr>
            <a:r>
              <a:rPr lang="cs-CZ" sz="1600" dirty="0"/>
              <a:t>                                     2. komorové hrobky vyhloubené do skály/podloží (anglicky: rock-</a:t>
            </a:r>
            <a:r>
              <a:rPr lang="cs-CZ" sz="1600" dirty="0" err="1"/>
              <a:t>cut</a:t>
            </a:r>
            <a:r>
              <a:rPr lang="cs-CZ" sz="1600" dirty="0"/>
              <a:t> </a:t>
            </a:r>
            <a:r>
              <a:rPr lang="cs-CZ" sz="1600" dirty="0" err="1"/>
              <a:t>tombs</a:t>
            </a:r>
            <a:r>
              <a:rPr lang="cs-CZ" sz="1600" dirty="0"/>
              <a:t>, cist </a:t>
            </a:r>
            <a:r>
              <a:rPr lang="cs-CZ" sz="1600" dirty="0" err="1"/>
              <a:t>tombs</a:t>
            </a:r>
            <a:r>
              <a:rPr lang="cs-CZ" sz="1600" dirty="0"/>
              <a:t>)</a:t>
            </a:r>
          </a:p>
          <a:p>
            <a:pPr marL="0" indent="0">
              <a:buNone/>
            </a:pPr>
            <a:r>
              <a:rPr lang="cs-CZ" sz="1600" dirty="0"/>
              <a:t>                                     3. hrobky ve formě domů (anglicky: house/</a:t>
            </a:r>
            <a:r>
              <a:rPr lang="cs-CZ" sz="1600" dirty="0" err="1"/>
              <a:t>rectangular</a:t>
            </a:r>
            <a:r>
              <a:rPr lang="cs-CZ" sz="1600" dirty="0"/>
              <a:t> </a:t>
            </a:r>
            <a:r>
              <a:rPr lang="cs-CZ" sz="1600" dirty="0" err="1"/>
              <a:t>tombs</a:t>
            </a:r>
            <a:r>
              <a:rPr lang="cs-CZ" sz="1600" dirty="0"/>
              <a:t>)</a:t>
            </a:r>
          </a:p>
          <a:p>
            <a:pPr marL="0" indent="0">
              <a:buNone/>
            </a:pPr>
            <a:r>
              <a:rPr lang="cs-CZ" sz="1600" dirty="0"/>
              <a:t>                                     4. </a:t>
            </a:r>
            <a:r>
              <a:rPr lang="cs-CZ" sz="1600" dirty="0" err="1"/>
              <a:t>tholové</a:t>
            </a:r>
            <a:r>
              <a:rPr lang="cs-CZ" sz="1600" dirty="0"/>
              <a:t> hrobky</a:t>
            </a:r>
          </a:p>
          <a:p>
            <a:pPr marL="0" indent="0">
              <a:buNone/>
            </a:pPr>
            <a:r>
              <a:rPr lang="cs-CZ" sz="1600" dirty="0"/>
              <a:t>                                     5. hroby v </a:t>
            </a:r>
            <a:r>
              <a:rPr lang="cs-CZ" sz="1600" dirty="0" err="1"/>
              <a:t>larnacích</a:t>
            </a:r>
            <a:r>
              <a:rPr lang="cs-CZ" sz="1600" dirty="0"/>
              <a:t> (keramická truhla) či </a:t>
            </a:r>
            <a:r>
              <a:rPr lang="cs-CZ" sz="1600" dirty="0" err="1"/>
              <a:t>pithoi</a:t>
            </a:r>
            <a:r>
              <a:rPr lang="cs-CZ" sz="1600" dirty="0"/>
              <a:t> (skladovací nádoby) – ty mohou být umístěny například v jednoduchých jámách. Rovněž používaly k uložení ostatků v hrobkách ve formě domů, jeskyních a v </a:t>
            </a:r>
            <a:r>
              <a:rPr lang="cs-CZ" sz="1600" dirty="0" err="1"/>
              <a:t>tholových</a:t>
            </a:r>
            <a:r>
              <a:rPr lang="cs-CZ" sz="1600" dirty="0"/>
              <a:t> hrobkách.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51516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DB6866-B4E9-6D9A-1A52-2B5F8DD4A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Pohřby v jeskyních</a:t>
            </a:r>
          </a:p>
        </p:txBody>
      </p:sp>
      <p:sp>
        <p:nvSpPr>
          <p:cNvPr id="15" name="Zástupný obsah 14">
            <a:extLst>
              <a:ext uri="{FF2B5EF4-FFF2-40B4-BE49-F238E27FC236}">
                <a16:creationId xmlns:a16="http://schemas.microsoft.com/office/drawing/2014/main" id="{096BA0F9-3517-668C-CDDD-2FE19D97E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4128" y="2179636"/>
            <a:ext cx="4754880" cy="4129724"/>
          </a:xfrm>
        </p:spPr>
        <p:txBody>
          <a:bodyPr>
            <a:normAutofit/>
          </a:bodyPr>
          <a:lstStyle/>
          <a:p>
            <a:r>
              <a:rPr lang="cs-CZ" sz="1600" dirty="0"/>
              <a:t>Pohřby v jeskyních se běžně vyskytují od neolitu především ve východní a severní centrální části ostrova. Na severu mizí během fáze EM III a na východě přetrvávají do MM IA (někdy i MM II).</a:t>
            </a:r>
          </a:p>
          <a:p>
            <a:r>
              <a:rPr lang="cs-CZ" sz="1600" dirty="0"/>
              <a:t>Jedinci zde byli pohřbíváni po celé generace. Starší pohřby byly obvykle odsunuty, aby uvolnily místo pro nové ostatky. Kosti mnoha jedinců jsou tak obvykle značně promíchány, což znesnadňuje případné analýzy.</a:t>
            </a:r>
          </a:p>
          <a:p>
            <a:pPr marL="0" indent="0">
              <a:buNone/>
            </a:pPr>
            <a:r>
              <a:rPr lang="cs-CZ" sz="1600" dirty="0"/>
              <a:t> Kosti bývají často ohořelé, což může souviset se snahou o dezinfekci prostor jeskyně. </a:t>
            </a:r>
          </a:p>
          <a:p>
            <a:pPr marL="0" indent="0">
              <a:buNone/>
            </a:pPr>
            <a:r>
              <a:rPr lang="cs-CZ" sz="1600" dirty="0"/>
              <a:t>Mezi jeskyně využívané k pohřbům patří například: </a:t>
            </a:r>
            <a:r>
              <a:rPr lang="cs-CZ" sz="1600" dirty="0" err="1"/>
              <a:t>Trapeza</a:t>
            </a:r>
            <a:r>
              <a:rPr lang="cs-CZ" sz="1600" dirty="0"/>
              <a:t>, </a:t>
            </a:r>
            <a:r>
              <a:rPr lang="cs-CZ" sz="1600" dirty="0" err="1"/>
              <a:t>Hagios</a:t>
            </a:r>
            <a:r>
              <a:rPr lang="cs-CZ" sz="1600" dirty="0"/>
              <a:t> Charalambos, </a:t>
            </a:r>
            <a:r>
              <a:rPr lang="cs-CZ" sz="1600" dirty="0" err="1"/>
              <a:t>Eileithyia</a:t>
            </a:r>
            <a:r>
              <a:rPr lang="cs-CZ" sz="1600" dirty="0"/>
              <a:t>, </a:t>
            </a:r>
            <a:r>
              <a:rPr lang="cs-CZ" sz="1600" dirty="0" err="1"/>
              <a:t>Partira</a:t>
            </a:r>
            <a:r>
              <a:rPr lang="cs-CZ" sz="1600" dirty="0"/>
              <a:t>.</a:t>
            </a:r>
          </a:p>
          <a:p>
            <a:endParaRPr lang="cs-CZ" sz="1600" dirty="0"/>
          </a:p>
        </p:txBody>
      </p:sp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A35C1437-2422-36C3-384D-CAA4BF3DBF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89320" y="1522230"/>
            <a:ext cx="4754880" cy="822960"/>
          </a:xfrm>
        </p:spPr>
        <p:txBody>
          <a:bodyPr/>
          <a:lstStyle/>
          <a:p>
            <a:r>
              <a:rPr lang="cs-CZ" dirty="0"/>
              <a:t>Jeskyně </a:t>
            </a:r>
            <a:r>
              <a:rPr lang="cs-CZ" dirty="0" err="1"/>
              <a:t>Trapeza</a:t>
            </a:r>
            <a:endParaRPr lang="cs-CZ" dirty="0"/>
          </a:p>
        </p:txBody>
      </p:sp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AEBCF8CC-9CB3-D85B-0E66-E79F32BD333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714" y="2179636"/>
            <a:ext cx="5284713" cy="41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624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733938B9-4ECB-E4C8-3948-F0EFD5856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643816"/>
          </a:xfrm>
        </p:spPr>
        <p:txBody>
          <a:bodyPr>
            <a:normAutofit/>
          </a:bodyPr>
          <a:lstStyle/>
          <a:p>
            <a:r>
              <a:rPr lang="cs-CZ" sz="2800" dirty="0"/>
              <a:t>Jeskyně </a:t>
            </a:r>
            <a:r>
              <a:rPr lang="cs-CZ" sz="2800" dirty="0" err="1"/>
              <a:t>Hagios</a:t>
            </a:r>
            <a:r>
              <a:rPr lang="cs-CZ" sz="2800" dirty="0"/>
              <a:t> </a:t>
            </a:r>
            <a:r>
              <a:rPr lang="cs-CZ" sz="2800" dirty="0" err="1"/>
              <a:t>charalambos</a:t>
            </a:r>
            <a:r>
              <a:rPr lang="cs-CZ" sz="2800" dirty="0"/>
              <a:t> (FN-MMIIB)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B7B14516-9D04-EDA1-480C-E476E01802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257" y="1542840"/>
            <a:ext cx="4754880" cy="4716534"/>
          </a:xfrm>
        </p:spPr>
        <p:txBody>
          <a:bodyPr>
            <a:normAutofit/>
          </a:bodyPr>
          <a:lstStyle/>
          <a:p>
            <a:r>
              <a:rPr lang="cs-CZ" sz="1800" dirty="0"/>
              <a:t>Jeskyně se sestává ze sedmi navzájem propojených komor.</a:t>
            </a:r>
          </a:p>
          <a:p>
            <a:pPr marL="0" indent="0">
              <a:buNone/>
            </a:pPr>
            <a:r>
              <a:rPr lang="cs-CZ" sz="1800" dirty="0"/>
              <a:t> Aktivita v okolí jeskyně započíná </a:t>
            </a:r>
            <a:r>
              <a:rPr lang="cs-CZ" sz="1800"/>
              <a:t>ve  finálním </a:t>
            </a:r>
            <a:r>
              <a:rPr lang="cs-CZ" sz="1800" dirty="0"/>
              <a:t>neolitu. </a:t>
            </a:r>
          </a:p>
          <a:p>
            <a:r>
              <a:rPr lang="cs-CZ" sz="1800" dirty="0"/>
              <a:t>K pohřbům se jeskyně využívala během EM a MM. Na konci jejího využívání (MM IIB) sloužila jako kostnice pro sekundární pohřby.</a:t>
            </a:r>
          </a:p>
          <a:p>
            <a:r>
              <a:rPr lang="cs-CZ" sz="1800" dirty="0"/>
              <a:t>V jeskyni byli objeveny hliněné a kamenné nádoby, lidské a zvířecí figurky, pečeti a pečetní prsteny, fragmenty </a:t>
            </a:r>
            <a:r>
              <a:rPr lang="cs-CZ" sz="1800" dirty="0" err="1"/>
              <a:t>larnak</a:t>
            </a:r>
            <a:r>
              <a:rPr lang="cs-CZ" sz="1800" dirty="0"/>
              <a:t>, kovové předměty, zbraně a pozůstatky hudebních nástrojů (sistra).</a:t>
            </a:r>
          </a:p>
          <a:p>
            <a:r>
              <a:rPr lang="cs-CZ" sz="1800" dirty="0"/>
              <a:t>Před vchodem do jeskyně byly stopy po ohništích, zvířecí kosti a nádoby -&gt; ceremonie k uctění mrtvých.</a:t>
            </a:r>
          </a:p>
        </p:txBody>
      </p:sp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EF249B07-D82B-3B79-AE1C-A979D565F1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88047" y="1478227"/>
            <a:ext cx="4548510" cy="4794557"/>
          </a:xfr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1922B77-7A17-F9FC-98AD-02D0F25AF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6773" y="1118434"/>
            <a:ext cx="1457528" cy="876422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02583C44-8B8D-9C49-8324-3FF5CFCAD44C}"/>
              </a:ext>
            </a:extLst>
          </p:cNvPr>
          <p:cNvSpPr txBox="1"/>
          <p:nvPr/>
        </p:nvSpPr>
        <p:spPr>
          <a:xfrm>
            <a:off x="10783133" y="1994856"/>
            <a:ext cx="1455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Hlava býka z kamene (EM II-MM I)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656948E7-7AE0-47DF-A787-E69EC1FD3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200" y="42087"/>
            <a:ext cx="1295581" cy="80973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CFA29E75-C1B5-A222-F63B-592155CFBF97}"/>
              </a:ext>
            </a:extLst>
          </p:cNvPr>
          <p:cNvSpPr txBox="1"/>
          <p:nvPr/>
        </p:nvSpPr>
        <p:spPr>
          <a:xfrm>
            <a:off x="10761068" y="802890"/>
            <a:ext cx="1671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Figurka opice ze slonoviny (EM III-MM) </a:t>
            </a:r>
            <a:endParaRPr lang="cs-CZ" dirty="0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9C46FEED-C407-E477-EC5D-FD00F99A5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6773" y="2485022"/>
            <a:ext cx="1381318" cy="3362794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DABB8873-A94D-818E-7621-6B57D7361353}"/>
              </a:ext>
            </a:extLst>
          </p:cNvPr>
          <p:cNvSpPr txBox="1"/>
          <p:nvPr/>
        </p:nvSpPr>
        <p:spPr>
          <a:xfrm>
            <a:off x="10761068" y="5811119"/>
            <a:ext cx="1477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Mramorová figurka ženy (EM II)</a:t>
            </a:r>
          </a:p>
        </p:txBody>
      </p:sp>
      <p:pic>
        <p:nvPicPr>
          <p:cNvPr id="2050" name="Picture 2" descr="Locations of the Ayios Charalambos cave and of the Odigitria Tholos... |  Download Scientific Diagram">
            <a:extLst>
              <a:ext uri="{FF2B5EF4-FFF2-40B4-BE49-F238E27FC236}">
                <a16:creationId xmlns:a16="http://schemas.microsoft.com/office/drawing/2014/main" id="{1C8EBD0E-B66B-2A37-DDCF-39D58E5A1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527" y="59330"/>
            <a:ext cx="3481246" cy="158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370;gf9f2e142f4_0_10">
            <a:extLst>
              <a:ext uri="{FF2B5EF4-FFF2-40B4-BE49-F238E27FC236}">
                <a16:creationId xmlns:a16="http://schemas.microsoft.com/office/drawing/2014/main" id="{DC56D37A-9B20-3025-1A37-B59A2123C8F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8731" t="7391" r="18768" b="8034"/>
          <a:stretch/>
        </p:blipFill>
        <p:spPr>
          <a:xfrm>
            <a:off x="5388137" y="4420528"/>
            <a:ext cx="1122970" cy="17892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9882AF6-B257-0370-F4CB-F7D5AAF59340}"/>
              </a:ext>
            </a:extLst>
          </p:cNvPr>
          <p:cNvSpPr txBox="1"/>
          <p:nvPr/>
        </p:nvSpPr>
        <p:spPr>
          <a:xfrm>
            <a:off x="5129048" y="6272784"/>
            <a:ext cx="2081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Sistrum z lokality </a:t>
            </a:r>
          </a:p>
          <a:p>
            <a:r>
              <a:rPr lang="cs-CZ" sz="1400" dirty="0" err="1"/>
              <a:t>Archanes</a:t>
            </a:r>
            <a:r>
              <a:rPr lang="cs-CZ" sz="1400" dirty="0"/>
              <a:t> </a:t>
            </a:r>
            <a:r>
              <a:rPr lang="cs-CZ" sz="1400" dirty="0" err="1"/>
              <a:t>Phourni</a:t>
            </a:r>
            <a:r>
              <a:rPr lang="cs-CZ" sz="1400" dirty="0"/>
              <a:t> (MM IA)</a:t>
            </a:r>
          </a:p>
        </p:txBody>
      </p:sp>
    </p:spTree>
    <p:extLst>
      <p:ext uri="{BB962C8B-B14F-4D97-AF65-F5344CB8AC3E}">
        <p14:creationId xmlns:p14="http://schemas.microsoft.com/office/powerpoint/2010/main" val="2141622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D160C7-8E73-08B4-36E8-DF1995402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959"/>
            <a:ext cx="9720072" cy="987945"/>
          </a:xfrm>
        </p:spPr>
        <p:txBody>
          <a:bodyPr>
            <a:normAutofit/>
          </a:bodyPr>
          <a:lstStyle/>
          <a:p>
            <a:r>
              <a:rPr lang="cs-CZ" sz="2400" dirty="0"/>
              <a:t>komorové hrobky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67A8F6-D6A4-C9B1-2292-70DF553BA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7" y="1193904"/>
            <a:ext cx="4879852" cy="5115455"/>
          </a:xfrm>
        </p:spPr>
        <p:txBody>
          <a:bodyPr/>
          <a:lstStyle/>
          <a:p>
            <a:r>
              <a:rPr lang="cs-CZ" dirty="0"/>
              <a:t>Tento typ hrobek je běžný na kykladských ostrovech</a:t>
            </a:r>
          </a:p>
          <a:p>
            <a:r>
              <a:rPr lang="cs-CZ" dirty="0"/>
              <a:t>Na Krétě se vyskytují především na severovýchodě, což patrně souvisí s kykladskými vlivy.</a:t>
            </a:r>
          </a:p>
          <a:p>
            <a:r>
              <a:rPr lang="cs-CZ" dirty="0"/>
              <a:t>Tato forma hrobek mizí na konci </a:t>
            </a:r>
            <a:r>
              <a:rPr lang="cs-CZ" dirty="0" err="1"/>
              <a:t>předpalácového</a:t>
            </a:r>
            <a:r>
              <a:rPr lang="cs-CZ" dirty="0"/>
              <a:t> období.</a:t>
            </a:r>
          </a:p>
          <a:p>
            <a:r>
              <a:rPr lang="cs-CZ" dirty="0"/>
              <a:t>Ve většině případů byly do hrobek pochovávány (</a:t>
            </a:r>
            <a:r>
              <a:rPr lang="cs-CZ" dirty="0" err="1"/>
              <a:t>inhumace</a:t>
            </a:r>
            <a:r>
              <a:rPr lang="cs-CZ" dirty="0"/>
              <a:t>) malé skupiny osob (do 13) spolu s milodary.</a:t>
            </a:r>
          </a:p>
          <a:p>
            <a:r>
              <a:rPr lang="cs-CZ" dirty="0"/>
              <a:t>Hrobky tohoto typu se vyskytují například na lokalitách: </a:t>
            </a:r>
            <a:r>
              <a:rPr lang="cs-CZ" dirty="0" err="1"/>
              <a:t>Hagia</a:t>
            </a:r>
            <a:r>
              <a:rPr lang="cs-CZ" dirty="0"/>
              <a:t> </a:t>
            </a:r>
            <a:r>
              <a:rPr lang="cs-CZ" dirty="0" err="1"/>
              <a:t>Photia</a:t>
            </a:r>
            <a:r>
              <a:rPr lang="cs-CZ" dirty="0"/>
              <a:t>, </a:t>
            </a:r>
            <a:r>
              <a:rPr lang="cs-CZ" dirty="0" err="1"/>
              <a:t>Pseira</a:t>
            </a:r>
            <a:r>
              <a:rPr lang="cs-CZ" dirty="0"/>
              <a:t>, </a:t>
            </a:r>
            <a:r>
              <a:rPr lang="cs-CZ" dirty="0" err="1"/>
              <a:t>Gournes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C0A1319F-8B88-77AB-FD8F-538D373101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99238" y="982020"/>
            <a:ext cx="4754562" cy="2607960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7E57B64-433E-B046-6B7C-AF799F72F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022" y="3864077"/>
            <a:ext cx="5196055" cy="217339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3375129-223D-F795-5816-B7B5A909DF50}"/>
              </a:ext>
            </a:extLst>
          </p:cNvPr>
          <p:cNvSpPr txBox="1"/>
          <p:nvPr/>
        </p:nvSpPr>
        <p:spPr>
          <a:xfrm>
            <a:off x="9615063" y="438322"/>
            <a:ext cx="1738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komorová hrobka – </a:t>
            </a:r>
            <a:r>
              <a:rPr lang="cs-CZ" sz="1400" dirty="0" err="1"/>
              <a:t>Hagia</a:t>
            </a:r>
            <a:r>
              <a:rPr lang="cs-CZ" sz="1400" dirty="0"/>
              <a:t> </a:t>
            </a:r>
            <a:r>
              <a:rPr lang="cs-CZ" sz="1400" dirty="0" err="1"/>
              <a:t>Photia</a:t>
            </a:r>
            <a:endParaRPr lang="cs-CZ" sz="14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5E9D372-1AFD-4551-DA3A-4938F978BA77}"/>
              </a:ext>
            </a:extLst>
          </p:cNvPr>
          <p:cNvSpPr txBox="1"/>
          <p:nvPr/>
        </p:nvSpPr>
        <p:spPr>
          <a:xfrm>
            <a:off x="7777655" y="5986193"/>
            <a:ext cx="3890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Hagia</a:t>
            </a:r>
            <a:r>
              <a:rPr lang="cs-CZ" sz="1200" dirty="0"/>
              <a:t> </a:t>
            </a:r>
            <a:r>
              <a:rPr lang="cs-CZ" sz="1200" dirty="0" err="1"/>
              <a:t>Photia</a:t>
            </a:r>
            <a:r>
              <a:rPr lang="cs-CZ" sz="1200" dirty="0"/>
              <a:t> – plánek hrobky. Pohřební komora je překrytá kamenem a před ní se nachází dlážděná „předsíň“, která byla po uložení ostatků zasypána kameny.</a:t>
            </a:r>
          </a:p>
        </p:txBody>
      </p:sp>
    </p:spTree>
    <p:extLst>
      <p:ext uri="{BB962C8B-B14F-4D97-AF65-F5344CB8AC3E}">
        <p14:creationId xmlns:p14="http://schemas.microsoft.com/office/powerpoint/2010/main" val="1722166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24B11B-0C58-FD45-4596-7E856F964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545494"/>
          </a:xfrm>
        </p:spPr>
        <p:txBody>
          <a:bodyPr>
            <a:normAutofit/>
          </a:bodyPr>
          <a:lstStyle/>
          <a:p>
            <a:r>
              <a:rPr lang="cs-CZ" sz="2400" dirty="0"/>
              <a:t>Komorové hrobky – pohřebiště </a:t>
            </a:r>
            <a:r>
              <a:rPr lang="cs-CZ" sz="2400" dirty="0" err="1"/>
              <a:t>Hagia</a:t>
            </a:r>
            <a:r>
              <a:rPr lang="cs-CZ" sz="2400" dirty="0"/>
              <a:t> PHOTIA (EM I-</a:t>
            </a:r>
            <a:r>
              <a:rPr lang="cs-CZ" sz="2400" dirty="0" err="1"/>
              <a:t>IIa</a:t>
            </a:r>
            <a:r>
              <a:rPr lang="cs-CZ" sz="2400" dirty="0"/>
              <a:t>)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40370F33-EB29-7366-FDCD-2F038B66D4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9284" y="1130710"/>
            <a:ext cx="4754880" cy="4124123"/>
          </a:xfrm>
        </p:spPr>
        <p:txBody>
          <a:bodyPr/>
          <a:lstStyle/>
          <a:p>
            <a:r>
              <a:rPr lang="cs-CZ" sz="1600" dirty="0"/>
              <a:t>Pohřebiště vykazuje silné kykladské vlivy (způsob pohřbů, importované předměty) a někdy je označováno za kykladskou kolonii na Krétě</a:t>
            </a:r>
          </a:p>
          <a:p>
            <a:r>
              <a:rPr lang="cs-CZ" sz="1600" dirty="0"/>
              <a:t>Bylo zde objeveno 252 hrobů a přes 1800 artefaktů.  Většina kosterních pozůstatků je nicméně špatně zachovalá a nelze s jistotou určit, zda byly tyto hrobky využívány i k opakovaným pohřbům.</a:t>
            </a:r>
          </a:p>
          <a:p>
            <a:r>
              <a:rPr lang="cs-CZ" sz="1600" dirty="0"/>
              <a:t>Milodary byly většinou kykladského původu a obvykle byly ukládány poblíž hlavy zesnulého. Patří mezi ně především </a:t>
            </a:r>
            <a:r>
              <a:rPr lang="cs-CZ" sz="1600" dirty="0" err="1"/>
              <a:t>pyxidy</a:t>
            </a:r>
            <a:r>
              <a:rPr lang="cs-CZ" sz="1600" dirty="0"/>
              <a:t> a velké poháry. Dále se v hrobech běžně vyskytují obsidiánové čepele. Dýky se objevují vzácně. Figurky ani pečeti se zde nevyskytují.</a:t>
            </a:r>
          </a:p>
          <a:p>
            <a:pPr marL="0" indent="0">
              <a:buNone/>
            </a:pPr>
            <a:r>
              <a:rPr lang="cs-CZ" sz="1600" dirty="0"/>
              <a:t> Na pohřebišti nebyly nalezeny žádné důkazy o uctívání mrtvých (žádné oltáře, ani jiné předměty, které by bylo možné spojovat s kultem předků).</a:t>
            </a:r>
          </a:p>
          <a:p>
            <a:endParaRPr lang="cs-CZ" sz="1600" dirty="0"/>
          </a:p>
          <a:p>
            <a:endParaRPr lang="cs-CZ" dirty="0"/>
          </a:p>
        </p:txBody>
      </p:sp>
      <p:pic>
        <p:nvPicPr>
          <p:cNvPr id="17" name="Zástupný obsah 16" descr="Obsah obrázku mapa, text, diagram&#10;&#10;Popis byl vytvořen automaticky">
            <a:extLst>
              <a:ext uri="{FF2B5EF4-FFF2-40B4-BE49-F238E27FC236}">
                <a16:creationId xmlns:a16="http://schemas.microsoft.com/office/drawing/2014/main" id="{F951FE2F-43B8-127B-74CD-E38D687C13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090" y="618576"/>
            <a:ext cx="4550762" cy="2907939"/>
          </a:xfr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FD45D2B7-6943-A9E6-C358-366751647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606" y="3526515"/>
            <a:ext cx="4629422" cy="3092934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BEC558BE-B607-7708-161D-E3A9C79B9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146" y="4971394"/>
            <a:ext cx="2473636" cy="1648056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4DDCFD06-B6D4-FF60-6D61-1475B2DBA87E}"/>
              </a:ext>
            </a:extLst>
          </p:cNvPr>
          <p:cNvSpPr txBox="1"/>
          <p:nvPr/>
        </p:nvSpPr>
        <p:spPr>
          <a:xfrm>
            <a:off x="504497" y="6085490"/>
            <a:ext cx="2858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Obr. vlevo: </a:t>
            </a:r>
            <a:r>
              <a:rPr lang="cs-CZ" sz="1200" dirty="0" err="1"/>
              <a:t>pyxida</a:t>
            </a:r>
            <a:r>
              <a:rPr lang="cs-CZ" sz="1200" dirty="0"/>
              <a:t>, vpravo: pohár.</a:t>
            </a:r>
          </a:p>
        </p:txBody>
      </p:sp>
    </p:spTree>
    <p:extLst>
      <p:ext uri="{BB962C8B-B14F-4D97-AF65-F5344CB8AC3E}">
        <p14:creationId xmlns:p14="http://schemas.microsoft.com/office/powerpoint/2010/main" val="896877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E3AA66-30D9-6F20-4B21-95EED3FE1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392246"/>
          </a:xfrm>
        </p:spPr>
        <p:txBody>
          <a:bodyPr>
            <a:normAutofit/>
          </a:bodyPr>
          <a:lstStyle/>
          <a:p>
            <a:r>
              <a:rPr lang="cs-CZ" sz="2000" dirty="0"/>
              <a:t>Hrobky ve formě domů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E67EE4-2D17-C35D-88A7-E76626B72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6" y="893379"/>
            <a:ext cx="4840645" cy="5964621"/>
          </a:xfrm>
        </p:spPr>
        <p:txBody>
          <a:bodyPr>
            <a:normAutofit/>
          </a:bodyPr>
          <a:lstStyle/>
          <a:p>
            <a:r>
              <a:rPr lang="cs-CZ" sz="1400" dirty="0"/>
              <a:t>Vyskytují se na severu a především východě ostrova (EM II-MM II)  ve dvou formách:</a:t>
            </a:r>
          </a:p>
          <a:p>
            <a:r>
              <a:rPr lang="cs-CZ" sz="1400" dirty="0"/>
              <a:t>1. Budovy skládající se ze série dlouhých rovných komor umístěními paralelně vedle sebe (např. lokality </a:t>
            </a:r>
            <a:r>
              <a:rPr lang="cs-CZ" sz="1400" dirty="0" err="1"/>
              <a:t>Palaikastro</a:t>
            </a:r>
            <a:r>
              <a:rPr lang="cs-CZ" sz="1400" dirty="0"/>
              <a:t>, </a:t>
            </a:r>
            <a:r>
              <a:rPr lang="cs-CZ" sz="1400" dirty="0" err="1"/>
              <a:t>Archanes</a:t>
            </a:r>
            <a:r>
              <a:rPr lang="cs-CZ" sz="1400" dirty="0"/>
              <a:t>, </a:t>
            </a:r>
            <a:r>
              <a:rPr lang="cs-CZ" sz="1400" dirty="0" err="1"/>
              <a:t>Gournia</a:t>
            </a:r>
            <a:r>
              <a:rPr lang="cs-CZ" sz="1400" dirty="0"/>
              <a:t>).</a:t>
            </a:r>
          </a:p>
          <a:p>
            <a:r>
              <a:rPr lang="cs-CZ" sz="1400" dirty="0"/>
              <a:t>2. Budovy skládající se ze série čtvercových nebo obdélníkových „místností“ či komor (např. </a:t>
            </a:r>
            <a:r>
              <a:rPr lang="cs-CZ" sz="1400" dirty="0" err="1"/>
              <a:t>Mochlos</a:t>
            </a:r>
            <a:r>
              <a:rPr lang="cs-CZ" sz="1400" dirty="0"/>
              <a:t>, </a:t>
            </a:r>
            <a:r>
              <a:rPr lang="cs-CZ" sz="1400" dirty="0" err="1"/>
              <a:t>Palaikastro</a:t>
            </a:r>
            <a:r>
              <a:rPr lang="cs-CZ" sz="1400" dirty="0"/>
              <a:t>).</a:t>
            </a:r>
          </a:p>
          <a:p>
            <a:r>
              <a:rPr lang="cs-CZ" sz="1400" dirty="0"/>
              <a:t>Oba typy se objevují ve stejné době a mohou se objevit vyskytovat i na jedné lokalitě. V některých případech mohou mít pouze jednu místnost</a:t>
            </a:r>
          </a:p>
          <a:p>
            <a:r>
              <a:rPr lang="cs-CZ" sz="1400" dirty="0"/>
              <a:t>Byly zhotoveny z kamene a měly pravděpodobně rovnou střechu. Vchod byl zatarasen kamennou deskou. </a:t>
            </a:r>
          </a:p>
          <a:p>
            <a:r>
              <a:rPr lang="cs-CZ" sz="1400" dirty="0"/>
              <a:t>Tyto hrobky byly využívány po generace. Starší pozůstatky a milodary byly pravidelně odklízeny ke zdem, nebo nacházeny do jedné z komor, aby uvolnily místo novým nebožtíkům.</a:t>
            </a:r>
          </a:p>
          <a:p>
            <a:pPr marL="0" indent="0">
              <a:buNone/>
            </a:pPr>
            <a:r>
              <a:rPr lang="cs-CZ" sz="1400" dirty="0"/>
              <a:t> Od EM III se začínají v těchto domech objevovat individuální pohřby v </a:t>
            </a:r>
            <a:r>
              <a:rPr lang="cs-CZ" sz="1400" dirty="0" err="1"/>
              <a:t>pithoi</a:t>
            </a:r>
            <a:r>
              <a:rPr lang="cs-CZ" sz="1400" dirty="0"/>
              <a:t> nebo </a:t>
            </a:r>
            <a:r>
              <a:rPr lang="cs-CZ" sz="1400" dirty="0" err="1"/>
              <a:t>larnacích</a:t>
            </a:r>
            <a:r>
              <a:rPr lang="cs-CZ" sz="1400" dirty="0"/>
              <a:t>, což může naznačovat zdůraznění statusu pohřbeného jedince.</a:t>
            </a:r>
          </a:p>
          <a:p>
            <a:pPr marL="0" indent="0">
              <a:buNone/>
            </a:pPr>
            <a:r>
              <a:rPr lang="cs-CZ" sz="1400" dirty="0"/>
              <a:t>Jako příklad monumentální hrobky tohoto typu se někdy uvádí lokalita </a:t>
            </a:r>
            <a:r>
              <a:rPr lang="cs-CZ" sz="1400" dirty="0" err="1"/>
              <a:t>Chrysolakkos</a:t>
            </a:r>
            <a:r>
              <a:rPr lang="cs-CZ" sz="1400" dirty="0"/>
              <a:t> (nedaleko </a:t>
            </a:r>
            <a:r>
              <a:rPr lang="cs-CZ" sz="1400" dirty="0" err="1"/>
              <a:t>Malie</a:t>
            </a:r>
            <a:r>
              <a:rPr lang="cs-CZ" sz="1400" dirty="0"/>
              <a:t>) – novější studie však zpochybňují její funerální charakter a datum výstavby řadí do </a:t>
            </a:r>
            <a:r>
              <a:rPr lang="cs-CZ" sz="1400" dirty="0" err="1"/>
              <a:t>novopalácového</a:t>
            </a:r>
            <a:r>
              <a:rPr lang="cs-CZ" sz="1400" dirty="0"/>
              <a:t> období.</a:t>
            </a:r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56052544-3F08-7FE4-7F53-1DF44C617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1578" y="781339"/>
            <a:ext cx="981212" cy="1933845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E57DE75C-1C41-3436-2C3B-674A1F51E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303" y="781339"/>
            <a:ext cx="3000794" cy="2476846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26934AA7-07E0-E671-00DA-F87F6ACEF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303" y="3429000"/>
            <a:ext cx="3343742" cy="3286584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351FBCA7-63C9-8DE1-2595-BAE4B69B2A45}"/>
              </a:ext>
            </a:extLst>
          </p:cNvPr>
          <p:cNvSpPr txBox="1"/>
          <p:nvPr/>
        </p:nvSpPr>
        <p:spPr>
          <a:xfrm>
            <a:off x="7041931" y="126124"/>
            <a:ext cx="2469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Archanes</a:t>
            </a:r>
            <a:r>
              <a:rPr lang="cs-CZ" sz="1600" dirty="0"/>
              <a:t> (centrální Kréta) – první typ 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DD6DAF4-02BF-F917-571F-C69EF55C3621}"/>
              </a:ext>
            </a:extLst>
          </p:cNvPr>
          <p:cNvSpPr txBox="1"/>
          <p:nvPr/>
        </p:nvSpPr>
        <p:spPr>
          <a:xfrm>
            <a:off x="9806153" y="142416"/>
            <a:ext cx="2207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Palaikastro</a:t>
            </a:r>
            <a:r>
              <a:rPr lang="cs-CZ" sz="1600" dirty="0"/>
              <a:t> (východní Kréta) - druhý typ 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D82E4EE2-AD54-6779-B643-2415E117659D}"/>
              </a:ext>
            </a:extLst>
          </p:cNvPr>
          <p:cNvSpPr txBox="1"/>
          <p:nvPr/>
        </p:nvSpPr>
        <p:spPr>
          <a:xfrm>
            <a:off x="9946404" y="3508618"/>
            <a:ext cx="2091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Gournia</a:t>
            </a:r>
            <a:r>
              <a:rPr lang="cs-CZ" sz="1600" dirty="0"/>
              <a:t> (východní Kréta) – rekonstrukce možné podoby</a:t>
            </a:r>
          </a:p>
        </p:txBody>
      </p:sp>
    </p:spTree>
    <p:extLst>
      <p:ext uri="{BB962C8B-B14F-4D97-AF65-F5344CB8AC3E}">
        <p14:creationId xmlns:p14="http://schemas.microsoft.com/office/powerpoint/2010/main" val="503131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D685F1-51E9-0830-1765-96A013C41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539391"/>
          </a:xfrm>
        </p:spPr>
        <p:txBody>
          <a:bodyPr>
            <a:normAutofit/>
          </a:bodyPr>
          <a:lstStyle/>
          <a:p>
            <a:r>
              <a:rPr lang="cs-CZ" sz="2000" dirty="0"/>
              <a:t>Hroby ve formě domů – pohřebiště na lokalitě </a:t>
            </a:r>
            <a:r>
              <a:rPr lang="cs-CZ" sz="2000" dirty="0" err="1"/>
              <a:t>mochlos</a:t>
            </a:r>
            <a:r>
              <a:rPr lang="cs-CZ" sz="2000" dirty="0"/>
              <a:t> (EM II-MM IA)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AA6B0719-00AC-0062-F92D-F79C67A3C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2360" y="1429406"/>
            <a:ext cx="5223640" cy="3626070"/>
          </a:xfrm>
        </p:spPr>
        <p:txBody>
          <a:bodyPr>
            <a:normAutofit fontScale="92500" lnSpcReduction="10000"/>
          </a:bodyPr>
          <a:lstStyle/>
          <a:p>
            <a:r>
              <a:rPr lang="cs-CZ" sz="1600" dirty="0"/>
              <a:t>Pohřebiště bylo odkryto v roce 1908 (R. </a:t>
            </a:r>
            <a:r>
              <a:rPr lang="cs-CZ" sz="1600" dirty="0" err="1"/>
              <a:t>Seager</a:t>
            </a:r>
            <a:r>
              <a:rPr lang="cs-CZ" sz="1600" dirty="0"/>
              <a:t>). Bylo zde objeveno 20 komorových hrobek, dále pohřby v </a:t>
            </a:r>
            <a:r>
              <a:rPr lang="cs-CZ" sz="1600" dirty="0" err="1"/>
              <a:t>pithoi</a:t>
            </a:r>
            <a:r>
              <a:rPr lang="cs-CZ" sz="1600" dirty="0"/>
              <a:t>, jednoduchých jámách či skalních výklencích. </a:t>
            </a:r>
          </a:p>
          <a:p>
            <a:r>
              <a:rPr lang="cs-CZ" sz="1600" dirty="0"/>
              <a:t>Byla zde rovněž objevena hrobka ve formě domu (IV, V, VI), jejíž součástí byl i oltář. </a:t>
            </a:r>
          </a:p>
          <a:p>
            <a:r>
              <a:rPr lang="cs-CZ" sz="1600" dirty="0"/>
              <a:t>Nacházela se na vyvýšeném místě dále od zbytku pohřebiště</a:t>
            </a:r>
          </a:p>
          <a:p>
            <a:r>
              <a:rPr lang="cs-CZ" sz="1600" dirty="0"/>
              <a:t>Mrtví zde byli ukládáni do hlavní komory (IV) a po rozložení těla byli ostatky přesouvány do bočních kostnic (V a VI).</a:t>
            </a:r>
          </a:p>
          <a:p>
            <a:r>
              <a:rPr lang="cs-CZ" sz="1600" dirty="0"/>
              <a:t>Našli se zde zlaté diadémy a další symboly autority, což podle </a:t>
            </a:r>
            <a:r>
              <a:rPr lang="cs-CZ" sz="1600" dirty="0" err="1"/>
              <a:t>Seagera</a:t>
            </a:r>
            <a:r>
              <a:rPr lang="cs-CZ" sz="1600" dirty="0"/>
              <a:t> svědčí o tom, že zde byli pohřbívání náčelníci zdejší komunity, což může dokládat existenci společenské hierarchie. </a:t>
            </a:r>
          </a:p>
          <a:p>
            <a:r>
              <a:rPr lang="cs-CZ" sz="1600" dirty="0"/>
              <a:t>Dalším možným dokladem „elitní“ hrobky je XX-XXI, kde bylo objeveno množství dýk a nožů.</a:t>
            </a:r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A904E257-CA98-13A8-D6B5-0384D72E34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82151" y="149018"/>
            <a:ext cx="3909849" cy="6559963"/>
          </a:xfrm>
        </p:spPr>
      </p:pic>
      <p:pic>
        <p:nvPicPr>
          <p:cNvPr id="12" name="Google Shape;630;g2924c0c98f3_0_36">
            <a:extLst>
              <a:ext uri="{FF2B5EF4-FFF2-40B4-BE49-F238E27FC236}">
                <a16:creationId xmlns:a16="http://schemas.microsoft.com/office/drawing/2014/main" id="{B2750F2A-9B5B-C391-9E0C-322F65D5990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9901"/>
          <a:stretch/>
        </p:blipFill>
        <p:spPr>
          <a:xfrm>
            <a:off x="6232635" y="4173395"/>
            <a:ext cx="2367154" cy="250931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41045B24-70C2-4662-5F3C-72195FFA165E}"/>
                  </a:ext>
                </a:extLst>
              </p14:cNvPr>
              <p14:cNvContentPartPr/>
              <p14:nvPr/>
            </p14:nvContentPartPr>
            <p14:xfrm>
              <a:off x="7556764" y="1922065"/>
              <a:ext cx="2337840" cy="278676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41045B24-70C2-4662-5F3C-72195FFA16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50644" y="1915945"/>
                <a:ext cx="2350080" cy="27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2804B41D-3948-17CC-ED13-F347106E6D2A}"/>
                  </a:ext>
                </a:extLst>
              </p14:cNvPr>
              <p14:cNvContentPartPr/>
              <p14:nvPr/>
            </p14:nvContentPartPr>
            <p14:xfrm>
              <a:off x="4635004" y="3467905"/>
              <a:ext cx="360" cy="36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2804B41D-3948-17CC-ED13-F347106E6D2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28884" y="3461785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ovéPole 14">
            <a:extLst>
              <a:ext uri="{FF2B5EF4-FFF2-40B4-BE49-F238E27FC236}">
                <a16:creationId xmlns:a16="http://schemas.microsoft.com/office/drawing/2014/main" id="{5BB0654D-2817-6515-389E-178D7A389592}"/>
              </a:ext>
            </a:extLst>
          </p:cNvPr>
          <p:cNvSpPr txBox="1"/>
          <p:nvPr/>
        </p:nvSpPr>
        <p:spPr>
          <a:xfrm>
            <a:off x="6272459" y="3732128"/>
            <a:ext cx="233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Hrobka IV, V, VI</a:t>
            </a:r>
          </a:p>
        </p:txBody>
      </p:sp>
      <p:pic>
        <p:nvPicPr>
          <p:cNvPr id="16" name="Google Shape;633;g2924c0c98f3_0_36">
            <a:extLst>
              <a:ext uri="{FF2B5EF4-FFF2-40B4-BE49-F238E27FC236}">
                <a16:creationId xmlns:a16="http://schemas.microsoft.com/office/drawing/2014/main" id="{F9BEA4E8-A213-0154-020E-C2F28E1CAD0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17275" b="14711"/>
          <a:stretch/>
        </p:blipFill>
        <p:spPr>
          <a:xfrm>
            <a:off x="872360" y="4887309"/>
            <a:ext cx="3717159" cy="133123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98E4AB92-1A63-0D35-788D-7E48491F223C}"/>
              </a:ext>
            </a:extLst>
          </p:cNvPr>
          <p:cNvSpPr txBox="1"/>
          <p:nvPr/>
        </p:nvSpPr>
        <p:spPr>
          <a:xfrm>
            <a:off x="546538" y="6272784"/>
            <a:ext cx="408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Zlatý diadém z hrobky IV, V, VI</a:t>
            </a:r>
          </a:p>
        </p:txBody>
      </p:sp>
    </p:spTree>
    <p:extLst>
      <p:ext uri="{BB962C8B-B14F-4D97-AF65-F5344CB8AC3E}">
        <p14:creationId xmlns:p14="http://schemas.microsoft.com/office/powerpoint/2010/main" val="3672306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8BFAC4-AAD6-A676-3206-F46140BA4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318674"/>
          </a:xfrm>
        </p:spPr>
        <p:txBody>
          <a:bodyPr>
            <a:noAutofit/>
          </a:bodyPr>
          <a:lstStyle/>
          <a:p>
            <a:r>
              <a:rPr lang="cs-CZ" sz="2400" dirty="0" err="1"/>
              <a:t>Mochlos</a:t>
            </a:r>
            <a:r>
              <a:rPr lang="cs-CZ" sz="2400" dirty="0"/>
              <a:t> – sídliště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AC7A0D-A0C0-47DF-9820-762484922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7" y="1534510"/>
            <a:ext cx="4754880" cy="4774850"/>
          </a:xfrm>
        </p:spPr>
        <p:txBody>
          <a:bodyPr>
            <a:normAutofit/>
          </a:bodyPr>
          <a:lstStyle/>
          <a:p>
            <a:r>
              <a:rPr lang="cs-CZ" sz="1600" dirty="0"/>
              <a:t>Pohřebiště bylo součástí sídliště, které bylo s přestávkami osídleno od finálního neolitu až po konec doby bronzové.</a:t>
            </a:r>
          </a:p>
          <a:p>
            <a:r>
              <a:rPr lang="cs-CZ" sz="1600" dirty="0"/>
              <a:t>V počátečních fázích (FN/EM I) bylo osídlení malé a není jisté zda bylo obýváno kontinuálně do následujícího období.</a:t>
            </a:r>
          </a:p>
          <a:p>
            <a:r>
              <a:rPr lang="cs-CZ" sz="1600" dirty="0"/>
              <a:t>Od EM II-III – se osídlení začíná rozrůstat – objevují se zde velké domy a dílny na zpracování zlatých šperku, kamenných váz a čepelí z obsidiánu -&gt; v této době se z lokality stává důležitý přístav (stejné platí i pro palácové období).</a:t>
            </a:r>
          </a:p>
        </p:txBody>
      </p:sp>
      <p:pic>
        <p:nvPicPr>
          <p:cNvPr id="5" name="Google Shape;622;g2924c0c98f3_0_47">
            <a:extLst>
              <a:ext uri="{FF2B5EF4-FFF2-40B4-BE49-F238E27FC236}">
                <a16:creationId xmlns:a16="http://schemas.microsoft.com/office/drawing/2014/main" id="{CD06FBD9-6108-0C4B-2B25-B28CAF74D81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912" t="15803"/>
          <a:stretch/>
        </p:blipFill>
        <p:spPr>
          <a:xfrm>
            <a:off x="5884164" y="430926"/>
            <a:ext cx="5475890" cy="38238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589;gf905536465_0_7">
            <a:extLst>
              <a:ext uri="{FF2B5EF4-FFF2-40B4-BE49-F238E27FC236}">
                <a16:creationId xmlns:a16="http://schemas.microsoft.com/office/drawing/2014/main" id="{CEC45D10-39B8-E7E5-1569-711D9A93CFE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4631" y="4254800"/>
            <a:ext cx="4973242" cy="183130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3C4EB22D-384D-2FA0-3BCF-B20D94071971}"/>
                  </a:ext>
                </a:extLst>
              </p14:cNvPr>
              <p14:cNvContentPartPr/>
              <p14:nvPr/>
            </p14:nvContentPartPr>
            <p14:xfrm>
              <a:off x="8331993" y="2419225"/>
              <a:ext cx="2085840" cy="299376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3C4EB22D-384D-2FA0-3BCF-B20D9407197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25873" y="2413105"/>
                <a:ext cx="2098080" cy="3006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 8">
            <a:extLst>
              <a:ext uri="{FF2B5EF4-FFF2-40B4-BE49-F238E27FC236}">
                <a16:creationId xmlns:a16="http://schemas.microsoft.com/office/drawing/2014/main" id="{0C96A06B-66E3-7DA1-1439-1EBE3DF32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148" y="4549947"/>
            <a:ext cx="1924801" cy="226537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B1D2911-A527-4E29-647A-DCAC334F4706}"/>
              </a:ext>
            </a:extLst>
          </p:cNvPr>
          <p:cNvSpPr txBox="1"/>
          <p:nvPr/>
        </p:nvSpPr>
        <p:spPr>
          <a:xfrm>
            <a:off x="2969949" y="6011174"/>
            <a:ext cx="2459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Kamenný džbánek z lokality </a:t>
            </a:r>
            <a:r>
              <a:rPr lang="cs-CZ" sz="1400" dirty="0" err="1"/>
              <a:t>Mochlos</a:t>
            </a:r>
            <a:r>
              <a:rPr lang="cs-CZ" sz="1400" dirty="0"/>
              <a:t> (EM II-MM IA)</a:t>
            </a:r>
          </a:p>
        </p:txBody>
      </p:sp>
    </p:spTree>
    <p:extLst>
      <p:ext uri="{BB962C8B-B14F-4D97-AF65-F5344CB8AC3E}">
        <p14:creationId xmlns:p14="http://schemas.microsoft.com/office/powerpoint/2010/main" val="3000757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A8EEA561-7F97-3EC5-8C07-FEADCA88E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289855"/>
          </a:xfrm>
        </p:spPr>
        <p:txBody>
          <a:bodyPr>
            <a:normAutofit fontScale="90000"/>
          </a:bodyPr>
          <a:lstStyle/>
          <a:p>
            <a:pPr algn="r"/>
            <a:r>
              <a:rPr lang="cs-CZ" sz="2400" dirty="0">
                <a:solidFill>
                  <a:schemeClr val="tx1"/>
                </a:solidFill>
              </a:rPr>
              <a:t>Obecná charakteristika (rané) doby bronzové NA KRÉTĚ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2174D08A-C70E-F356-301C-76F0E0733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953729"/>
            <a:ext cx="9720073" cy="5830529"/>
          </a:xfrm>
        </p:spPr>
        <p:txBody>
          <a:bodyPr>
            <a:noAutofit/>
          </a:bodyPr>
          <a:lstStyle/>
          <a:p>
            <a:r>
              <a:rPr lang="cs-CZ" sz="1800" dirty="0"/>
              <a:t>Na konci neolitu (FN-EM I) dochází k významnému nárůstu počtu lokalit a populační expanzi.</a:t>
            </a:r>
          </a:p>
          <a:p>
            <a:r>
              <a:rPr lang="cs-CZ" sz="1800" dirty="0"/>
              <a:t>Rozšiřuje se plošně znalost zpracování kovů, zejména pak bronzu (slitina mědi a cínu). Importované kovy snad z oblasti Kyklad jsou pro fázi EM I doloženy z lokality Poros (měď, stříbro), </a:t>
            </a:r>
            <a:r>
              <a:rPr lang="cs-CZ" sz="1800" dirty="0" err="1"/>
              <a:t>Gournes</a:t>
            </a:r>
            <a:r>
              <a:rPr lang="cs-CZ" sz="1800" dirty="0"/>
              <a:t> (stříbrný náhrdelník), </a:t>
            </a:r>
            <a:r>
              <a:rPr lang="cs-CZ" sz="1800" dirty="0" err="1"/>
              <a:t>Ayia</a:t>
            </a:r>
            <a:r>
              <a:rPr lang="cs-CZ" sz="1800" dirty="0"/>
              <a:t> </a:t>
            </a:r>
            <a:r>
              <a:rPr lang="cs-CZ" sz="1800" dirty="0" err="1"/>
              <a:t>Photia</a:t>
            </a:r>
            <a:r>
              <a:rPr lang="cs-CZ" sz="1800" dirty="0"/>
              <a:t> (bronzové dýky). Širší využívání metalurgie je však pro Krétu možné spolehlivě doložit až období EM II. </a:t>
            </a:r>
          </a:p>
          <a:p>
            <a:r>
              <a:rPr lang="cs-CZ" sz="1800" dirty="0"/>
              <a:t>Vzrůstá význam obchodu: přetrvává import obsidiánu z kykladských ostrovů a mramoru. Dále jsou na ostrov dováženy kovy – měď (Atika: </a:t>
            </a:r>
            <a:r>
              <a:rPr lang="cs-CZ" sz="1800" dirty="0" err="1"/>
              <a:t>Laurion</a:t>
            </a:r>
            <a:r>
              <a:rPr lang="cs-CZ" sz="1800" dirty="0"/>
              <a:t>, Kyklady: </a:t>
            </a:r>
            <a:r>
              <a:rPr lang="cs-CZ" sz="1800" dirty="0" err="1"/>
              <a:t>Kythnos</a:t>
            </a:r>
            <a:r>
              <a:rPr lang="cs-CZ" sz="1800" dirty="0"/>
              <a:t>, Kypr), cín (centrální Asie, Afganistán), stříbro (</a:t>
            </a:r>
            <a:r>
              <a:rPr lang="cs-CZ" sz="1800" dirty="0" err="1"/>
              <a:t>Laurion</a:t>
            </a:r>
            <a:r>
              <a:rPr lang="cs-CZ" sz="1800" dirty="0"/>
              <a:t>, </a:t>
            </a:r>
            <a:r>
              <a:rPr lang="cs-CZ" sz="1800" dirty="0" err="1"/>
              <a:t>Kythnos</a:t>
            </a:r>
            <a:r>
              <a:rPr lang="cs-CZ" sz="1800" dirty="0"/>
              <a:t>), zlato a slonovina (Přední východ - Egypt).</a:t>
            </a:r>
          </a:p>
          <a:p>
            <a:r>
              <a:rPr lang="cs-CZ" sz="1800" dirty="0"/>
              <a:t>Z ostrova bylo vyváženo dřevo, víno, olivový olej, vlna, purpur, koření (spíše předpoklad).</a:t>
            </a:r>
          </a:p>
          <a:p>
            <a:r>
              <a:rPr lang="cs-CZ" sz="1800" dirty="0"/>
              <a:t>O kontaktu s Předním východem svědčí i zdokonalená konstrukce lodí. Během raně minojského období se po předovýchodním vzoru začínají používat lodě se stěžněm, které známe z minojských pečetí.</a:t>
            </a:r>
          </a:p>
          <a:p>
            <a:r>
              <a:rPr lang="cs-CZ" sz="1800" dirty="0"/>
              <a:t>Přechod k době bronzové byl dříve dáván do souvislosti s migrací nového obyvatelstva na ostrov. Vzhledem ke kontinuitě osídlení během FN-EM I však lze spíše očekávat, že přechod k době bronzové souvisí spíše s místním vývojem a inovacemi (znalost pluhu, rozšíření sekundárních produktů), jež umožnili postupný populační nárůst a specializaci v různých odvětvích produkce (zemědělství, pastevectví), stejně tak jako s rozvíjejícím se obchodem (přísun nových znalostí a technologií – např. metalurgie).</a:t>
            </a:r>
          </a:p>
        </p:txBody>
      </p:sp>
    </p:spTree>
    <p:extLst>
      <p:ext uri="{BB962C8B-B14F-4D97-AF65-F5344CB8AC3E}">
        <p14:creationId xmlns:p14="http://schemas.microsoft.com/office/powerpoint/2010/main" val="3060064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CC57F7-8940-6B04-7768-EF5456752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247413"/>
            <a:ext cx="9720072" cy="602453"/>
          </a:xfrm>
        </p:spPr>
        <p:txBody>
          <a:bodyPr>
            <a:normAutofit/>
          </a:bodyPr>
          <a:lstStyle/>
          <a:p>
            <a:r>
              <a:rPr lang="cs-CZ" sz="2400" dirty="0" err="1"/>
              <a:t>Tholové</a:t>
            </a:r>
            <a:r>
              <a:rPr lang="cs-CZ" sz="2400" dirty="0"/>
              <a:t> hrobky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8E2739-EF19-5ECD-9031-F979E428F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8" y="1452035"/>
            <a:ext cx="4754880" cy="3776182"/>
          </a:xfrm>
        </p:spPr>
        <p:txBody>
          <a:bodyPr>
            <a:normAutofit/>
          </a:bodyPr>
          <a:lstStyle/>
          <a:p>
            <a:r>
              <a:rPr lang="cs-CZ" sz="2000" dirty="0"/>
              <a:t>Hrobky tohoto typu se vyskytují především v jižní centrální části ostrova (oblast </a:t>
            </a:r>
            <a:r>
              <a:rPr lang="cs-CZ" sz="2000" dirty="0" err="1"/>
              <a:t>messarské</a:t>
            </a:r>
            <a:r>
              <a:rPr lang="cs-CZ" sz="2000" dirty="0"/>
              <a:t> nížiny – např. </a:t>
            </a:r>
            <a:r>
              <a:rPr lang="cs-CZ" sz="2000" dirty="0" err="1"/>
              <a:t>Platanos</a:t>
            </a:r>
            <a:r>
              <a:rPr lang="cs-CZ" sz="2000" dirty="0"/>
              <a:t>, </a:t>
            </a:r>
            <a:r>
              <a:rPr lang="cs-CZ" sz="2000" dirty="0" err="1"/>
              <a:t>Kamilari</a:t>
            </a:r>
            <a:r>
              <a:rPr lang="cs-CZ" sz="2000" dirty="0"/>
              <a:t>, </a:t>
            </a:r>
            <a:r>
              <a:rPr lang="cs-CZ" sz="2000" dirty="0" err="1"/>
              <a:t>Koumasa</a:t>
            </a:r>
            <a:r>
              <a:rPr lang="cs-CZ" sz="2000" dirty="0"/>
              <a:t>, </a:t>
            </a:r>
            <a:r>
              <a:rPr lang="cs-CZ" sz="2000" dirty="0" err="1"/>
              <a:t>Lebena</a:t>
            </a:r>
            <a:r>
              <a:rPr lang="cs-CZ" sz="2000" dirty="0"/>
              <a:t>). Jsou však známy i příklady ze severu (</a:t>
            </a:r>
            <a:r>
              <a:rPr lang="cs-CZ" sz="2000" dirty="0" err="1"/>
              <a:t>Archanes</a:t>
            </a:r>
            <a:r>
              <a:rPr lang="cs-CZ" sz="2000" dirty="0"/>
              <a:t>).</a:t>
            </a:r>
          </a:p>
          <a:p>
            <a:r>
              <a:rPr lang="cs-CZ" sz="2000" dirty="0"/>
              <a:t>Je známo více než 70 hrobek tohoto typu z více než 45 lokalit. Většina z nich byla vybudována během EM I-MM I. Známé jsou však i příklady z následujících období (např. </a:t>
            </a:r>
            <a:r>
              <a:rPr lang="cs-CZ" sz="2000" dirty="0" err="1"/>
              <a:t>Kamilari</a:t>
            </a:r>
            <a:r>
              <a:rPr lang="cs-CZ" sz="2000" dirty="0"/>
              <a:t>). </a:t>
            </a:r>
          </a:p>
          <a:p>
            <a:r>
              <a:rPr lang="cs-CZ" sz="2000" dirty="0"/>
              <a:t>Obvykle se nacházely v blízkosti přilehlých sídlišť.</a:t>
            </a:r>
          </a:p>
          <a:p>
            <a:endParaRPr lang="cs-CZ" sz="200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21974BE-CCA7-0E41-6A8B-7B91605517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936FBAF-064C-6189-C737-691ABBF40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007" y="2286001"/>
            <a:ext cx="6514352" cy="447478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C929A09-7417-6308-288E-897EA1130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180" y="305869"/>
            <a:ext cx="4602280" cy="198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911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77A0D6-FE42-4435-B511-41B1188B2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402756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Tholové</a:t>
            </a:r>
            <a:r>
              <a:rPr lang="cs-CZ" dirty="0"/>
              <a:t> hrobky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64679B-9BD7-1B80-F766-F65378B3C3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7" y="1324303"/>
            <a:ext cx="4754880" cy="4985057"/>
          </a:xfrm>
        </p:spPr>
        <p:txBody>
          <a:bodyPr>
            <a:normAutofit fontScale="92500" lnSpcReduction="10000"/>
          </a:bodyPr>
          <a:lstStyle/>
          <a:p>
            <a:r>
              <a:rPr lang="cs-CZ" sz="1700" dirty="0"/>
              <a:t>Jedná se o volně stojící nadzemní kruhové struktury o průměru 4 až 13 m zbudované většinou z neopracovaných kamenů a hlíny. Zdi jsou často široké (0,7-2m). Vchod byl obvykle z východu a byl překryt kamennou deskou.</a:t>
            </a:r>
          </a:p>
          <a:p>
            <a:r>
              <a:rPr lang="cs-CZ" sz="1700" dirty="0"/>
              <a:t>Před samotným </a:t>
            </a:r>
            <a:r>
              <a:rPr lang="cs-CZ" sz="1700" dirty="0" err="1"/>
              <a:t>tholem</a:t>
            </a:r>
            <a:r>
              <a:rPr lang="cs-CZ" sz="1700" dirty="0"/>
              <a:t> se obvykle nacházela předsíň. V okolí se dále mohly nacházet přidružené přístavky k uložení milodarů, či sloužící jako kostnice. Dlážděné dvory v okolí těchto staveb patrně sloužily k pohřebním rituálům. O pohřebních rituálech svědčí i velké množství pících nádob nalezených na některých lokalitách. </a:t>
            </a:r>
          </a:p>
          <a:p>
            <a:r>
              <a:rPr lang="cs-CZ" sz="1700" dirty="0"/>
              <a:t>Byly do nich ukládány větší počty osob po celé generace. Obvykle byly patrně využívány dvěma až třemi rodinami současně. Kosti bývají často ohořelé, což může naznačovat snahu o „desinfekci“ prostor.</a:t>
            </a:r>
          </a:p>
          <a:p>
            <a:r>
              <a:rPr lang="cs-CZ" sz="1700" dirty="0"/>
              <a:t>Mezi pohřební výbavou se objevují kamenné a keramické nádoby, zbraně, šperky a pečeti. </a:t>
            </a:r>
          </a:p>
          <a:p>
            <a:r>
              <a:rPr lang="cs-CZ" sz="1700" dirty="0"/>
              <a:t>Menší hrobky byly pravděpodobně zastřešeny kamennou klenbou, zatímco u větších příkladů mohly být využívány hliněné cihly (k odlehčení konstrukce) podepřené dřevěnými trámy. </a:t>
            </a:r>
          </a:p>
          <a:p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4E2411D-3892-0ECB-739A-89F92EC0D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64" y="1324303"/>
            <a:ext cx="5667129" cy="327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66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DEA34B-2949-E941-9219-15DC54E84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465818"/>
          </a:xfrm>
        </p:spPr>
        <p:txBody>
          <a:bodyPr>
            <a:normAutofit/>
          </a:bodyPr>
          <a:lstStyle/>
          <a:p>
            <a:r>
              <a:rPr lang="cs-CZ" sz="2400" dirty="0" err="1"/>
              <a:t>Tholové</a:t>
            </a:r>
            <a:r>
              <a:rPr lang="cs-CZ" sz="2400" dirty="0"/>
              <a:t> hrobky – POHŘEBIŠTĚ PLATANOS (</a:t>
            </a:r>
            <a:r>
              <a:rPr lang="cs-CZ" sz="2400" dirty="0" err="1"/>
              <a:t>em</a:t>
            </a:r>
            <a:r>
              <a:rPr lang="cs-CZ" sz="2400" dirty="0"/>
              <a:t> </a:t>
            </a:r>
            <a:r>
              <a:rPr lang="cs-CZ" sz="2400" dirty="0" err="1"/>
              <a:t>ii</a:t>
            </a:r>
            <a:r>
              <a:rPr lang="cs-CZ" sz="2400" dirty="0"/>
              <a:t>- mm i)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707510-8EEE-5786-E4E3-AAC90A72E6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7" y="1408386"/>
            <a:ext cx="5355652" cy="4900974"/>
          </a:xfrm>
        </p:spPr>
        <p:txBody>
          <a:bodyPr>
            <a:normAutofit/>
          </a:bodyPr>
          <a:lstStyle/>
          <a:p>
            <a:r>
              <a:rPr lang="cs-CZ" sz="1600" dirty="0"/>
              <a:t>Lokalita byla zkoumána v letech 1914-15.</a:t>
            </a:r>
          </a:p>
          <a:p>
            <a:r>
              <a:rPr lang="cs-CZ" sz="1600" dirty="0"/>
              <a:t>Byly zde objeveny tři </a:t>
            </a:r>
            <a:r>
              <a:rPr lang="cs-CZ" sz="1600" dirty="0" err="1"/>
              <a:t>tholové</a:t>
            </a:r>
            <a:r>
              <a:rPr lang="cs-CZ" sz="1600" dirty="0"/>
              <a:t> hrobky (alfa, beta, </a:t>
            </a:r>
            <a:r>
              <a:rPr lang="cs-CZ" sz="1600" dirty="0" err="1"/>
              <a:t>gamma</a:t>
            </a:r>
            <a:r>
              <a:rPr lang="cs-CZ" sz="1600" dirty="0"/>
              <a:t>). </a:t>
            </a:r>
          </a:p>
          <a:p>
            <a:r>
              <a:rPr lang="cs-CZ" sz="1600" dirty="0" err="1"/>
              <a:t>Tholos</a:t>
            </a:r>
            <a:r>
              <a:rPr lang="cs-CZ" sz="1600" dirty="0"/>
              <a:t> A byl pravděpodobně vybudován během období EM II zatímco B a G během MM I.  V blízkosti </a:t>
            </a:r>
            <a:r>
              <a:rPr lang="cs-CZ" sz="1600" dirty="0" err="1"/>
              <a:t>tholu</a:t>
            </a:r>
            <a:r>
              <a:rPr lang="cs-CZ" sz="1600" dirty="0"/>
              <a:t> G byly objeveny pozůstatky hrobek ve formě domů (</a:t>
            </a:r>
            <a:r>
              <a:rPr lang="cs-CZ" sz="1600" dirty="0" err="1"/>
              <a:t>tomb</a:t>
            </a:r>
            <a:r>
              <a:rPr lang="cs-CZ" sz="1600" dirty="0"/>
              <a:t> </a:t>
            </a:r>
            <a:r>
              <a:rPr lang="cs-CZ" sz="1600" dirty="0" err="1"/>
              <a:t>gamma</a:t>
            </a:r>
            <a:r>
              <a:rPr lang="cs-CZ" sz="1600" dirty="0"/>
              <a:t>, </a:t>
            </a:r>
            <a:r>
              <a:rPr lang="cs-CZ" sz="1600" dirty="0" err="1"/>
              <a:t>alpha</a:t>
            </a:r>
            <a:r>
              <a:rPr lang="cs-CZ" sz="1600" dirty="0"/>
              <a:t>). Obdélníkové struktury (</a:t>
            </a:r>
            <a:r>
              <a:rPr lang="cs-CZ" sz="1600" dirty="0" err="1"/>
              <a:t>tomb</a:t>
            </a:r>
            <a:r>
              <a:rPr lang="cs-CZ" sz="1600" dirty="0"/>
              <a:t> delta a epsilon) sloužily pravděpodobně jako kostnice. </a:t>
            </a:r>
          </a:p>
          <a:p>
            <a:r>
              <a:rPr lang="cs-CZ" sz="1600" dirty="0"/>
              <a:t>V </a:t>
            </a:r>
            <a:r>
              <a:rPr lang="cs-CZ" sz="1600" dirty="0" err="1"/>
              <a:t>tholu</a:t>
            </a:r>
            <a:r>
              <a:rPr lang="cs-CZ" sz="1600" dirty="0"/>
              <a:t> A – byly objeveny předměty ze zlata a měděné dýky (60).</a:t>
            </a:r>
          </a:p>
          <a:p>
            <a:r>
              <a:rPr lang="cs-CZ" sz="1600" dirty="0"/>
              <a:t>V </a:t>
            </a:r>
            <a:r>
              <a:rPr lang="cs-CZ" sz="1600" dirty="0" err="1"/>
              <a:t>tholu</a:t>
            </a:r>
            <a:r>
              <a:rPr lang="cs-CZ" sz="1600" dirty="0"/>
              <a:t> B –  byly objeveny pečeti (80), kamenné nádoby (33), figurky z kamene a slonoviny, a tři skarabové v egyptském stylu (pečeti ze </a:t>
            </a:r>
            <a:r>
              <a:rPr lang="cs-CZ" sz="1600" dirty="0" err="1"/>
              <a:t>steatytu</a:t>
            </a:r>
            <a:r>
              <a:rPr lang="cs-CZ" sz="1600" dirty="0"/>
              <a:t>). </a:t>
            </a:r>
          </a:p>
          <a:p>
            <a:r>
              <a:rPr lang="cs-CZ" sz="1600" dirty="0"/>
              <a:t>Dále zde bylo nalezeno například množství keramiky, kamenných a slonovinových figurek a čepele z </a:t>
            </a:r>
            <a:r>
              <a:rPr lang="cs-CZ" sz="1600" dirty="0" err="1"/>
              <a:t>obsidánu</a:t>
            </a:r>
            <a:r>
              <a:rPr lang="cs-CZ" sz="1600" dirty="0"/>
              <a:t>.</a:t>
            </a:r>
          </a:p>
        </p:txBody>
      </p:sp>
      <p:pic>
        <p:nvPicPr>
          <p:cNvPr id="5" name="Google Shape;516;g17a83aa28e1_0_87">
            <a:extLst>
              <a:ext uri="{FF2B5EF4-FFF2-40B4-BE49-F238E27FC236}">
                <a16:creationId xmlns:a16="http://schemas.microsoft.com/office/drawing/2014/main" id="{634C2939-F7D8-A16B-1DE9-689140E73CE8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 rotWithShape="1">
          <a:blip r:embed="rId2">
            <a:alphaModFix/>
          </a:blip>
          <a:srcRect l="9350" t="28360" r="55745" b="9170"/>
          <a:stretch/>
        </p:blipFill>
        <p:spPr>
          <a:xfrm>
            <a:off x="6702639" y="1051035"/>
            <a:ext cx="4465234" cy="54366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19279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6FDFC9-10BD-226D-0442-83D2D1968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371225"/>
          </a:xfrm>
        </p:spPr>
        <p:txBody>
          <a:bodyPr>
            <a:normAutofit fontScale="90000"/>
          </a:bodyPr>
          <a:lstStyle/>
          <a:p>
            <a:r>
              <a:rPr lang="cs-CZ" sz="2400" dirty="0" err="1"/>
              <a:t>Tholové</a:t>
            </a:r>
            <a:r>
              <a:rPr lang="cs-CZ" sz="2400" dirty="0"/>
              <a:t> hrobky – POHŘEBIŠTĚ PLATANOS (</a:t>
            </a:r>
            <a:r>
              <a:rPr lang="cs-CZ" sz="2400" dirty="0" err="1"/>
              <a:t>em</a:t>
            </a:r>
            <a:r>
              <a:rPr lang="cs-CZ" sz="2400" dirty="0"/>
              <a:t> </a:t>
            </a:r>
            <a:r>
              <a:rPr lang="cs-CZ" sz="2400" dirty="0" err="1"/>
              <a:t>ii</a:t>
            </a:r>
            <a:r>
              <a:rPr lang="cs-CZ" sz="2400" dirty="0"/>
              <a:t>- mm i)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FDFB4A94-8329-E20A-040E-66DDCA8799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08515" y="1416462"/>
            <a:ext cx="2897682" cy="3922793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F3C94A7-DFE0-3967-C544-C7036D74C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657" y="1416462"/>
            <a:ext cx="4130124" cy="379277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37072FF-E745-DF14-B8B8-6004B6548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781" y="1416463"/>
            <a:ext cx="4141074" cy="379277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9D24434B-7A29-E89C-599D-D8D2B825EBB1}"/>
              </a:ext>
            </a:extLst>
          </p:cNvPr>
          <p:cNvSpPr txBox="1"/>
          <p:nvPr/>
        </p:nvSpPr>
        <p:spPr>
          <a:xfrm>
            <a:off x="1024128" y="5559972"/>
            <a:ext cx="234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Tholos</a:t>
            </a:r>
            <a:r>
              <a:rPr lang="cs-CZ" sz="1600" dirty="0"/>
              <a:t> A – měděné dýky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4116466-0146-850C-2A7B-82B46D637CD8}"/>
              </a:ext>
            </a:extLst>
          </p:cNvPr>
          <p:cNvSpPr txBox="1"/>
          <p:nvPr/>
        </p:nvSpPr>
        <p:spPr>
          <a:xfrm>
            <a:off x="4529959" y="5559972"/>
            <a:ext cx="257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Tholos</a:t>
            </a:r>
            <a:r>
              <a:rPr lang="cs-CZ" sz="1600" dirty="0"/>
              <a:t> B – kamenné  nádoby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2EED9A7-9919-71D3-79EC-02748EB1A9E4}"/>
              </a:ext>
            </a:extLst>
          </p:cNvPr>
          <p:cNvSpPr txBox="1"/>
          <p:nvPr/>
        </p:nvSpPr>
        <p:spPr>
          <a:xfrm>
            <a:off x="8397766" y="5529194"/>
            <a:ext cx="2900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Tholos</a:t>
            </a:r>
            <a:r>
              <a:rPr lang="cs-CZ" sz="1600" dirty="0"/>
              <a:t> B </a:t>
            </a:r>
            <a:r>
              <a:rPr lang="cs-CZ" sz="1600"/>
              <a:t>– pečetidla </a:t>
            </a:r>
            <a:r>
              <a:rPr lang="cs-CZ" sz="1600" dirty="0"/>
              <a:t>z kamene a slonoviny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4B29984-5905-41EC-FCCC-54F69DCFD56B}"/>
              </a:ext>
            </a:extLst>
          </p:cNvPr>
          <p:cNvSpPr txBox="1"/>
          <p:nvPr/>
        </p:nvSpPr>
        <p:spPr>
          <a:xfrm>
            <a:off x="9627476" y="3268717"/>
            <a:ext cx="651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rgbClr val="FF0000"/>
                </a:solidFill>
              </a:rPr>
              <a:t>Scarab</a:t>
            </a:r>
            <a:endParaRPr lang="cs-CZ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0120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země, špinavé&#10;&#10;Popis byl vytvořen automaticky">
            <a:extLst>
              <a:ext uri="{FF2B5EF4-FFF2-40B4-BE49-F238E27FC236}">
                <a16:creationId xmlns:a16="http://schemas.microsoft.com/office/drawing/2014/main" id="{863AD408-F014-3D58-1BCA-29A32CCBB0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 r="242" b="-2"/>
          <a:stretch/>
        </p:blipFill>
        <p:spPr>
          <a:xfrm>
            <a:off x="5969165" y="2186152"/>
            <a:ext cx="5596168" cy="3752193"/>
          </a:xfrm>
          <a:prstGeom prst="rect">
            <a:avLst/>
          </a:prstGeom>
          <a:effectLst/>
        </p:spPr>
      </p:pic>
      <p:pic>
        <p:nvPicPr>
          <p:cNvPr id="7" name="Zástupný obsah 8" descr="Obsah obrázku interiér, zeď&#10;&#10;Popis byl vytvořen automaticky">
            <a:extLst>
              <a:ext uri="{FF2B5EF4-FFF2-40B4-BE49-F238E27FC236}">
                <a16:creationId xmlns:a16="http://schemas.microsoft.com/office/drawing/2014/main" id="{2A275C31-A644-97EA-BF80-20CA244D7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481" y="1042582"/>
            <a:ext cx="5880796" cy="391072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D4D25D2-E1F0-D9B8-6FA9-AC1776F9A877}"/>
              </a:ext>
            </a:extLst>
          </p:cNvPr>
          <p:cNvSpPr txBox="1"/>
          <p:nvPr/>
        </p:nvSpPr>
        <p:spPr>
          <a:xfrm>
            <a:off x="1292772" y="6169572"/>
            <a:ext cx="378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Pohřeb v </a:t>
            </a:r>
            <a:r>
              <a:rPr lang="cs-CZ" dirty="0" err="1"/>
              <a:t>pithoi</a:t>
            </a:r>
            <a:r>
              <a:rPr lang="cs-CZ" dirty="0"/>
              <a:t> (muzeum Heraklion)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8D87168-13F6-5051-F5E2-6183A324A1B5}"/>
              </a:ext>
            </a:extLst>
          </p:cNvPr>
          <p:cNvSpPr txBox="1"/>
          <p:nvPr/>
        </p:nvSpPr>
        <p:spPr>
          <a:xfrm>
            <a:off x="6611006" y="1387366"/>
            <a:ext cx="391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Larnax</a:t>
            </a:r>
            <a:r>
              <a:rPr lang="cs-CZ" dirty="0"/>
              <a:t> s nebožtíkem (muzeum </a:t>
            </a:r>
            <a:r>
              <a:rPr lang="cs-CZ" dirty="0" err="1"/>
              <a:t>Archanes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215568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AD7A88C-0601-E384-559C-1C736CAC9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cs-CZ" sz="4300" dirty="0">
                <a:solidFill>
                  <a:srgbClr val="FFFFFF"/>
                </a:solidFill>
              </a:rPr>
              <a:t>Shrnutí: Charakteristika Pohřbívání v rané době bronzové </a:t>
            </a:r>
            <a:br>
              <a:rPr lang="cs-CZ" sz="4300" dirty="0">
                <a:solidFill>
                  <a:srgbClr val="FFFFFF"/>
                </a:solidFill>
              </a:rPr>
            </a:br>
            <a:r>
              <a:rPr lang="cs-CZ" sz="4300" dirty="0">
                <a:solidFill>
                  <a:srgbClr val="FFFFFF"/>
                </a:solidFill>
              </a:rPr>
              <a:t>(</a:t>
            </a:r>
            <a:r>
              <a:rPr lang="cs-CZ" sz="4300" dirty="0" err="1">
                <a:solidFill>
                  <a:srgbClr val="FFFFFF"/>
                </a:solidFill>
              </a:rPr>
              <a:t>em</a:t>
            </a:r>
            <a:r>
              <a:rPr lang="cs-CZ" sz="4300" dirty="0">
                <a:solidFill>
                  <a:srgbClr val="FFFFFF"/>
                </a:solidFill>
              </a:rPr>
              <a:t> i-</a:t>
            </a:r>
            <a:r>
              <a:rPr lang="cs-CZ" sz="4300" dirty="0" err="1">
                <a:solidFill>
                  <a:srgbClr val="FFFFFF"/>
                </a:solidFill>
              </a:rPr>
              <a:t>iii</a:t>
            </a:r>
            <a:r>
              <a:rPr lang="cs-CZ" sz="4300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23" name="Zástupný obsah 7">
            <a:extLst>
              <a:ext uri="{FF2B5EF4-FFF2-40B4-BE49-F238E27FC236}">
                <a16:creationId xmlns:a16="http://schemas.microsoft.com/office/drawing/2014/main" id="{9E5415D3-49D2-D0F0-8E65-E2E63B7E3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 fontScale="85000" lnSpcReduction="10000"/>
          </a:bodyPr>
          <a:lstStyle/>
          <a:p>
            <a:r>
              <a:rPr lang="cs-CZ" sz="1900" dirty="0"/>
              <a:t>Pohřby v jeskyních jsou běžné zejména na východě (EM I-MM IA) a v centrální severní části ostrova (EM I-III). </a:t>
            </a:r>
          </a:p>
          <a:p>
            <a:r>
              <a:rPr lang="cs-CZ" sz="1900" dirty="0"/>
              <a:t>Mimo pohřbů v jeskyních se na severu objevují také uměle vyhloubené (komorové) hrobky ve skále/podloží (tzv. rock-</a:t>
            </a:r>
            <a:r>
              <a:rPr lang="cs-CZ" sz="1900" dirty="0" err="1"/>
              <a:t>cut</a:t>
            </a:r>
            <a:r>
              <a:rPr lang="cs-CZ" sz="1900" dirty="0"/>
              <a:t> </a:t>
            </a:r>
            <a:r>
              <a:rPr lang="cs-CZ" sz="1900" dirty="0" err="1"/>
              <a:t>tombs</a:t>
            </a:r>
            <a:r>
              <a:rPr lang="cs-CZ" sz="1900" dirty="0"/>
              <a:t>) – kykladské vlivy.</a:t>
            </a:r>
          </a:p>
          <a:p>
            <a:r>
              <a:rPr lang="cs-CZ" sz="1900" dirty="0"/>
              <a:t>Hrobky ve formě domů se vyskytují na severu a zejména ve východní části ostrova během období EM II-MM II.</a:t>
            </a:r>
          </a:p>
          <a:p>
            <a:r>
              <a:rPr lang="cs-CZ" sz="1900" dirty="0"/>
              <a:t>Komorové hrobky se objevují především na severovýchodě ostrova (hlavně EM I-III).</a:t>
            </a:r>
          </a:p>
          <a:p>
            <a:r>
              <a:rPr lang="cs-CZ" sz="1900" dirty="0" err="1"/>
              <a:t>Tholové</a:t>
            </a:r>
            <a:r>
              <a:rPr lang="cs-CZ" sz="1900" dirty="0"/>
              <a:t> hroby jsou typické zejména pro jižní část Kréty (oblast </a:t>
            </a:r>
            <a:r>
              <a:rPr lang="cs-CZ" sz="1900" dirty="0" err="1"/>
              <a:t>messarské</a:t>
            </a:r>
            <a:r>
              <a:rPr lang="cs-CZ" sz="1900" dirty="0"/>
              <a:t> nížiny). Většina těchto hrobek byla vystavěna během období EM I-MM I.</a:t>
            </a:r>
          </a:p>
          <a:p>
            <a:r>
              <a:rPr lang="cs-CZ" sz="1900" dirty="0"/>
              <a:t>Od období EM III se v centrální a východní části ostrova začínají využívat i pohřby v </a:t>
            </a:r>
            <a:r>
              <a:rPr lang="cs-CZ" sz="1900" dirty="0" err="1"/>
              <a:t>larnacích</a:t>
            </a:r>
            <a:r>
              <a:rPr lang="cs-CZ" sz="1900" dirty="0"/>
              <a:t> (hliněné truhly) a </a:t>
            </a:r>
            <a:r>
              <a:rPr lang="cs-CZ" sz="1900" dirty="0" err="1"/>
              <a:t>pithoi</a:t>
            </a:r>
            <a:r>
              <a:rPr lang="cs-CZ" sz="1900" dirty="0"/>
              <a:t> (skladovací nádoby). </a:t>
            </a:r>
          </a:p>
          <a:p>
            <a:r>
              <a:rPr lang="cs-CZ" sz="2000" dirty="0"/>
              <a:t> Přítomnost oltářů (</a:t>
            </a:r>
            <a:r>
              <a:rPr lang="cs-CZ" sz="2000" dirty="0" err="1"/>
              <a:t>Mochlos</a:t>
            </a:r>
            <a:r>
              <a:rPr lang="cs-CZ" sz="2000" dirty="0"/>
              <a:t>), shromažďovacích prostor v okolí </a:t>
            </a:r>
            <a:r>
              <a:rPr lang="cs-CZ" sz="2000" dirty="0" err="1"/>
              <a:t>tholových</a:t>
            </a:r>
            <a:r>
              <a:rPr lang="cs-CZ" sz="2000" dirty="0"/>
              <a:t> hrobek, či jeskyní (</a:t>
            </a:r>
            <a:r>
              <a:rPr lang="cs-CZ" sz="2000" dirty="0" err="1"/>
              <a:t>Hagios</a:t>
            </a:r>
            <a:r>
              <a:rPr lang="cs-CZ" sz="2000" dirty="0"/>
              <a:t> Charalambos) spolu s milodary a generačním charakterem většiny hrobek svědčí o tom, že </a:t>
            </a:r>
            <a:r>
              <a:rPr lang="cs-CZ" sz="2000" dirty="0" err="1"/>
              <a:t>Minojci</a:t>
            </a:r>
            <a:r>
              <a:rPr lang="cs-CZ" sz="2000" dirty="0"/>
              <a:t> uctívali svoje předky.</a:t>
            </a:r>
          </a:p>
          <a:p>
            <a:r>
              <a:rPr lang="cs-CZ" sz="2000" dirty="0"/>
              <a:t>Nálezy z některých pohřebišť (např. </a:t>
            </a:r>
            <a:r>
              <a:rPr lang="cs-CZ" sz="2000" dirty="0" err="1"/>
              <a:t>Mochlos</a:t>
            </a:r>
            <a:r>
              <a:rPr lang="cs-CZ" sz="2000" dirty="0"/>
              <a:t>) je možné považovat za důkaz existence společenské hierarchie. </a:t>
            </a:r>
          </a:p>
          <a:p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977556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FDF04-D7BF-056D-52A5-8646BF39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631" y="123100"/>
            <a:ext cx="9720072" cy="437339"/>
          </a:xfrm>
        </p:spPr>
        <p:txBody>
          <a:bodyPr>
            <a:normAutofit/>
          </a:bodyPr>
          <a:lstStyle/>
          <a:p>
            <a:r>
              <a:rPr lang="cs-CZ" sz="1600" dirty="0"/>
              <a:t>Mapy lokalit s jednotlivými typy pohřbů (nahoře - EM I, dole - </a:t>
            </a:r>
            <a:r>
              <a:rPr lang="cs-CZ" sz="1600" dirty="0" err="1"/>
              <a:t>em</a:t>
            </a:r>
            <a:r>
              <a:rPr lang="cs-CZ" sz="1600" dirty="0"/>
              <a:t> </a:t>
            </a:r>
            <a:r>
              <a:rPr lang="cs-CZ" sz="1600" dirty="0" err="1"/>
              <a:t>ii</a:t>
            </a:r>
            <a:r>
              <a:rPr lang="cs-CZ" sz="1600" dirty="0"/>
              <a:t>)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5BAB449-EFB6-02D4-763F-A3F4AC441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130" y="543979"/>
            <a:ext cx="8544068" cy="306196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6001F1A-1FFF-3F15-1289-A9BC63E2E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130" y="3605942"/>
            <a:ext cx="8916644" cy="336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95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52B27F-8A4A-F353-60F5-CAED216A0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633362" cy="655005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dROBNÉ</a:t>
            </a:r>
            <a:r>
              <a:rPr lang="cs-CZ" dirty="0"/>
              <a:t> figurky/Amulety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24C302-C4EC-6777-C747-79E61585CF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7" y="1460938"/>
            <a:ext cx="4754880" cy="484842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Nejběžnější předměty v hrobové výbavě. Materiál: kámen, slonovina, kost, terakota, kov. Dělí se na:</a:t>
            </a:r>
          </a:p>
          <a:p>
            <a:pPr marL="457200" indent="-457200">
              <a:buAutoNum type="arabicPeriod"/>
            </a:pPr>
            <a:r>
              <a:rPr lang="cs-CZ" dirty="0"/>
              <a:t>Antropomorfní – mužské a ženské. </a:t>
            </a:r>
          </a:p>
          <a:p>
            <a:pPr>
              <a:buFontTx/>
              <a:buChar char="-"/>
            </a:pPr>
            <a:r>
              <a:rPr lang="cs-CZ" dirty="0"/>
              <a:t>Obvykle interpretovány jako božstva a nebo ochrana pro zemřelého.</a:t>
            </a:r>
          </a:p>
          <a:p>
            <a:pPr marL="0" indent="0">
              <a:buNone/>
            </a:pPr>
            <a:r>
              <a:rPr lang="cs-CZ" dirty="0"/>
              <a:t>2. Zoomorfní – domácí zvířata, ptáci, exotická zvířata (např. opice).</a:t>
            </a:r>
          </a:p>
          <a:p>
            <a:pPr marL="0" indent="0">
              <a:buNone/>
            </a:pPr>
            <a:r>
              <a:rPr lang="cs-CZ" dirty="0"/>
              <a:t>-Mohly symbolizovat blahobyt v posmrtném životě.</a:t>
            </a:r>
          </a:p>
          <a:p>
            <a:pPr marL="0" indent="0">
              <a:buNone/>
            </a:pPr>
            <a:r>
              <a:rPr lang="cs-CZ" dirty="0"/>
              <a:t>3. Amulety ve tvaru náčiní (např. sekery, škrabky)</a:t>
            </a:r>
          </a:p>
          <a:p>
            <a:pPr marL="0" indent="0">
              <a:buNone/>
            </a:pPr>
            <a:r>
              <a:rPr lang="cs-CZ" dirty="0"/>
              <a:t>-vyskytují se v nich otvory. Pravděpodobně se za života mohly nosit jako přívěšky.</a:t>
            </a:r>
          </a:p>
          <a:p>
            <a:pPr marL="0" indent="0">
              <a:buNone/>
            </a:pPr>
            <a:r>
              <a:rPr lang="cs-CZ" dirty="0"/>
              <a:t>4. Amulety ve tvaru nohy (lidské i zvířecí)</a:t>
            </a:r>
          </a:p>
          <a:p>
            <a:pPr>
              <a:buFontTx/>
              <a:buChar char="-"/>
            </a:pPr>
            <a:r>
              <a:rPr lang="cs-CZ" dirty="0"/>
              <a:t>V Egyptě se podobné amulety našly přivázané k nohám zemřelých. </a:t>
            </a:r>
          </a:p>
          <a:p>
            <a:pPr>
              <a:buFontTx/>
              <a:buChar char="-"/>
            </a:pPr>
            <a:r>
              <a:rPr lang="cs-CZ" dirty="0"/>
              <a:t>Mohli sloužit jako ochrana proti hadímu uštknutí.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Google Shape;655;g2929ea727b9_0_52">
            <a:extLst>
              <a:ext uri="{FF2B5EF4-FFF2-40B4-BE49-F238E27FC236}">
                <a16:creationId xmlns:a16="http://schemas.microsoft.com/office/drawing/2014/main" id="{7E688DF0-EC24-FB4D-6F98-377226313F7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51834" y="443369"/>
            <a:ext cx="3838869" cy="2793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F3BC964-3AA0-E472-1727-CC974957F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022" y="3214319"/>
            <a:ext cx="3526852" cy="364368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33E84AB-3466-4BD0-6EFA-0E517645638F}"/>
              </a:ext>
            </a:extLst>
          </p:cNvPr>
          <p:cNvSpPr txBox="1"/>
          <p:nvPr/>
        </p:nvSpPr>
        <p:spPr>
          <a:xfrm>
            <a:off x="5686097" y="3762704"/>
            <a:ext cx="1832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Figurka kykladského typu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4F374D89-CA8D-19D7-C05C-7632B2DA29BA}"/>
                  </a:ext>
                </a:extLst>
              </p14:cNvPr>
              <p14:cNvContentPartPr/>
              <p14:nvPr/>
            </p14:nvContentPartPr>
            <p14:xfrm>
              <a:off x="7378055" y="3989545"/>
              <a:ext cx="784080" cy="24732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4F374D89-CA8D-19D7-C05C-7632B2DA29B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71935" y="3983425"/>
                <a:ext cx="796320" cy="2595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ovéPole 7">
            <a:extLst>
              <a:ext uri="{FF2B5EF4-FFF2-40B4-BE49-F238E27FC236}">
                <a16:creationId xmlns:a16="http://schemas.microsoft.com/office/drawing/2014/main" id="{71F00D2B-5FC8-98CD-F552-42335663D740}"/>
              </a:ext>
            </a:extLst>
          </p:cNvPr>
          <p:cNvSpPr txBox="1"/>
          <p:nvPr/>
        </p:nvSpPr>
        <p:spPr>
          <a:xfrm>
            <a:off x="10427524" y="2871201"/>
            <a:ext cx="1671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Figurky v egyptského typu (připomínající mumii nebo zavinuté dítě</a:t>
            </a:r>
            <a:r>
              <a:rPr lang="cs-CZ" dirty="0"/>
              <a:t>)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BF153641-5D92-12C6-5C2B-85BB0B3085B0}"/>
              </a:ext>
            </a:extLst>
          </p:cNvPr>
          <p:cNvGrpSpPr/>
          <p:nvPr/>
        </p:nvGrpSpPr>
        <p:grpSpPr>
          <a:xfrm>
            <a:off x="9379295" y="3310225"/>
            <a:ext cx="1099800" cy="517680"/>
            <a:chOff x="9379295" y="3310225"/>
            <a:chExt cx="1099800" cy="51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E652EA0B-BA19-25C0-4138-FBD310D05416}"/>
                    </a:ext>
                  </a:extLst>
                </p14:cNvPr>
                <p14:cNvContentPartPr/>
                <p14:nvPr/>
              </p14:nvContentPartPr>
              <p14:xfrm>
                <a:off x="9379295" y="3310225"/>
                <a:ext cx="1099800" cy="51768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E652EA0B-BA19-25C0-4138-FBD310D0541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373175" y="3304105"/>
                  <a:ext cx="111204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Rukopis 10">
                  <a:extLst>
                    <a:ext uri="{FF2B5EF4-FFF2-40B4-BE49-F238E27FC236}">
                      <a16:creationId xmlns:a16="http://schemas.microsoft.com/office/drawing/2014/main" id="{30F6249B-4D07-9917-E3C4-E604AF359885}"/>
                    </a:ext>
                  </a:extLst>
                </p14:cNvPr>
                <p14:cNvContentPartPr/>
                <p14:nvPr/>
              </p14:nvContentPartPr>
              <p14:xfrm>
                <a:off x="9960335" y="3422185"/>
                <a:ext cx="465840" cy="353520"/>
              </p14:xfrm>
            </p:contentPart>
          </mc:Choice>
          <mc:Fallback xmlns="">
            <p:pic>
              <p:nvPicPr>
                <p:cNvPr id="11" name="Rukopis 10">
                  <a:extLst>
                    <a:ext uri="{FF2B5EF4-FFF2-40B4-BE49-F238E27FC236}">
                      <a16:creationId xmlns:a16="http://schemas.microsoft.com/office/drawing/2014/main" id="{30F6249B-4D07-9917-E3C4-E604AF35988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954215" y="3416065"/>
                  <a:ext cx="478080" cy="3657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3CAF4E4-1B76-8F38-7015-E99EB30336D8}"/>
              </a:ext>
            </a:extLst>
          </p:cNvPr>
          <p:cNvSpPr txBox="1"/>
          <p:nvPr/>
        </p:nvSpPr>
        <p:spPr>
          <a:xfrm>
            <a:off x="5686097" y="5864772"/>
            <a:ext cx="16919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Slonovinová figurka s realistickými črty tváře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30E9AE3F-D6F5-6ADE-12D8-28BD2E037F0A}"/>
                  </a:ext>
                </a:extLst>
              </p14:cNvPr>
              <p14:cNvContentPartPr/>
              <p14:nvPr/>
            </p14:nvContentPartPr>
            <p14:xfrm>
              <a:off x="7283735" y="5893225"/>
              <a:ext cx="765720" cy="22392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30E9AE3F-D6F5-6ADE-12D8-28BD2E037F0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77615" y="5887105"/>
                <a:ext cx="777960" cy="23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69907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C9CB52-19CE-6361-59F9-1CCF90ADA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7"/>
            <a:ext cx="9720072" cy="518370"/>
          </a:xfrm>
        </p:spPr>
        <p:txBody>
          <a:bodyPr>
            <a:normAutofit fontScale="90000"/>
          </a:bodyPr>
          <a:lstStyle/>
          <a:p>
            <a:r>
              <a:rPr lang="cs-CZ" dirty="0"/>
              <a:t>Antropomorfní Figurky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DEAC16-C4AB-8CBE-17CD-DCF540336B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7" y="1345324"/>
            <a:ext cx="4754880" cy="4964036"/>
          </a:xfrm>
        </p:spPr>
        <p:txBody>
          <a:bodyPr>
            <a:normAutofit lnSpcReduction="10000"/>
          </a:bodyPr>
          <a:lstStyle/>
          <a:p>
            <a:r>
              <a:rPr lang="cs-CZ" sz="1600" dirty="0"/>
              <a:t>V EM I – se na Krétě objevují schématické figurky různých typů. Podobné figurky se od neolitu vyskytují napříč Anatolií a  Řeckem (ostrovy, pevnina). Obvykle mají oválné nebo trojúhelníkové tělo a hlavu, která je nasazovací. </a:t>
            </a:r>
          </a:p>
          <a:p>
            <a:r>
              <a:rPr lang="cs-CZ" sz="1600" dirty="0"/>
              <a:t>V EM II – se vyrábějí figurky podle kykladských vzorů (kultura </a:t>
            </a:r>
            <a:r>
              <a:rPr lang="cs-CZ" sz="1600" dirty="0" err="1"/>
              <a:t>Keros-Syros</a:t>
            </a:r>
            <a:r>
              <a:rPr lang="cs-CZ" sz="1600" dirty="0"/>
              <a:t>). Tyto figurky mají obvykle založené ruce a jsou vyráběny z místních kamenů (vápenec, břidlice) či kostí a slonoviny (kykladské z mramoru). Na rozdíl od kykladských bývají malé, plošší a méně hubené (typ </a:t>
            </a:r>
            <a:r>
              <a:rPr lang="cs-CZ" sz="1600" dirty="0" err="1"/>
              <a:t>Koumasa</a:t>
            </a:r>
            <a:r>
              <a:rPr lang="cs-CZ" sz="1600" dirty="0"/>
              <a:t>).  Obvykle jsou trojúhelníkového tvaru, mají široká ramena a nohy jsou odděleny širokým žlábkem. </a:t>
            </a:r>
          </a:p>
          <a:p>
            <a:r>
              <a:rPr lang="cs-CZ" sz="1600" dirty="0"/>
              <a:t>Rovněž se objevují figurky v tzv. egyptském stylu (viz předchozí slide). </a:t>
            </a:r>
          </a:p>
          <a:p>
            <a:r>
              <a:rPr lang="cs-CZ" sz="1600" dirty="0"/>
              <a:t>Interpretace je podobná jako u neolitických figurek -&gt; Mohlo se jednat o božstva, podobizny zemřelých, služebníky v posmrtném životě, či o hračky. Ženské figurky jsou někdy spojovány se symboly plodnosti a regenerace (viz rovněž předchozí slide).  </a:t>
            </a:r>
          </a:p>
        </p:txBody>
      </p:sp>
      <p:pic>
        <p:nvPicPr>
          <p:cNvPr id="6" name="Zástupný obsah 5" descr="Obsah obrázku umění&#10;&#10;Popis byl vytvořen automaticky se střední mírou spolehlivosti">
            <a:extLst>
              <a:ext uri="{FF2B5EF4-FFF2-40B4-BE49-F238E27FC236}">
                <a16:creationId xmlns:a16="http://schemas.microsoft.com/office/drawing/2014/main" id="{39CCF171-4F4A-80C7-C69D-7AD2E35282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38" y="1702676"/>
            <a:ext cx="5392738" cy="3967072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53C9D4B-7981-34ED-673A-B5F7EAEF01EF}"/>
              </a:ext>
            </a:extLst>
          </p:cNvPr>
          <p:cNvSpPr txBox="1"/>
          <p:nvPr/>
        </p:nvSpPr>
        <p:spPr>
          <a:xfrm>
            <a:off x="7338847" y="1273222"/>
            <a:ext cx="382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Figurky kykladského typu (</a:t>
            </a:r>
            <a:r>
              <a:rPr lang="cs-CZ" dirty="0" err="1"/>
              <a:t>Koumasa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163888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D6E955-34A0-984C-8C12-5A34F8E4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644494"/>
          </a:xfrm>
        </p:spPr>
        <p:txBody>
          <a:bodyPr>
            <a:normAutofit fontScale="90000"/>
          </a:bodyPr>
          <a:lstStyle/>
          <a:p>
            <a:r>
              <a:rPr lang="cs-CZ" dirty="0"/>
              <a:t>Pečeti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CA0726-2186-139E-3044-4E727AF8CF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7" y="1650124"/>
            <a:ext cx="4754880" cy="4659236"/>
          </a:xfrm>
        </p:spPr>
        <p:txBody>
          <a:bodyPr>
            <a:normAutofit lnSpcReduction="10000"/>
          </a:bodyPr>
          <a:lstStyle/>
          <a:p>
            <a:r>
              <a:rPr lang="cs-CZ" sz="1700" dirty="0"/>
              <a:t>Začínají se objevovat v EM II a jsou obvykle vyrobeny z kamene (steatit), kosti, či prasečích klů. </a:t>
            </a:r>
          </a:p>
          <a:p>
            <a:r>
              <a:rPr lang="cs-CZ" sz="1700" dirty="0"/>
              <a:t>- tvary kužel, či nepravidelná pyramida, zoomorfní tvary.</a:t>
            </a:r>
          </a:p>
          <a:p>
            <a:r>
              <a:rPr lang="cs-CZ" sz="1700" dirty="0"/>
              <a:t>- vzory mřížky, meandry, hvězdy, kříže, či schématické antropomorfní a zoomorfní postavy. </a:t>
            </a:r>
          </a:p>
          <a:p>
            <a:r>
              <a:rPr lang="cs-CZ" sz="1700" dirty="0"/>
              <a:t>Pečeti z EM III-MM IA bývají vyrobeny ze slonoviny</a:t>
            </a:r>
          </a:p>
          <a:p>
            <a:r>
              <a:rPr lang="cs-CZ" sz="1700" dirty="0"/>
              <a:t>- cylindrovité tvary s rovným pečetním dnem kónického nebo hemisférického tvaru. Rovněž zoomorfní a antropomorfní tvary (úzce spojeny s kategorií drobných figurek/amuletů).</a:t>
            </a:r>
          </a:p>
          <a:p>
            <a:r>
              <a:rPr lang="cs-CZ" sz="1700" dirty="0"/>
              <a:t>- objevují se geometrické tvary (meandry, spirály)</a:t>
            </a:r>
          </a:p>
          <a:p>
            <a:r>
              <a:rPr lang="cs-CZ" sz="1700" dirty="0"/>
              <a:t>- propracované vyobrazení vegetace, domácích i exotických zvířat (např. lvi, opice) i lidí, či různé kombinace.</a:t>
            </a:r>
          </a:p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90CCF55-0DF7-6546-0ADB-C4F4B56267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1103" y="3332468"/>
            <a:ext cx="5229068" cy="2500004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F8A71AD-E72C-AE5B-5C82-620DD37DE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221" y="442249"/>
            <a:ext cx="2819794" cy="216247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4C65337-CFF8-C01D-393E-9596F0F3804E}"/>
              </a:ext>
            </a:extLst>
          </p:cNvPr>
          <p:cNvSpPr txBox="1"/>
          <p:nvPr/>
        </p:nvSpPr>
        <p:spPr>
          <a:xfrm>
            <a:off x="7345221" y="2747693"/>
            <a:ext cx="3007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EM II – geometrické tvary nahoře a dole (4, 5) stylizovaná lidská postava</a:t>
            </a:r>
            <a:r>
              <a:rPr lang="cs-CZ" dirty="0"/>
              <a:t>.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EEC70F3-CF32-2CE6-F00B-A8DC543EE5D3}"/>
              </a:ext>
            </a:extLst>
          </p:cNvPr>
          <p:cNvSpPr txBox="1"/>
          <p:nvPr/>
        </p:nvSpPr>
        <p:spPr>
          <a:xfrm>
            <a:off x="6213556" y="5940028"/>
            <a:ext cx="236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MM IA – nalevo dvě zvířata (lvi?) oddělení pásem vegetace od lidské postavy napravo (</a:t>
            </a:r>
            <a:r>
              <a:rPr lang="cs-CZ" sz="1200" dirty="0" err="1"/>
              <a:t>Platanos</a:t>
            </a:r>
            <a:r>
              <a:rPr lang="cs-CZ" sz="1200" dirty="0"/>
              <a:t>)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8C0D8ED-25E5-AC0F-F210-BAB57AFF11CB}"/>
              </a:ext>
            </a:extLst>
          </p:cNvPr>
          <p:cNvSpPr txBox="1"/>
          <p:nvPr/>
        </p:nvSpPr>
        <p:spPr>
          <a:xfrm>
            <a:off x="8755118" y="5972135"/>
            <a:ext cx="21651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EM III – pás lvů na vnější straně a pás pavouků na vnitřní straně (</a:t>
            </a:r>
            <a:r>
              <a:rPr lang="cs-CZ" sz="1100" dirty="0" err="1"/>
              <a:t>Marathokephalo</a:t>
            </a:r>
            <a:r>
              <a:rPr lang="cs-CZ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46448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E39310-39ED-28AF-C320-0BDFA358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Pečeť s vyobrazením lodi se stěžněm </a:t>
            </a:r>
            <a:br>
              <a:rPr lang="cs-CZ" sz="3600" dirty="0"/>
            </a:br>
            <a:r>
              <a:rPr lang="cs-CZ" sz="3600" dirty="0"/>
              <a:t>(</a:t>
            </a:r>
            <a:r>
              <a:rPr lang="cs-CZ" sz="3600" dirty="0" err="1"/>
              <a:t>em</a:t>
            </a:r>
            <a:r>
              <a:rPr lang="cs-CZ" sz="3600" dirty="0"/>
              <a:t> </a:t>
            </a:r>
            <a:r>
              <a:rPr lang="cs-CZ" sz="3600" dirty="0" err="1"/>
              <a:t>iii</a:t>
            </a:r>
            <a:r>
              <a:rPr lang="cs-CZ" sz="3600" dirty="0"/>
              <a:t>, LOKALITA </a:t>
            </a:r>
            <a:r>
              <a:rPr lang="cs-CZ" sz="3600" dirty="0" err="1"/>
              <a:t>Palaikastro</a:t>
            </a:r>
            <a:r>
              <a:rPr lang="cs-CZ" sz="3600" dirty="0"/>
              <a:t>)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3FEA2457-CB7A-AFE9-4FFE-683D8F6E26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14" y="3042887"/>
            <a:ext cx="3786333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9992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990B8AEB-6481-3986-AFD3-AF0F87D25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486839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Vybráná</a:t>
            </a:r>
            <a:r>
              <a:rPr lang="cs-CZ" dirty="0"/>
              <a:t> literatura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8C0751C-4295-C85A-6623-0B3644451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345324"/>
            <a:ext cx="9720073" cy="4964036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 err="1"/>
              <a:t>Shelmerdine</a:t>
            </a:r>
            <a:r>
              <a:rPr lang="cs-CZ" b="1" dirty="0"/>
              <a:t>, C. W. (</a:t>
            </a:r>
            <a:r>
              <a:rPr lang="cs-CZ" b="1" dirty="0" err="1"/>
              <a:t>ed</a:t>
            </a:r>
            <a:r>
              <a:rPr lang="cs-CZ" b="1" dirty="0"/>
              <a:t>.), 2010. </a:t>
            </a:r>
            <a:r>
              <a:rPr lang="en-US" b="1" dirty="0"/>
              <a:t>The Cambridge Companion to THE AEGEAN BRONZE AGE</a:t>
            </a:r>
            <a:r>
              <a:rPr lang="cs-CZ" b="1" dirty="0"/>
              <a:t>. Cambridge University </a:t>
            </a:r>
            <a:r>
              <a:rPr lang="cs-CZ" b="1" dirty="0" err="1"/>
              <a:t>Press</a:t>
            </a:r>
            <a:r>
              <a:rPr lang="cs-CZ" b="1" dirty="0"/>
              <a:t>.</a:t>
            </a:r>
          </a:p>
          <a:p>
            <a:r>
              <a:rPr lang="cs-CZ" b="1" dirty="0" err="1"/>
              <a:t>Poursat</a:t>
            </a:r>
            <a:r>
              <a:rPr lang="cs-CZ" b="1" dirty="0"/>
              <a:t>, J. C. – </a:t>
            </a:r>
            <a:r>
              <a:rPr lang="cs-CZ" b="1" dirty="0" err="1"/>
              <a:t>Knappet</a:t>
            </a:r>
            <a:r>
              <a:rPr lang="cs-CZ" b="1" dirty="0"/>
              <a:t>, C. 2022: </a:t>
            </a:r>
            <a:r>
              <a:rPr lang="cs-CZ" b="1" dirty="0" err="1"/>
              <a:t>The</a:t>
            </a:r>
            <a:r>
              <a:rPr lang="cs-CZ" b="1" dirty="0"/>
              <a:t> Art and </a:t>
            </a:r>
            <a:r>
              <a:rPr lang="cs-CZ" b="1" dirty="0" err="1"/>
              <a:t>Archaeology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Aegean</a:t>
            </a:r>
            <a:r>
              <a:rPr lang="cs-CZ" b="1" dirty="0"/>
              <a:t> Bronze Age: A </a:t>
            </a:r>
            <a:r>
              <a:rPr lang="cs-CZ" b="1" dirty="0" err="1"/>
              <a:t>History</a:t>
            </a:r>
            <a:r>
              <a:rPr lang="cs-CZ" b="1" dirty="0"/>
              <a:t>. Cambridge.</a:t>
            </a:r>
          </a:p>
          <a:p>
            <a:r>
              <a:rPr lang="cs-CZ" dirty="0" err="1"/>
              <a:t>Watrous</a:t>
            </a:r>
            <a:r>
              <a:rPr lang="cs-CZ" dirty="0"/>
              <a:t>, L. W. 1994: </a:t>
            </a:r>
            <a:r>
              <a:rPr lang="en-US" dirty="0"/>
              <a:t>Review of Aegean Prehistory III: Crete from Earliest Prehistory through the </a:t>
            </a:r>
            <a:r>
              <a:rPr lang="en-US" dirty="0" err="1"/>
              <a:t>Protopalatial</a:t>
            </a:r>
            <a:r>
              <a:rPr lang="en-US" dirty="0"/>
              <a:t> Period</a:t>
            </a:r>
            <a:r>
              <a:rPr lang="cs-CZ" dirty="0"/>
              <a:t>. </a:t>
            </a:r>
            <a:r>
              <a:rPr lang="cs-CZ" i="1" dirty="0"/>
              <a:t>AJA </a:t>
            </a:r>
            <a:r>
              <a:rPr lang="cs-CZ" dirty="0"/>
              <a:t>98(4), 695-753.</a:t>
            </a:r>
          </a:p>
          <a:p>
            <a:r>
              <a:rPr lang="cs-CZ" dirty="0" err="1"/>
              <a:t>Xanthudides</a:t>
            </a:r>
            <a:r>
              <a:rPr lang="cs-CZ" dirty="0"/>
              <a:t>, S. 1924: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Vaulted</a:t>
            </a:r>
            <a:r>
              <a:rPr lang="cs-CZ" dirty="0"/>
              <a:t> </a:t>
            </a:r>
            <a:r>
              <a:rPr lang="cs-CZ" dirty="0" err="1"/>
              <a:t>Tombs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Messara</a:t>
            </a:r>
            <a:r>
              <a:rPr lang="cs-CZ" dirty="0"/>
              <a:t>. Liverpool.</a:t>
            </a:r>
          </a:p>
          <a:p>
            <a:r>
              <a:rPr lang="cs-CZ" dirty="0">
                <a:hlinkClick r:id="rId2"/>
              </a:rPr>
              <a:t>https://sites.dartmouth.edu/aegean-prehistory/lessons/lesson-5-narrative/</a:t>
            </a:r>
            <a:r>
              <a:rPr lang="cs-CZ" dirty="0"/>
              <a:t> </a:t>
            </a:r>
          </a:p>
          <a:p>
            <a:r>
              <a:rPr lang="cs-CZ" dirty="0">
                <a:hlinkClick r:id="rId3"/>
              </a:rPr>
              <a:t>https://sites.dartmouth.edu/aegean-prehistory/lessons/lesson-6-narrative/</a:t>
            </a:r>
            <a:endParaRPr lang="cs-CZ" dirty="0"/>
          </a:p>
          <a:p>
            <a:r>
              <a:rPr lang="en-US" dirty="0"/>
              <a:t>Branigan, K. 1998: Pre-Palatial. The Foundations of Palatial Crete</a:t>
            </a:r>
            <a:r>
              <a:rPr lang="cs-CZ" dirty="0"/>
              <a:t>: A </a:t>
            </a:r>
            <a:r>
              <a:rPr lang="cs-CZ" dirty="0" err="1"/>
              <a:t>Survey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Crete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Early Bronze Age. Amsterdam.</a:t>
            </a:r>
          </a:p>
          <a:p>
            <a:r>
              <a:rPr lang="en-US" dirty="0" err="1"/>
              <a:t>Whitlaw</a:t>
            </a:r>
            <a:r>
              <a:rPr lang="en-US" dirty="0"/>
              <a:t>, T. M. 2004: Alternative Pathways to Complexity in the Southern Aegean</a:t>
            </a:r>
            <a:r>
              <a:rPr lang="cs-CZ" dirty="0"/>
              <a:t>. </a:t>
            </a:r>
            <a:r>
              <a:rPr lang="en-US" dirty="0"/>
              <a:t>In</a:t>
            </a:r>
            <a:r>
              <a:rPr lang="cs-CZ" dirty="0"/>
              <a:t>:</a:t>
            </a:r>
            <a:r>
              <a:rPr lang="en-US" dirty="0"/>
              <a:t> The Emergence of </a:t>
            </a:r>
            <a:r>
              <a:rPr lang="en-US" dirty="0" err="1"/>
              <a:t>Civilisation</a:t>
            </a:r>
            <a:r>
              <a:rPr lang="en-US" dirty="0"/>
              <a:t> Revisited , edited by J. C. Barrett and P. Halstead . Sheffield Studies in Aegean Archaeology</a:t>
            </a:r>
            <a:r>
              <a:rPr lang="cs-CZ" dirty="0"/>
              <a:t>. Oxford, 232-256.</a:t>
            </a:r>
          </a:p>
          <a:p>
            <a:r>
              <a:rPr lang="cs-CZ" dirty="0" err="1"/>
              <a:t>Betancourt</a:t>
            </a:r>
            <a:r>
              <a:rPr lang="cs-CZ" dirty="0"/>
              <a:t>, P. P. 2008: </a:t>
            </a:r>
            <a:r>
              <a:rPr lang="en-US" dirty="0"/>
              <a:t>The Bronze Age Begins</a:t>
            </a:r>
            <a:r>
              <a:rPr lang="cs-CZ" dirty="0"/>
              <a:t>:</a:t>
            </a:r>
            <a:r>
              <a:rPr lang="en-US" dirty="0"/>
              <a:t> The Ceramics Revolution of Early Minoan I and the New Forms of Wealth that Transformed Prehistoric Society</a:t>
            </a:r>
            <a:r>
              <a:rPr lang="cs-CZ" dirty="0"/>
              <a:t>. Philadelphia.</a:t>
            </a:r>
          </a:p>
          <a:p>
            <a:r>
              <a:rPr lang="cs-CZ" dirty="0" err="1"/>
              <a:t>Herrerro</a:t>
            </a:r>
            <a:r>
              <a:rPr lang="cs-CZ" dirty="0"/>
              <a:t>, B. L. 2011: </a:t>
            </a:r>
            <a:r>
              <a:rPr lang="en-US" dirty="0"/>
              <a:t>The Secret Lives of the Early and Middle Minoan Tholos Cemeteries: </a:t>
            </a:r>
            <a:r>
              <a:rPr lang="en-US" dirty="0" err="1"/>
              <a:t>Koumasa</a:t>
            </a:r>
            <a:r>
              <a:rPr lang="en-US" dirty="0"/>
              <a:t> and </a:t>
            </a:r>
            <a:r>
              <a:rPr lang="en-US" dirty="0" err="1"/>
              <a:t>Platanos</a:t>
            </a:r>
            <a:r>
              <a:rPr lang="cs-CZ" dirty="0"/>
              <a:t>. In: </a:t>
            </a:r>
            <a:r>
              <a:rPr lang="en-US" dirty="0"/>
              <a:t>Prehistoric Crete Regional and Diachronic Studies on Mortuary Systems</a:t>
            </a:r>
            <a:r>
              <a:rPr lang="cs-CZ" dirty="0"/>
              <a:t>. </a:t>
            </a:r>
            <a:r>
              <a:rPr lang="cs-CZ" dirty="0" err="1"/>
              <a:t>Edited</a:t>
            </a:r>
            <a:r>
              <a:rPr lang="cs-CZ" dirty="0"/>
              <a:t> by J. M. A. Murphy. Philadelphia, 49-84.</a:t>
            </a:r>
          </a:p>
          <a:p>
            <a:r>
              <a:rPr lang="cs-CZ" dirty="0" err="1"/>
              <a:t>Herrerro</a:t>
            </a:r>
            <a:r>
              <a:rPr lang="cs-CZ" dirty="0"/>
              <a:t>, B. L. 2008: </a:t>
            </a:r>
            <a:r>
              <a:rPr lang="en-US" dirty="0"/>
              <a:t>The </a:t>
            </a:r>
            <a:r>
              <a:rPr lang="en-US" dirty="0" err="1"/>
              <a:t>minoan</a:t>
            </a:r>
            <a:r>
              <a:rPr lang="en-US" dirty="0"/>
              <a:t> fallacy: Cultural diversity and mortuary </a:t>
            </a:r>
            <a:r>
              <a:rPr lang="en-US" dirty="0" err="1"/>
              <a:t>behaviour</a:t>
            </a:r>
            <a:r>
              <a:rPr lang="en-US" dirty="0"/>
              <a:t> on </a:t>
            </a:r>
            <a:r>
              <a:rPr lang="en-US" dirty="0" err="1"/>
              <a:t>crete</a:t>
            </a:r>
            <a:r>
              <a:rPr lang="en-US" dirty="0"/>
              <a:t> at the beginning of the Bronze Age</a:t>
            </a:r>
            <a:r>
              <a:rPr lang="cs-CZ" dirty="0"/>
              <a:t>, Oxford </a:t>
            </a:r>
            <a:r>
              <a:rPr lang="cs-CZ" dirty="0" err="1"/>
              <a:t>Journal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Archaeology</a:t>
            </a:r>
            <a:r>
              <a:rPr lang="cs-CZ" dirty="0"/>
              <a:t> 28 (1), 29-57.</a:t>
            </a:r>
          </a:p>
          <a:p>
            <a:r>
              <a:rPr lang="cs-CZ" dirty="0" err="1"/>
              <a:t>Davaras</a:t>
            </a:r>
            <a:r>
              <a:rPr lang="cs-CZ" dirty="0"/>
              <a:t>, C. – </a:t>
            </a:r>
            <a:r>
              <a:rPr lang="cs-CZ" dirty="0" err="1"/>
              <a:t>Betancourt</a:t>
            </a:r>
            <a:r>
              <a:rPr lang="cs-CZ" dirty="0"/>
              <a:t>, P. P. 2004: </a:t>
            </a:r>
            <a:r>
              <a:rPr lang="en-US" dirty="0"/>
              <a:t>The Hagia </a:t>
            </a:r>
            <a:r>
              <a:rPr lang="en-US" dirty="0" err="1"/>
              <a:t>Photia</a:t>
            </a:r>
            <a:r>
              <a:rPr lang="en-US" dirty="0"/>
              <a:t> Cemetery I</a:t>
            </a:r>
            <a:r>
              <a:rPr lang="cs-CZ" dirty="0"/>
              <a:t>:</a:t>
            </a:r>
            <a:r>
              <a:rPr lang="en-US" dirty="0"/>
              <a:t> The Tomb Groups and Architecture</a:t>
            </a:r>
            <a:r>
              <a:rPr lang="cs-CZ" dirty="0"/>
              <a:t>. Philadelphia.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1939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88AE8C-8A7F-68F4-A2EE-E0E901E3F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574990"/>
          </a:xfrm>
        </p:spPr>
        <p:txBody>
          <a:bodyPr>
            <a:noAutofit/>
          </a:bodyPr>
          <a:lstStyle/>
          <a:p>
            <a:r>
              <a:rPr lang="cs-CZ" sz="2400" dirty="0"/>
              <a:t>Mapa VÝZNAMNÝCH lokalit rané doby bronzové 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4" name="Obrázek 3" descr="Obsah obrázku text, diagram, Písmo, mapa&#10;&#10;Popis byl vytvořen automaticky">
            <a:extLst>
              <a:ext uri="{FF2B5EF4-FFF2-40B4-BE49-F238E27FC236}">
                <a16:creationId xmlns:a16="http://schemas.microsoft.com/office/drawing/2014/main" id="{74A0AA26-A2B5-ADB3-A6A2-42789492A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781" y="1427328"/>
            <a:ext cx="9624894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27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B1902D-D07A-EF58-780D-23D3A8179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860126"/>
          </a:xfrm>
        </p:spPr>
        <p:txBody>
          <a:bodyPr>
            <a:normAutofit/>
          </a:bodyPr>
          <a:lstStyle/>
          <a:p>
            <a:r>
              <a:rPr lang="cs-CZ" sz="2000" dirty="0"/>
              <a:t>(Nejistá) Povaha minojské společnosti v rané době bronzové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ED7DCD-0DAF-FC1A-BEB6-964A5CB29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445342"/>
            <a:ext cx="9720073" cy="4864018"/>
          </a:xfrm>
        </p:spPr>
        <p:txBody>
          <a:bodyPr>
            <a:normAutofit fontScale="85000" lnSpcReduction="20000"/>
          </a:bodyPr>
          <a:lstStyle/>
          <a:p>
            <a:r>
              <a:rPr lang="cs-CZ" sz="2400" dirty="0"/>
              <a:t>Velkým tématem je otázka organizační struktury minojské společnosti během rané doby bronzové. </a:t>
            </a:r>
          </a:p>
          <a:p>
            <a:r>
              <a:rPr lang="cs-CZ" sz="2400" dirty="0"/>
              <a:t>Někteří badatelé (např. L. </a:t>
            </a:r>
            <a:r>
              <a:rPr lang="cs-CZ" sz="2400" dirty="0" err="1"/>
              <a:t>Watrous</a:t>
            </a:r>
            <a:r>
              <a:rPr lang="cs-CZ" sz="2400" dirty="0"/>
              <a:t>) se domnívají, že během </a:t>
            </a:r>
            <a:r>
              <a:rPr lang="cs-CZ" sz="2400" dirty="0" err="1"/>
              <a:t>předpalácového</a:t>
            </a:r>
            <a:r>
              <a:rPr lang="cs-CZ" sz="2400" dirty="0"/>
              <a:t> období byla minojská společnost rovnostářská (ne-hierarchická), tedy bez výraznější autority. </a:t>
            </a:r>
          </a:p>
          <a:p>
            <a:r>
              <a:rPr lang="cs-CZ" sz="2400" dirty="0"/>
              <a:t>Jiní badatelé (např. J. </a:t>
            </a:r>
            <a:r>
              <a:rPr lang="cs-CZ" sz="2400" dirty="0" err="1"/>
              <a:t>Bintliff</a:t>
            </a:r>
            <a:r>
              <a:rPr lang="cs-CZ" sz="2400" dirty="0"/>
              <a:t>, P. </a:t>
            </a:r>
            <a:r>
              <a:rPr lang="cs-CZ" sz="2400" dirty="0" err="1"/>
              <a:t>Tomkins</a:t>
            </a:r>
            <a:r>
              <a:rPr lang="cs-CZ" sz="2400" dirty="0"/>
              <a:t>) poukazují na to, že jíž na konci neolitu naznačuje velikost některých lokalit (např. </a:t>
            </a:r>
            <a:r>
              <a:rPr lang="cs-CZ" sz="2400" dirty="0" err="1"/>
              <a:t>Knossos</a:t>
            </a:r>
            <a:r>
              <a:rPr lang="cs-CZ" sz="2400" dirty="0"/>
              <a:t>, </a:t>
            </a:r>
            <a:r>
              <a:rPr lang="cs-CZ" sz="2400" dirty="0" err="1"/>
              <a:t>Phaistos</a:t>
            </a:r>
            <a:r>
              <a:rPr lang="cs-CZ" sz="2400" dirty="0"/>
              <a:t>) existenci sídlištní a snad tedy i společenské hierarchie. Přítomnost „prvního paláce“ na lokalitě </a:t>
            </a:r>
            <a:r>
              <a:rPr lang="cs-CZ" sz="2400" dirty="0" err="1"/>
              <a:t>Malia</a:t>
            </a:r>
            <a:r>
              <a:rPr lang="cs-CZ" sz="2400" dirty="0"/>
              <a:t> (EM III?) a podobnost architektonického plánování na lokalitách jako je </a:t>
            </a:r>
            <a:r>
              <a:rPr lang="cs-CZ" sz="2400" dirty="0" err="1"/>
              <a:t>Myrtos</a:t>
            </a:r>
            <a:r>
              <a:rPr lang="cs-CZ" sz="2400" dirty="0"/>
              <a:t> – </a:t>
            </a:r>
            <a:r>
              <a:rPr lang="cs-CZ" sz="2400" dirty="0" err="1"/>
              <a:t>Fournou</a:t>
            </a:r>
            <a:r>
              <a:rPr lang="cs-CZ" sz="2400" dirty="0"/>
              <a:t> </a:t>
            </a:r>
            <a:r>
              <a:rPr lang="cs-CZ" sz="2400" dirty="0" err="1"/>
              <a:t>Korifi</a:t>
            </a:r>
            <a:r>
              <a:rPr lang="cs-CZ" sz="2400" dirty="0"/>
              <a:t> a Vasiliki s pozdějšími palácovými lokalitami, může rovněž naznačovat, že minojská společnost byla již v </a:t>
            </a:r>
            <a:r>
              <a:rPr lang="cs-CZ" sz="2400" dirty="0" err="1"/>
              <a:t>předpalácovém</a:t>
            </a:r>
            <a:r>
              <a:rPr lang="cs-CZ" sz="2400" dirty="0"/>
              <a:t> období hierarchicky členěna. Spolehlivě doložitelné doklady státních útvarů jsou známé z tohoto období z Předního východu a lze předpokládat, že předovýchodní kulturní vlivy sehrály roli v genezi pozdějších paláců. </a:t>
            </a:r>
          </a:p>
          <a:p>
            <a:r>
              <a:rPr lang="cs-CZ" sz="2400" dirty="0"/>
              <a:t>Z hlediska členění společnosti představuje zásadní problém absence písemných pramenů a také fakt, že rané minojské období je z mnoha palácových lokalit známo pouze fragmentárně (kvůli kontinuálnímu osídlení těchto lokalit v následujících obdobích). Většina lokalit byla navíc zkoumána plošně na počátku minulého století (např. </a:t>
            </a:r>
            <a:r>
              <a:rPr lang="cs-CZ" sz="2400" dirty="0" err="1"/>
              <a:t>Knossos</a:t>
            </a:r>
            <a:r>
              <a:rPr lang="cs-CZ" sz="2400" dirty="0"/>
              <a:t>, </a:t>
            </a:r>
            <a:r>
              <a:rPr lang="cs-CZ" sz="2400" dirty="0" err="1"/>
              <a:t>Phaistos</a:t>
            </a:r>
            <a:r>
              <a:rPr lang="cs-CZ" sz="2400" dirty="0"/>
              <a:t>, </a:t>
            </a:r>
            <a:r>
              <a:rPr lang="cs-CZ" sz="2400" dirty="0" err="1"/>
              <a:t>Malia</a:t>
            </a:r>
            <a:r>
              <a:rPr lang="cs-CZ" sz="2400" dirty="0"/>
              <a:t>), kdy nebyly k dispozici sofistikovanější metody výzkumu a mnoho dat tak bylo ztraceno. Některé výzkumy navíc nebyly doposud plně publikovány (např. </a:t>
            </a:r>
            <a:r>
              <a:rPr lang="cs-CZ" sz="2400" dirty="0" err="1"/>
              <a:t>Lebena</a:t>
            </a:r>
            <a:r>
              <a:rPr lang="cs-CZ" sz="2400" dirty="0"/>
              <a:t>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6621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43A6AF-8C42-D840-BB8A-A23DCCBB1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506165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RANÁ DOBA MINOJSKÁ I (EM I) - keramika</a:t>
            </a:r>
            <a:br>
              <a:rPr lang="cs-CZ" sz="2400" dirty="0"/>
            </a:br>
            <a:r>
              <a:rPr lang="cs-CZ" sz="2400" dirty="0"/>
              <a:t>cca. 3300/3100-2700 př. n. 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131DD0-B1DF-1CAE-6EAB-D0F3B565A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219200"/>
            <a:ext cx="9720073" cy="541757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800" dirty="0"/>
              <a:t>Od počátku doby bronzové byla keramika produkována na regionální bázi. Produkce byla specializovaná. Různé druhy keramiky byly vyráběny na různých místech a jejich distribuce se obvykle rovněž omezovala pouze na specifické regiony (nikoliv na celý ostrov).</a:t>
            </a:r>
          </a:p>
          <a:p>
            <a:pPr marL="0" indent="0">
              <a:buNone/>
            </a:pPr>
            <a:r>
              <a:rPr lang="cs-CZ" sz="1800" dirty="0"/>
              <a:t>Keramika rané doby bronzové (EM I-III) je vyráběna v ruce. Z fáze EM I nejsou známé kamenné nádoby. </a:t>
            </a:r>
          </a:p>
          <a:p>
            <a:pPr marL="0" indent="0">
              <a:buNone/>
            </a:pPr>
            <a:r>
              <a:rPr lang="cs-CZ" sz="1800" dirty="0"/>
              <a:t>Keramika tohoto období je známá především z centrální (např. </a:t>
            </a:r>
            <a:r>
              <a:rPr lang="cs-CZ" sz="1800" dirty="0" err="1"/>
              <a:t>Phaistos</a:t>
            </a:r>
            <a:r>
              <a:rPr lang="cs-CZ" sz="1800" dirty="0"/>
              <a:t>, </a:t>
            </a:r>
            <a:r>
              <a:rPr lang="cs-CZ" sz="1800" dirty="0" err="1"/>
              <a:t>Lebena</a:t>
            </a:r>
            <a:r>
              <a:rPr lang="cs-CZ" sz="1800" dirty="0"/>
              <a:t>) a východní (např. </a:t>
            </a:r>
            <a:r>
              <a:rPr lang="cs-CZ" sz="1800" dirty="0" err="1"/>
              <a:t>Petras</a:t>
            </a:r>
            <a:r>
              <a:rPr lang="cs-CZ" sz="1800" dirty="0"/>
              <a:t>, </a:t>
            </a:r>
            <a:r>
              <a:rPr lang="cs-CZ" sz="1800" dirty="0" err="1"/>
              <a:t>Palaikastro</a:t>
            </a:r>
            <a:r>
              <a:rPr lang="cs-CZ" sz="1800" dirty="0"/>
              <a:t>) části ostrova.</a:t>
            </a:r>
          </a:p>
          <a:p>
            <a:pPr marL="0" indent="0">
              <a:buNone/>
            </a:pPr>
            <a:r>
              <a:rPr lang="cs-CZ" sz="1800" dirty="0"/>
              <a:t>Pro fázi EM I jsou typické tři typické druhy keramiky, které se vyskytují v různém množství napříč jednotlivými regiony. Patří mezi ně: </a:t>
            </a:r>
          </a:p>
          <a:p>
            <a:pPr marL="0" indent="0">
              <a:buNone/>
            </a:pPr>
            <a:r>
              <a:rPr lang="cs-CZ" sz="1800" dirty="0"/>
              <a:t>          1. Tmavě šedá leštěná keramika (</a:t>
            </a:r>
            <a:r>
              <a:rPr lang="cs-CZ" sz="1800" dirty="0" err="1"/>
              <a:t>dark</a:t>
            </a:r>
            <a:r>
              <a:rPr lang="cs-CZ" sz="1800" dirty="0"/>
              <a:t> </a:t>
            </a:r>
            <a:r>
              <a:rPr lang="cs-CZ" sz="1800" dirty="0" err="1"/>
              <a:t>gray</a:t>
            </a:r>
            <a:r>
              <a:rPr lang="cs-CZ" sz="1800" dirty="0"/>
              <a:t> </a:t>
            </a:r>
            <a:r>
              <a:rPr lang="cs-CZ" sz="1800" dirty="0" err="1"/>
              <a:t>burnished</a:t>
            </a:r>
            <a:r>
              <a:rPr lang="cs-CZ" sz="1800" dirty="0"/>
              <a:t> </a:t>
            </a:r>
            <a:r>
              <a:rPr lang="cs-CZ" sz="1800" dirty="0" err="1"/>
              <a:t>ware</a:t>
            </a:r>
            <a:r>
              <a:rPr lang="cs-CZ" sz="1800" dirty="0"/>
              <a:t>). Tato keramika je obvykle šedé až černé či hnědé barvy a je často zdobena </a:t>
            </a:r>
            <a:r>
              <a:rPr lang="cs-CZ" sz="1800" dirty="0" err="1"/>
              <a:t>rektilineárními</a:t>
            </a:r>
            <a:r>
              <a:rPr lang="cs-CZ" sz="1800" dirty="0"/>
              <a:t> leštěními vzory. Mezi tvary patří v naprosté většině </a:t>
            </a:r>
            <a:r>
              <a:rPr lang="cs-CZ" sz="1800" dirty="0" err="1"/>
              <a:t>bikónické</a:t>
            </a:r>
            <a:r>
              <a:rPr lang="cs-CZ" sz="1800" dirty="0"/>
              <a:t> poháry (s vysokou nožkou) a nebo velké servírovací misky na podstavci. Tato keramika se obvykle označuje jako tzv. </a:t>
            </a:r>
            <a:r>
              <a:rPr lang="cs-CZ" sz="1800" dirty="0" err="1"/>
              <a:t>Pyrgos</a:t>
            </a:r>
            <a:r>
              <a:rPr lang="cs-CZ" sz="1800" dirty="0"/>
              <a:t> </a:t>
            </a:r>
            <a:r>
              <a:rPr lang="cs-CZ" sz="1800" dirty="0" err="1"/>
              <a:t>Ware</a:t>
            </a:r>
            <a:r>
              <a:rPr lang="cs-CZ" sz="1800" dirty="0"/>
              <a:t> (podle jeskyně na severu ostrova). Nejběžněji se tato keramika vyskytuje především v centrální části ostrova. </a:t>
            </a:r>
          </a:p>
          <a:p>
            <a:pPr marL="0" indent="0">
              <a:buNone/>
            </a:pPr>
            <a:r>
              <a:rPr lang="cs-CZ" sz="1800" dirty="0"/>
              <a:t>         2. Rytá keramika (</a:t>
            </a:r>
            <a:r>
              <a:rPr lang="cs-CZ" sz="1800" dirty="0" err="1"/>
              <a:t>incised</a:t>
            </a:r>
            <a:r>
              <a:rPr lang="cs-CZ" sz="1800" dirty="0"/>
              <a:t>/</a:t>
            </a:r>
            <a:r>
              <a:rPr lang="cs-CZ" sz="1800" dirty="0" err="1"/>
              <a:t>scored</a:t>
            </a:r>
            <a:r>
              <a:rPr lang="cs-CZ" sz="1800" dirty="0"/>
              <a:t> </a:t>
            </a:r>
            <a:r>
              <a:rPr lang="cs-CZ" sz="1800" dirty="0" err="1"/>
              <a:t>ware</a:t>
            </a:r>
            <a:r>
              <a:rPr lang="cs-CZ" sz="1800" dirty="0"/>
              <a:t>). Podobně jako v předchozím případě se jedná o keramiku s tmavým povrchem. Nejběžnějšími tvary jsou flakónky, nízké </a:t>
            </a:r>
            <a:r>
              <a:rPr lang="cs-CZ" sz="1800" dirty="0" err="1"/>
              <a:t>pixidy</a:t>
            </a:r>
            <a:r>
              <a:rPr lang="cs-CZ" sz="1800" dirty="0"/>
              <a:t> (malé schránky) a dále hluboké misky či větší skladovací nádoby. Tato keramika se nachází především na severu v centrální a výhodní části ostrova. Byla patrně vytvářena podle kykladských prototypů a nebo mohla být z Kyklad i importována.</a:t>
            </a:r>
          </a:p>
          <a:p>
            <a:pPr marL="0" indent="0">
              <a:buNone/>
            </a:pPr>
            <a:r>
              <a:rPr lang="cs-CZ" sz="1800" dirty="0"/>
              <a:t>        3. Malovaná keramika s tmavou malbou (obvykle červenou, hnědou až černou) na světlém podkladu (tzv. </a:t>
            </a:r>
            <a:r>
              <a:rPr lang="cs-CZ" sz="1800" dirty="0" err="1"/>
              <a:t>dark</a:t>
            </a:r>
            <a:r>
              <a:rPr lang="cs-CZ" sz="1800" dirty="0"/>
              <a:t> on </a:t>
            </a:r>
            <a:r>
              <a:rPr lang="cs-CZ" sz="1800" dirty="0" err="1"/>
              <a:t>light</a:t>
            </a:r>
            <a:r>
              <a:rPr lang="cs-CZ" sz="1800" dirty="0"/>
              <a:t>). Mezi výzdobnými vzory se objevují především skupiny diagonálních/paralelních linií. Tato keramika se někdy dělí na tzv. </a:t>
            </a:r>
            <a:r>
              <a:rPr lang="cs-CZ" sz="1800" dirty="0" err="1"/>
              <a:t>Ayios</a:t>
            </a:r>
            <a:r>
              <a:rPr lang="cs-CZ" sz="1800" dirty="0"/>
              <a:t> </a:t>
            </a:r>
            <a:r>
              <a:rPr lang="cs-CZ" sz="1800" dirty="0" err="1"/>
              <a:t>Onouphrios</a:t>
            </a:r>
            <a:r>
              <a:rPr lang="cs-CZ" sz="1800" dirty="0"/>
              <a:t> </a:t>
            </a:r>
            <a:r>
              <a:rPr lang="cs-CZ" sz="1800" dirty="0" err="1"/>
              <a:t>ware</a:t>
            </a:r>
            <a:r>
              <a:rPr lang="cs-CZ" sz="1800" dirty="0"/>
              <a:t> a </a:t>
            </a:r>
            <a:r>
              <a:rPr lang="cs-CZ" sz="1800" dirty="0" err="1"/>
              <a:t>Lebena</a:t>
            </a:r>
            <a:r>
              <a:rPr lang="cs-CZ" sz="1800" dirty="0"/>
              <a:t> </a:t>
            </a:r>
            <a:r>
              <a:rPr lang="cs-CZ" sz="1800" dirty="0" err="1"/>
              <a:t>ware</a:t>
            </a:r>
            <a:r>
              <a:rPr lang="cs-CZ" sz="1800" dirty="0"/>
              <a:t>. Pro keramiku typu A. </a:t>
            </a:r>
            <a:r>
              <a:rPr lang="cs-CZ" sz="1800" dirty="0" err="1"/>
              <a:t>Onouphrios</a:t>
            </a:r>
            <a:r>
              <a:rPr lang="cs-CZ" sz="1800" dirty="0"/>
              <a:t> jsou typické především džbánky, poháry se dvěma uchy a misky. Džbánky se v keramice typu </a:t>
            </a:r>
            <a:r>
              <a:rPr lang="cs-CZ" sz="1800" dirty="0" err="1"/>
              <a:t>Lebena</a:t>
            </a:r>
            <a:r>
              <a:rPr lang="cs-CZ" sz="1800" dirty="0"/>
              <a:t> nevyskytují. Obvyklé jsou nízké servírovací nádoby jako misky a talíře. 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422756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D954D371-741D-31D2-CE82-85BFD62B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986" y="548640"/>
            <a:ext cx="9720072" cy="574990"/>
          </a:xfrm>
        </p:spPr>
        <p:txBody>
          <a:bodyPr>
            <a:noAutofit/>
          </a:bodyPr>
          <a:lstStyle/>
          <a:p>
            <a:r>
              <a:rPr lang="cs-CZ" sz="2000" dirty="0"/>
              <a:t>RANÁ DOBA MINOJSKÁ I (EM I) – Tmavě šedá leštěná keramika</a:t>
            </a:r>
            <a:br>
              <a:rPr lang="cs-CZ" sz="2000" dirty="0"/>
            </a:br>
            <a:r>
              <a:rPr lang="cs-CZ" sz="2000" dirty="0"/>
              <a:t>cca. 3300/3100-2700 př. n. l.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544F72BD-19E1-7227-4BF4-944F039FE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4128" y="1356676"/>
            <a:ext cx="4754880" cy="574990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Tmavě šedá leštěná keramika (</a:t>
            </a:r>
            <a:r>
              <a:rPr lang="cs-CZ" dirty="0" err="1"/>
              <a:t>Pyrgos</a:t>
            </a:r>
            <a:r>
              <a:rPr lang="cs-CZ" dirty="0"/>
              <a:t> </a:t>
            </a:r>
            <a:r>
              <a:rPr lang="cs-CZ" dirty="0" err="1"/>
              <a:t>Ware</a:t>
            </a:r>
            <a:r>
              <a:rPr lang="cs-CZ" dirty="0"/>
              <a:t>) – </a:t>
            </a:r>
            <a:r>
              <a:rPr lang="cs-CZ" dirty="0" err="1"/>
              <a:t>bikónický</a:t>
            </a:r>
            <a:r>
              <a:rPr lang="cs-CZ" dirty="0"/>
              <a:t> pohár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6E2E45DB-8E7C-806C-9559-5ECE30A684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90888" y="1356500"/>
            <a:ext cx="4754880" cy="822960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Tmavě šedá leštěná keramika (</a:t>
            </a:r>
            <a:r>
              <a:rPr lang="cs-CZ" dirty="0" err="1"/>
              <a:t>Pyrgos</a:t>
            </a:r>
            <a:r>
              <a:rPr lang="cs-CZ" dirty="0"/>
              <a:t> </a:t>
            </a:r>
            <a:r>
              <a:rPr lang="cs-CZ" dirty="0" err="1"/>
              <a:t>ware</a:t>
            </a:r>
            <a:r>
              <a:rPr lang="cs-CZ" dirty="0"/>
              <a:t>) – hluboká miska s uchy na prstencové podstavě (lokalita </a:t>
            </a:r>
            <a:r>
              <a:rPr lang="cs-CZ" dirty="0" err="1"/>
              <a:t>Hagia</a:t>
            </a:r>
            <a:r>
              <a:rPr lang="cs-CZ" dirty="0"/>
              <a:t> </a:t>
            </a:r>
            <a:r>
              <a:rPr lang="cs-CZ" dirty="0" err="1"/>
              <a:t>Photia</a:t>
            </a:r>
            <a:r>
              <a:rPr lang="cs-CZ" dirty="0"/>
              <a:t>)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7E87718-FC93-6893-731F-E3A468DDD6C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32" y="2413000"/>
            <a:ext cx="3616686" cy="423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ástupný obsah 17">
            <a:extLst>
              <a:ext uri="{FF2B5EF4-FFF2-40B4-BE49-F238E27FC236}">
                <a16:creationId xmlns:a16="http://schemas.microsoft.com/office/drawing/2014/main" id="{6DE32D0D-AD68-20F9-BD4D-4B5E98BB482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91225" y="2959510"/>
            <a:ext cx="4754563" cy="3328786"/>
          </a:xfrm>
        </p:spPr>
      </p:pic>
    </p:spTree>
    <p:extLst>
      <p:ext uri="{BB962C8B-B14F-4D97-AF65-F5344CB8AC3E}">
        <p14:creationId xmlns:p14="http://schemas.microsoft.com/office/powerpoint/2010/main" val="3922787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7EEFD0-698E-7A97-DF8A-0A03E333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565158"/>
          </a:xfrm>
        </p:spPr>
        <p:txBody>
          <a:bodyPr>
            <a:normAutofit fontScale="90000"/>
          </a:bodyPr>
          <a:lstStyle/>
          <a:p>
            <a:r>
              <a:rPr lang="cs-CZ" sz="2000" dirty="0"/>
              <a:t>RANÁ DOBA MINOJSKÁ I (EM I) – Rytá keramika</a:t>
            </a:r>
            <a:br>
              <a:rPr lang="cs-CZ" sz="2000" dirty="0"/>
            </a:br>
            <a:r>
              <a:rPr lang="cs-CZ" sz="2000" dirty="0"/>
              <a:t>cca. 3300/3100-2700 př. n. 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95BCCEE-CC38-12D9-D4FF-941ABC218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4128" y="1289729"/>
            <a:ext cx="4754880" cy="63739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Rytá keramika – flakónky (lokalita </a:t>
            </a:r>
            <a:r>
              <a:rPr lang="cs-CZ" dirty="0" err="1"/>
              <a:t>Hagia</a:t>
            </a:r>
            <a:r>
              <a:rPr lang="cs-CZ" dirty="0"/>
              <a:t> </a:t>
            </a:r>
            <a:r>
              <a:rPr lang="cs-CZ" dirty="0" err="1"/>
              <a:t>Photia</a:t>
            </a:r>
            <a:r>
              <a:rPr lang="cs-CZ" dirty="0"/>
              <a:t>)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59E3F42D-58C4-D086-8504-2BEA8F6A75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23938" y="3022181"/>
            <a:ext cx="4754562" cy="2466226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36F86A6-7976-A441-ED49-69D21F53E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89320" y="1289729"/>
            <a:ext cx="4754880" cy="63739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Rytá keramika – </a:t>
            </a:r>
            <a:r>
              <a:rPr lang="cs-CZ" dirty="0" err="1"/>
              <a:t>pyxida</a:t>
            </a:r>
            <a:r>
              <a:rPr lang="cs-CZ" dirty="0"/>
              <a:t> (lokalita </a:t>
            </a:r>
            <a:r>
              <a:rPr lang="cs-CZ" dirty="0" err="1"/>
              <a:t>Hagia</a:t>
            </a:r>
            <a:r>
              <a:rPr lang="cs-CZ" dirty="0"/>
              <a:t> </a:t>
            </a:r>
            <a:r>
              <a:rPr lang="cs-CZ" dirty="0" err="1"/>
              <a:t>Photia</a:t>
            </a:r>
            <a:r>
              <a:rPr lang="cs-CZ" dirty="0"/>
              <a:t>)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23D215F7-B115-06EF-0BD3-D8AB137428E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10819" y="2469107"/>
            <a:ext cx="4115374" cy="3572374"/>
          </a:xfrm>
        </p:spPr>
      </p:pic>
    </p:spTree>
    <p:extLst>
      <p:ext uri="{BB962C8B-B14F-4D97-AF65-F5344CB8AC3E}">
        <p14:creationId xmlns:p14="http://schemas.microsoft.com/office/powerpoint/2010/main" val="13846365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2351</TotalTime>
  <Words>5647</Words>
  <Application>Microsoft Office PowerPoint</Application>
  <PresentationFormat>Širokoúhlá obrazovka</PresentationFormat>
  <Paragraphs>280</Paragraphs>
  <Slides>40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6" baseType="lpstr">
      <vt:lpstr>Aptos</vt:lpstr>
      <vt:lpstr>Tw Cen MT</vt:lpstr>
      <vt:lpstr>Tw Cen MT Condensed</vt:lpstr>
      <vt:lpstr>Wingdings 3</vt:lpstr>
      <vt:lpstr>Integrál</vt:lpstr>
      <vt:lpstr>Worksheet</vt:lpstr>
      <vt:lpstr>Raná doba bronzová na Krétě</vt:lpstr>
      <vt:lpstr>Chronologie</vt:lpstr>
      <vt:lpstr>Obecná charakteristika (rané) doby bronzové NA KRÉTĚ</vt:lpstr>
      <vt:lpstr>Pečeť s vyobrazením lodi se stěžněm  (em iii, LOKALITA Palaikastro)</vt:lpstr>
      <vt:lpstr>Mapa VÝZNAMNÝCH lokalit rané doby bronzové  </vt:lpstr>
      <vt:lpstr>(Nejistá) Povaha minojské společnosti v rané době bronzové</vt:lpstr>
      <vt:lpstr>RANÁ DOBA MINOJSKÁ I (EM I) - keramika cca. 3300/3100-2700 př. n. l.</vt:lpstr>
      <vt:lpstr>RANÁ DOBA MINOJSKÁ I (EM I) – Tmavě šedá leštěná keramika cca. 3300/3100-2700 př. n. l.</vt:lpstr>
      <vt:lpstr>RANÁ DOBA MINOJSKÁ I (EM I) – Rytá keramika cca. 3300/3100-2700 př. n. l.</vt:lpstr>
      <vt:lpstr>RANÁ DOBA MINOJSKÁ I (EM I) – Malovaná dark on light keramika cca. 3300/3100-2700 př. n. l</vt:lpstr>
      <vt:lpstr>RANÁ DOBA MINOJSKÁ I (EM I) - aRCHITEKTURA cca. 3300/3100-2700 př. n. l.</vt:lpstr>
      <vt:lpstr>RANÁ DOBA MINOJSKÁ I (EM I) - aRCHITEKTURA cca. 3300/3100-2700 př. n. l.</vt:lpstr>
      <vt:lpstr>Raná Doba minojská ii (em iia-b) C. 2700-2200 PŘ. N. L.</vt:lpstr>
      <vt:lpstr>Prezentace aplikace PowerPoint</vt:lpstr>
      <vt:lpstr>Vasiliki (em ii)</vt:lpstr>
      <vt:lpstr>TrYpiti (em ii)</vt:lpstr>
      <vt:lpstr>Myrtos Fournou Korifi (EM II)</vt:lpstr>
      <vt:lpstr>Myrtos fournou korifi (em ii)</vt:lpstr>
      <vt:lpstr>Raná doba minojská ii - KERAMIKA</vt:lpstr>
      <vt:lpstr>Raná doba Minojská III A STŘEDNÍ DOBA MINOJSKÁ ia (em iii-mm ia) C. 2200-1900</vt:lpstr>
      <vt:lpstr>Raná doba Minojská III a střední doba minojská ia - Keramika  </vt:lpstr>
      <vt:lpstr>Pohřbívání v rané době bronzové (em i-mm ia)</vt:lpstr>
      <vt:lpstr>Pohřby v jeskyních</vt:lpstr>
      <vt:lpstr>Jeskyně Hagios charalambos (FN-MMIIB)</vt:lpstr>
      <vt:lpstr>komorové hrobky</vt:lpstr>
      <vt:lpstr>Komorové hrobky – pohřebiště Hagia PHOTIA (EM I-IIa)</vt:lpstr>
      <vt:lpstr>Hrobky ve formě domů</vt:lpstr>
      <vt:lpstr>Hroby ve formě domů – pohřebiště na lokalitě mochlos (EM II-MM IA)</vt:lpstr>
      <vt:lpstr>Mochlos – sídliště </vt:lpstr>
      <vt:lpstr>Tholové hrobky </vt:lpstr>
      <vt:lpstr>Tholové hrobky </vt:lpstr>
      <vt:lpstr>Tholové hrobky – POHŘEBIŠTĚ PLATANOS (em ii- mm i)</vt:lpstr>
      <vt:lpstr>Tholové hrobky – POHŘEBIŠTĚ PLATANOS (em ii- mm i)</vt:lpstr>
      <vt:lpstr>Prezentace aplikace PowerPoint</vt:lpstr>
      <vt:lpstr>Shrnutí: Charakteristika Pohřbívání v rané době bronzové  (em i-iii)</vt:lpstr>
      <vt:lpstr>Mapy lokalit s jednotlivými typy pohřbů (nahoře - EM I, dole - em ii)</vt:lpstr>
      <vt:lpstr>dROBNÉ figurky/Amulety</vt:lpstr>
      <vt:lpstr>Antropomorfní Figurky</vt:lpstr>
      <vt:lpstr>Pečeti </vt:lpstr>
      <vt:lpstr>Vybráná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Michal Smíšek</dc:creator>
  <cp:lastModifiedBy>Michal Smíšek</cp:lastModifiedBy>
  <cp:revision>4</cp:revision>
  <dcterms:created xsi:type="dcterms:W3CDTF">2024-10-27T09:51:44Z</dcterms:created>
  <dcterms:modified xsi:type="dcterms:W3CDTF">2024-11-13T14:11:08Z</dcterms:modified>
</cp:coreProperties>
</file>