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8" r:id="rId3"/>
    <p:sldId id="270" r:id="rId4"/>
    <p:sldId id="273" r:id="rId5"/>
    <p:sldId id="280" r:id="rId6"/>
    <p:sldId id="301" r:id="rId7"/>
    <p:sldId id="302" r:id="rId8"/>
    <p:sldId id="303" r:id="rId9"/>
    <p:sldId id="271" r:id="rId10"/>
    <p:sldId id="275" r:id="rId11"/>
    <p:sldId id="276" r:id="rId12"/>
    <p:sldId id="274" r:id="rId13"/>
    <p:sldId id="278" r:id="rId14"/>
    <p:sldId id="277" r:id="rId15"/>
    <p:sldId id="272" r:id="rId16"/>
    <p:sldId id="279" r:id="rId17"/>
    <p:sldId id="282" r:id="rId18"/>
    <p:sldId id="283" r:id="rId19"/>
    <p:sldId id="284" r:id="rId20"/>
    <p:sldId id="290" r:id="rId21"/>
    <p:sldId id="285" r:id="rId22"/>
    <p:sldId id="281" r:id="rId23"/>
    <p:sldId id="257" r:id="rId24"/>
    <p:sldId id="259" r:id="rId25"/>
    <p:sldId id="260" r:id="rId26"/>
    <p:sldId id="289" r:id="rId27"/>
    <p:sldId id="261" r:id="rId28"/>
    <p:sldId id="262" r:id="rId29"/>
    <p:sldId id="267" r:id="rId30"/>
    <p:sldId id="286" r:id="rId31"/>
    <p:sldId id="265" r:id="rId32"/>
    <p:sldId id="266" r:id="rId33"/>
    <p:sldId id="287" r:id="rId34"/>
    <p:sldId id="288" r:id="rId35"/>
    <p:sldId id="263" r:id="rId36"/>
    <p:sldId id="293" r:id="rId37"/>
    <p:sldId id="296" r:id="rId38"/>
    <p:sldId id="305" r:id="rId39"/>
    <p:sldId id="268" r:id="rId40"/>
    <p:sldId id="304" r:id="rId41"/>
    <p:sldId id="291" r:id="rId42"/>
    <p:sldId id="292" r:id="rId43"/>
    <p:sldId id="294" r:id="rId44"/>
    <p:sldId id="295" r:id="rId45"/>
    <p:sldId id="297" r:id="rId46"/>
    <p:sldId id="269" r:id="rId47"/>
    <p:sldId id="298" r:id="rId48"/>
    <p:sldId id="299" r:id="rId49"/>
    <p:sldId id="300" r:id="rId5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E2B5AA-F695-454B-8F15-95A72F81B34E}" v="4" dt="2024-10-16T08:12:13.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Smíšek" userId="96165c01-d4e2-468d-8e4a-dc6295d1cee7" providerId="ADAL" clId="{E1E2B5AA-F695-454B-8F15-95A72F81B34E}"/>
    <pc:docChg chg="undo custSel addSld modSld sldOrd">
      <pc:chgData name="Michal Smíšek" userId="96165c01-d4e2-468d-8e4a-dc6295d1cee7" providerId="ADAL" clId="{E1E2B5AA-F695-454B-8F15-95A72F81B34E}" dt="2024-10-16T11:39:18.745" v="5516" actId="20577"/>
      <pc:docMkLst>
        <pc:docMk/>
      </pc:docMkLst>
      <pc:sldChg chg="modSp mod">
        <pc:chgData name="Michal Smíšek" userId="96165c01-d4e2-468d-8e4a-dc6295d1cee7" providerId="ADAL" clId="{E1E2B5AA-F695-454B-8F15-95A72F81B34E}" dt="2024-10-15T08:34:45.224" v="3592" actId="20577"/>
        <pc:sldMkLst>
          <pc:docMk/>
          <pc:sldMk cId="2234312313" sldId="257"/>
        </pc:sldMkLst>
        <pc:spChg chg="mod">
          <ac:chgData name="Michal Smíšek" userId="96165c01-d4e2-468d-8e4a-dc6295d1cee7" providerId="ADAL" clId="{E1E2B5AA-F695-454B-8F15-95A72F81B34E}" dt="2024-10-15T08:34:45.224" v="3592" actId="20577"/>
          <ac:spMkLst>
            <pc:docMk/>
            <pc:sldMk cId="2234312313" sldId="257"/>
            <ac:spMk id="2" creationId="{D6386DE7-8284-EE79-B4F2-048131B7E1A9}"/>
          </ac:spMkLst>
        </pc:spChg>
      </pc:sldChg>
      <pc:sldChg chg="modSp mod">
        <pc:chgData name="Michal Smíšek" userId="96165c01-d4e2-468d-8e4a-dc6295d1cee7" providerId="ADAL" clId="{E1E2B5AA-F695-454B-8F15-95A72F81B34E}" dt="2024-10-16T07:31:49.378" v="5438" actId="255"/>
        <pc:sldMkLst>
          <pc:docMk/>
          <pc:sldMk cId="2273780932" sldId="258"/>
        </pc:sldMkLst>
        <pc:spChg chg="mod">
          <ac:chgData name="Michal Smíšek" userId="96165c01-d4e2-468d-8e4a-dc6295d1cee7" providerId="ADAL" clId="{E1E2B5AA-F695-454B-8F15-95A72F81B34E}" dt="2024-10-16T07:31:49.378" v="5438" actId="255"/>
          <ac:spMkLst>
            <pc:docMk/>
            <pc:sldMk cId="2273780932" sldId="258"/>
            <ac:spMk id="2" creationId="{600B0B8D-9732-9FF7-C193-16D70AFEE74F}"/>
          </ac:spMkLst>
        </pc:spChg>
        <pc:spChg chg="mod">
          <ac:chgData name="Michal Smíšek" userId="96165c01-d4e2-468d-8e4a-dc6295d1cee7" providerId="ADAL" clId="{E1E2B5AA-F695-454B-8F15-95A72F81B34E}" dt="2024-10-15T09:43:35.940" v="3765" actId="20577"/>
          <ac:spMkLst>
            <pc:docMk/>
            <pc:sldMk cId="2273780932" sldId="258"/>
            <ac:spMk id="3" creationId="{BB563665-DBD0-2DB0-EAF6-F34B725188D7}"/>
          </ac:spMkLst>
        </pc:spChg>
      </pc:sldChg>
      <pc:sldChg chg="addSp delSp modSp mod delDesignElem chgLayout">
        <pc:chgData name="Michal Smíšek" userId="96165c01-d4e2-468d-8e4a-dc6295d1cee7" providerId="ADAL" clId="{E1E2B5AA-F695-454B-8F15-95A72F81B34E}" dt="2024-10-14T17:14:25.664" v="2267" actId="26606"/>
        <pc:sldMkLst>
          <pc:docMk/>
          <pc:sldMk cId="3214842210" sldId="259"/>
        </pc:sldMkLst>
        <pc:spChg chg="add mod ord">
          <ac:chgData name="Michal Smíšek" userId="96165c01-d4e2-468d-8e4a-dc6295d1cee7" providerId="ADAL" clId="{E1E2B5AA-F695-454B-8F15-95A72F81B34E}" dt="2024-10-14T17:14:25.664" v="2267" actId="26606"/>
          <ac:spMkLst>
            <pc:docMk/>
            <pc:sldMk cId="3214842210" sldId="259"/>
            <ac:spMk id="2" creationId="{C1D84839-C912-D071-9073-85B75D6597EC}"/>
          </ac:spMkLst>
        </pc:spChg>
        <pc:spChg chg="add">
          <ac:chgData name="Michal Smíšek" userId="96165c01-d4e2-468d-8e4a-dc6295d1cee7" providerId="ADAL" clId="{E1E2B5AA-F695-454B-8F15-95A72F81B34E}" dt="2024-10-14T17:14:25.664" v="2267" actId="26606"/>
          <ac:spMkLst>
            <pc:docMk/>
            <pc:sldMk cId="3214842210" sldId="259"/>
            <ac:spMk id="10" creationId="{3C54F4CE-85F0-46ED-80DA-9518C9251AD1}"/>
          </ac:spMkLst>
        </pc:spChg>
        <pc:spChg chg="add">
          <ac:chgData name="Michal Smíšek" userId="96165c01-d4e2-468d-8e4a-dc6295d1cee7" providerId="ADAL" clId="{E1E2B5AA-F695-454B-8F15-95A72F81B34E}" dt="2024-10-14T17:14:25.664" v="2267" actId="26606"/>
          <ac:spMkLst>
            <pc:docMk/>
            <pc:sldMk cId="3214842210" sldId="259"/>
            <ac:spMk id="12" creationId="{DADD1FCA-8ACB-4958-81DD-4CDD6D3E1921}"/>
          </ac:spMkLst>
        </pc:spChg>
        <pc:spChg chg="del">
          <ac:chgData name="Michal Smíšek" userId="96165c01-d4e2-468d-8e4a-dc6295d1cee7" providerId="ADAL" clId="{E1E2B5AA-F695-454B-8F15-95A72F81B34E}" dt="2024-10-14T17:12:58.764" v="2160" actId="700"/>
          <ac:spMkLst>
            <pc:docMk/>
            <pc:sldMk cId="3214842210" sldId="259"/>
            <ac:spMk id="24" creationId="{5F879AC3-D4CE-493C-ADC7-06205677F4F8}"/>
          </ac:spMkLst>
        </pc:spChg>
        <pc:spChg chg="del">
          <ac:chgData name="Michal Smíšek" userId="96165c01-d4e2-468d-8e4a-dc6295d1cee7" providerId="ADAL" clId="{E1E2B5AA-F695-454B-8F15-95A72F81B34E}" dt="2024-10-14T17:12:58.764" v="2160" actId="700"/>
          <ac:spMkLst>
            <pc:docMk/>
            <pc:sldMk cId="3214842210" sldId="259"/>
            <ac:spMk id="25" creationId="{736F0DFD-0954-464F-BF12-DD2E6F6E0380}"/>
          </ac:spMkLst>
        </pc:spChg>
        <pc:picChg chg="mod ord">
          <ac:chgData name="Michal Smíšek" userId="96165c01-d4e2-468d-8e4a-dc6295d1cee7" providerId="ADAL" clId="{E1E2B5AA-F695-454B-8F15-95A72F81B34E}" dt="2024-10-14T17:14:25.664" v="2267" actId="26606"/>
          <ac:picMkLst>
            <pc:docMk/>
            <pc:sldMk cId="3214842210" sldId="259"/>
            <ac:picMk id="5" creationId="{FB79BD6C-EC92-A822-BCF3-8ADCADBFBF87}"/>
          </ac:picMkLst>
        </pc:picChg>
      </pc:sldChg>
      <pc:sldChg chg="modSp mod">
        <pc:chgData name="Michal Smíšek" userId="96165c01-d4e2-468d-8e4a-dc6295d1cee7" providerId="ADAL" clId="{E1E2B5AA-F695-454B-8F15-95A72F81B34E}" dt="2024-10-16T09:08:55.693" v="5511" actId="27636"/>
        <pc:sldMkLst>
          <pc:docMk/>
          <pc:sldMk cId="2636237329" sldId="260"/>
        </pc:sldMkLst>
        <pc:spChg chg="mod">
          <ac:chgData name="Michal Smíšek" userId="96165c01-d4e2-468d-8e4a-dc6295d1cee7" providerId="ADAL" clId="{E1E2B5AA-F695-454B-8F15-95A72F81B34E}" dt="2024-10-15T08:40:07.198" v="3664" actId="20577"/>
          <ac:spMkLst>
            <pc:docMk/>
            <pc:sldMk cId="2636237329" sldId="260"/>
            <ac:spMk id="2" creationId="{57D4EFED-2ED9-7572-A96C-D8C238FB3869}"/>
          </ac:spMkLst>
        </pc:spChg>
        <pc:spChg chg="mod">
          <ac:chgData name="Michal Smíšek" userId="96165c01-d4e2-468d-8e4a-dc6295d1cee7" providerId="ADAL" clId="{E1E2B5AA-F695-454B-8F15-95A72F81B34E}" dt="2024-10-16T09:08:55.693" v="5511" actId="27636"/>
          <ac:spMkLst>
            <pc:docMk/>
            <pc:sldMk cId="2636237329" sldId="260"/>
            <ac:spMk id="3" creationId="{D7C7E2B7-73F7-2684-140F-0B1AF0ACCC25}"/>
          </ac:spMkLst>
        </pc:spChg>
      </pc:sldChg>
      <pc:sldChg chg="modSp mod">
        <pc:chgData name="Michal Smíšek" userId="96165c01-d4e2-468d-8e4a-dc6295d1cee7" providerId="ADAL" clId="{E1E2B5AA-F695-454B-8F15-95A72F81B34E}" dt="2024-10-15T08:40:02.417" v="3663" actId="20577"/>
        <pc:sldMkLst>
          <pc:docMk/>
          <pc:sldMk cId="1165814967" sldId="261"/>
        </pc:sldMkLst>
        <pc:spChg chg="mod">
          <ac:chgData name="Michal Smíšek" userId="96165c01-d4e2-468d-8e4a-dc6295d1cee7" providerId="ADAL" clId="{E1E2B5AA-F695-454B-8F15-95A72F81B34E}" dt="2024-10-15T08:40:02.417" v="3663" actId="20577"/>
          <ac:spMkLst>
            <pc:docMk/>
            <pc:sldMk cId="1165814967" sldId="261"/>
            <ac:spMk id="2" creationId="{113D075C-4036-2591-B6B4-E250EB464D2A}"/>
          </ac:spMkLst>
        </pc:spChg>
      </pc:sldChg>
      <pc:sldChg chg="modSp mod">
        <pc:chgData name="Michal Smíšek" userId="96165c01-d4e2-468d-8e4a-dc6295d1cee7" providerId="ADAL" clId="{E1E2B5AA-F695-454B-8F15-95A72F81B34E}" dt="2024-10-15T08:39:57.268" v="3662" actId="20577"/>
        <pc:sldMkLst>
          <pc:docMk/>
          <pc:sldMk cId="1578839751" sldId="262"/>
        </pc:sldMkLst>
        <pc:spChg chg="mod">
          <ac:chgData name="Michal Smíšek" userId="96165c01-d4e2-468d-8e4a-dc6295d1cee7" providerId="ADAL" clId="{E1E2B5AA-F695-454B-8F15-95A72F81B34E}" dt="2024-10-15T08:39:57.268" v="3662" actId="20577"/>
          <ac:spMkLst>
            <pc:docMk/>
            <pc:sldMk cId="1578839751" sldId="262"/>
            <ac:spMk id="2" creationId="{8309D5AD-C3E3-C318-B65E-E18D259ADB4D}"/>
          </ac:spMkLst>
        </pc:spChg>
        <pc:spChg chg="mod">
          <ac:chgData name="Michal Smíšek" userId="96165c01-d4e2-468d-8e4a-dc6295d1cee7" providerId="ADAL" clId="{E1E2B5AA-F695-454B-8F15-95A72F81B34E}" dt="2024-10-14T16:49:19.238" v="1719" actId="20577"/>
          <ac:spMkLst>
            <pc:docMk/>
            <pc:sldMk cId="1578839751" sldId="262"/>
            <ac:spMk id="3" creationId="{DD1D345A-38F2-997A-CD70-C1FBB78B8C9C}"/>
          </ac:spMkLst>
        </pc:spChg>
      </pc:sldChg>
      <pc:sldChg chg="modSp mod">
        <pc:chgData name="Michal Smíšek" userId="96165c01-d4e2-468d-8e4a-dc6295d1cee7" providerId="ADAL" clId="{E1E2B5AA-F695-454B-8F15-95A72F81B34E}" dt="2024-10-15T17:43:07.572" v="5005" actId="20577"/>
        <pc:sldMkLst>
          <pc:docMk/>
          <pc:sldMk cId="2307920725" sldId="263"/>
        </pc:sldMkLst>
        <pc:spChg chg="mod">
          <ac:chgData name="Michal Smíšek" userId="96165c01-d4e2-468d-8e4a-dc6295d1cee7" providerId="ADAL" clId="{E1E2B5AA-F695-454B-8F15-95A72F81B34E}" dt="2024-10-15T08:43:50.900" v="3701" actId="20577"/>
          <ac:spMkLst>
            <pc:docMk/>
            <pc:sldMk cId="2307920725" sldId="263"/>
            <ac:spMk id="2" creationId="{D6B75AC1-A20F-FC89-62B2-E6CD14CDB91A}"/>
          </ac:spMkLst>
        </pc:spChg>
        <pc:spChg chg="mod">
          <ac:chgData name="Michal Smíšek" userId="96165c01-d4e2-468d-8e4a-dc6295d1cee7" providerId="ADAL" clId="{E1E2B5AA-F695-454B-8F15-95A72F81B34E}" dt="2024-10-15T17:43:07.572" v="5005" actId="20577"/>
          <ac:spMkLst>
            <pc:docMk/>
            <pc:sldMk cId="2307920725" sldId="263"/>
            <ac:spMk id="3" creationId="{24589C53-5409-9CF2-6D84-2643EC5F8A90}"/>
          </ac:spMkLst>
        </pc:spChg>
      </pc:sldChg>
      <pc:sldChg chg="addSp delSp modSp mod setBg modClrScheme chgLayout">
        <pc:chgData name="Michal Smíšek" userId="96165c01-d4e2-468d-8e4a-dc6295d1cee7" providerId="ADAL" clId="{E1E2B5AA-F695-454B-8F15-95A72F81B34E}" dt="2024-10-14T16:54:26.137" v="1811" actId="20577"/>
        <pc:sldMkLst>
          <pc:docMk/>
          <pc:sldMk cId="1745350204" sldId="265"/>
        </pc:sldMkLst>
        <pc:spChg chg="add del mod ord">
          <ac:chgData name="Michal Smíšek" userId="96165c01-d4e2-468d-8e4a-dc6295d1cee7" providerId="ADAL" clId="{E1E2B5AA-F695-454B-8F15-95A72F81B34E}" dt="2024-10-14T16:01:44.800" v="832" actId="700"/>
          <ac:spMkLst>
            <pc:docMk/>
            <pc:sldMk cId="1745350204" sldId="265"/>
            <ac:spMk id="2" creationId="{F7DD3BB8-635C-46AD-7C43-102C1A13E063}"/>
          </ac:spMkLst>
        </pc:spChg>
        <pc:spChg chg="add mod ord">
          <ac:chgData name="Michal Smíšek" userId="96165c01-d4e2-468d-8e4a-dc6295d1cee7" providerId="ADAL" clId="{E1E2B5AA-F695-454B-8F15-95A72F81B34E}" dt="2024-10-14T16:54:26.137" v="1811" actId="20577"/>
          <ac:spMkLst>
            <pc:docMk/>
            <pc:sldMk cId="1745350204" sldId="265"/>
            <ac:spMk id="3" creationId="{A96CD2DF-99D1-1FF0-A088-FF877359E5DF}"/>
          </ac:spMkLst>
        </pc:spChg>
        <pc:spChg chg="add del">
          <ac:chgData name="Michal Smíšek" userId="96165c01-d4e2-468d-8e4a-dc6295d1cee7" providerId="ADAL" clId="{E1E2B5AA-F695-454B-8F15-95A72F81B34E}" dt="2024-10-14T16:02:41.502" v="885" actId="26606"/>
          <ac:spMkLst>
            <pc:docMk/>
            <pc:sldMk cId="1745350204" sldId="265"/>
            <ac:spMk id="15" creationId="{022BDE4A-8A20-4A69-9C5A-581C82036A4D}"/>
          </ac:spMkLst>
        </pc:spChg>
        <pc:spChg chg="add del">
          <ac:chgData name="Michal Smíšek" userId="96165c01-d4e2-468d-8e4a-dc6295d1cee7" providerId="ADAL" clId="{E1E2B5AA-F695-454B-8F15-95A72F81B34E}" dt="2024-10-14T16:02:42.510" v="887" actId="26606"/>
          <ac:spMkLst>
            <pc:docMk/>
            <pc:sldMk cId="1745350204" sldId="265"/>
            <ac:spMk id="17" creationId="{E8C1EE2C-97A4-4801-8BC8-9D18F259BDAD}"/>
          </ac:spMkLst>
        </pc:spChg>
        <pc:spChg chg="add del">
          <ac:chgData name="Michal Smíšek" userId="96165c01-d4e2-468d-8e4a-dc6295d1cee7" providerId="ADAL" clId="{E1E2B5AA-F695-454B-8F15-95A72F81B34E}" dt="2024-10-14T16:02:42.510" v="887" actId="26606"/>
          <ac:spMkLst>
            <pc:docMk/>
            <pc:sldMk cId="1745350204" sldId="265"/>
            <ac:spMk id="18" creationId="{AC0749D4-5D79-415F-A4FE-C04AA9FAF637}"/>
          </ac:spMkLst>
        </pc:spChg>
        <pc:picChg chg="mod ord">
          <ac:chgData name="Michal Smíšek" userId="96165c01-d4e2-468d-8e4a-dc6295d1cee7" providerId="ADAL" clId="{E1E2B5AA-F695-454B-8F15-95A72F81B34E}" dt="2024-10-14T16:02:42.510" v="887" actId="26606"/>
          <ac:picMkLst>
            <pc:docMk/>
            <pc:sldMk cId="1745350204" sldId="265"/>
            <ac:picMk id="8" creationId="{1C3EA703-1147-77BF-F81C-1A4FAF60B59D}"/>
          </ac:picMkLst>
        </pc:picChg>
        <pc:picChg chg="mod ord">
          <ac:chgData name="Michal Smíšek" userId="96165c01-d4e2-468d-8e4a-dc6295d1cee7" providerId="ADAL" clId="{E1E2B5AA-F695-454B-8F15-95A72F81B34E}" dt="2024-10-14T16:02:42.510" v="887" actId="26606"/>
          <ac:picMkLst>
            <pc:docMk/>
            <pc:sldMk cId="1745350204" sldId="265"/>
            <ac:picMk id="10" creationId="{9CA8929E-5487-B1DE-1DD5-C8FD144D0D3C}"/>
          </ac:picMkLst>
        </pc:picChg>
      </pc:sldChg>
      <pc:sldChg chg="addSp delSp modSp mod modClrScheme chgLayout">
        <pc:chgData name="Michal Smíšek" userId="96165c01-d4e2-468d-8e4a-dc6295d1cee7" providerId="ADAL" clId="{E1E2B5AA-F695-454B-8F15-95A72F81B34E}" dt="2024-10-14T16:53:35.379" v="1789" actId="255"/>
        <pc:sldMkLst>
          <pc:docMk/>
          <pc:sldMk cId="387181029" sldId="266"/>
        </pc:sldMkLst>
        <pc:spChg chg="add del mod ord">
          <ac:chgData name="Michal Smíšek" userId="96165c01-d4e2-468d-8e4a-dc6295d1cee7" providerId="ADAL" clId="{E1E2B5AA-F695-454B-8F15-95A72F81B34E}" dt="2024-10-14T16:09:24.136" v="971" actId="700"/>
          <ac:spMkLst>
            <pc:docMk/>
            <pc:sldMk cId="387181029" sldId="266"/>
            <ac:spMk id="2" creationId="{9B7FCEAC-913B-6B6A-5492-E482A52885FE}"/>
          </ac:spMkLst>
        </pc:spChg>
        <pc:spChg chg="add del mod ord">
          <ac:chgData name="Michal Smíšek" userId="96165c01-d4e2-468d-8e4a-dc6295d1cee7" providerId="ADAL" clId="{E1E2B5AA-F695-454B-8F15-95A72F81B34E}" dt="2024-10-14T16:09:32.754" v="972" actId="700"/>
          <ac:spMkLst>
            <pc:docMk/>
            <pc:sldMk cId="387181029" sldId="266"/>
            <ac:spMk id="3" creationId="{8897C579-137C-E466-120D-3C11AE474F79}"/>
          </ac:spMkLst>
        </pc:spChg>
        <pc:spChg chg="add del mod ord">
          <ac:chgData name="Michal Smíšek" userId="96165c01-d4e2-468d-8e4a-dc6295d1cee7" providerId="ADAL" clId="{E1E2B5AA-F695-454B-8F15-95A72F81B34E}" dt="2024-10-14T16:09:37.737" v="973" actId="478"/>
          <ac:spMkLst>
            <pc:docMk/>
            <pc:sldMk cId="387181029" sldId="266"/>
            <ac:spMk id="4" creationId="{AF3341BC-279A-22F2-EA12-AFD2873C7285}"/>
          </ac:spMkLst>
        </pc:spChg>
        <pc:spChg chg="add mod ord">
          <ac:chgData name="Michal Smíšek" userId="96165c01-d4e2-468d-8e4a-dc6295d1cee7" providerId="ADAL" clId="{E1E2B5AA-F695-454B-8F15-95A72F81B34E}" dt="2024-10-14T16:53:35.379" v="1789" actId="255"/>
          <ac:spMkLst>
            <pc:docMk/>
            <pc:sldMk cId="387181029" sldId="266"/>
            <ac:spMk id="5" creationId="{5B0D1655-3CF5-2E14-3D42-DC8904CC90DB}"/>
          </ac:spMkLst>
        </pc:spChg>
        <pc:spChg chg="add mod ord">
          <ac:chgData name="Michal Smíšek" userId="96165c01-d4e2-468d-8e4a-dc6295d1cee7" providerId="ADAL" clId="{E1E2B5AA-F695-454B-8F15-95A72F81B34E}" dt="2024-10-14T16:53:25.363" v="1788" actId="20577"/>
          <ac:spMkLst>
            <pc:docMk/>
            <pc:sldMk cId="387181029" sldId="266"/>
            <ac:spMk id="6" creationId="{AD52833D-64EF-0241-0C36-B98A4CD4C0D8}"/>
          </ac:spMkLst>
        </pc:spChg>
        <pc:spChg chg="del">
          <ac:chgData name="Michal Smíšek" userId="96165c01-d4e2-468d-8e4a-dc6295d1cee7" providerId="ADAL" clId="{E1E2B5AA-F695-454B-8F15-95A72F81B34E}" dt="2024-10-14T16:09:19.343" v="970" actId="700"/>
          <ac:spMkLst>
            <pc:docMk/>
            <pc:sldMk cId="387181029" sldId="266"/>
            <ac:spMk id="7" creationId="{620C153D-E9F4-020E-7D57-FB6689AB972C}"/>
          </ac:spMkLst>
        </pc:spChg>
        <pc:picChg chg="mod ord">
          <ac:chgData name="Michal Smíšek" userId="96165c01-d4e2-468d-8e4a-dc6295d1cee7" providerId="ADAL" clId="{E1E2B5AA-F695-454B-8F15-95A72F81B34E}" dt="2024-10-14T16:09:54.289" v="976" actId="1076"/>
          <ac:picMkLst>
            <pc:docMk/>
            <pc:sldMk cId="387181029" sldId="266"/>
            <ac:picMk id="11" creationId="{7AB3241D-9506-7196-2FE1-4B62758C1E69}"/>
          </ac:picMkLst>
        </pc:picChg>
        <pc:picChg chg="mod ord">
          <ac:chgData name="Michal Smíšek" userId="96165c01-d4e2-468d-8e4a-dc6295d1cee7" providerId="ADAL" clId="{E1E2B5AA-F695-454B-8F15-95A72F81B34E}" dt="2024-10-14T16:09:59.284" v="979" actId="1076"/>
          <ac:picMkLst>
            <pc:docMk/>
            <pc:sldMk cId="387181029" sldId="266"/>
            <ac:picMk id="13" creationId="{FC552FC5-6C77-688A-661F-53E93F8DE293}"/>
          </ac:picMkLst>
        </pc:picChg>
      </pc:sldChg>
      <pc:sldChg chg="addSp modSp mod ord">
        <pc:chgData name="Michal Smíšek" userId="96165c01-d4e2-468d-8e4a-dc6295d1cee7" providerId="ADAL" clId="{E1E2B5AA-F695-454B-8F15-95A72F81B34E}" dt="2024-10-15T08:29:26.631" v="3543" actId="20577"/>
        <pc:sldMkLst>
          <pc:docMk/>
          <pc:sldMk cId="451159491" sldId="267"/>
        </pc:sldMkLst>
        <pc:spChg chg="mod">
          <ac:chgData name="Michal Smíšek" userId="96165c01-d4e2-468d-8e4a-dc6295d1cee7" providerId="ADAL" clId="{E1E2B5AA-F695-454B-8F15-95A72F81B34E}" dt="2024-10-15T08:29:26.631" v="3543" actId="20577"/>
          <ac:spMkLst>
            <pc:docMk/>
            <pc:sldMk cId="451159491" sldId="267"/>
            <ac:spMk id="2" creationId="{C5A14CB4-0A6B-177A-CD20-742E97F83FA3}"/>
          </ac:spMkLst>
        </pc:spChg>
        <pc:spChg chg="add">
          <ac:chgData name="Michal Smíšek" userId="96165c01-d4e2-468d-8e4a-dc6295d1cee7" providerId="ADAL" clId="{E1E2B5AA-F695-454B-8F15-95A72F81B34E}" dt="2024-10-15T08:27:56.353" v="3523" actId="26606"/>
          <ac:spMkLst>
            <pc:docMk/>
            <pc:sldMk cId="451159491" sldId="267"/>
            <ac:spMk id="13" creationId="{1707FC24-6981-43D9-B525-C7832BA22463}"/>
          </ac:spMkLst>
        </pc:spChg>
        <pc:picChg chg="mod">
          <ac:chgData name="Michal Smíšek" userId="96165c01-d4e2-468d-8e4a-dc6295d1cee7" providerId="ADAL" clId="{E1E2B5AA-F695-454B-8F15-95A72F81B34E}" dt="2024-10-15T08:27:56.353" v="3523" actId="26606"/>
          <ac:picMkLst>
            <pc:docMk/>
            <pc:sldMk cId="451159491" sldId="267"/>
            <ac:picMk id="8" creationId="{29B8D5E6-9D6A-665C-1A8B-CD7DD85B51A8}"/>
          </ac:picMkLst>
        </pc:picChg>
      </pc:sldChg>
      <pc:sldChg chg="modSp mod">
        <pc:chgData name="Michal Smíšek" userId="96165c01-d4e2-468d-8e4a-dc6295d1cee7" providerId="ADAL" clId="{E1E2B5AA-F695-454B-8F15-95A72F81B34E}" dt="2024-10-16T11:39:18.745" v="5516" actId="20577"/>
        <pc:sldMkLst>
          <pc:docMk/>
          <pc:sldMk cId="1275196160" sldId="268"/>
        </pc:sldMkLst>
        <pc:spChg chg="mod">
          <ac:chgData name="Michal Smíšek" userId="96165c01-d4e2-468d-8e4a-dc6295d1cee7" providerId="ADAL" clId="{E1E2B5AA-F695-454B-8F15-95A72F81B34E}" dt="2024-10-15T08:47:10.261" v="3729" actId="20577"/>
          <ac:spMkLst>
            <pc:docMk/>
            <pc:sldMk cId="1275196160" sldId="268"/>
            <ac:spMk id="2" creationId="{1D8E7670-BFF7-3579-3E9E-C944666BF4C0}"/>
          </ac:spMkLst>
        </pc:spChg>
        <pc:spChg chg="mod">
          <ac:chgData name="Michal Smíšek" userId="96165c01-d4e2-468d-8e4a-dc6295d1cee7" providerId="ADAL" clId="{E1E2B5AA-F695-454B-8F15-95A72F81B34E}" dt="2024-10-16T11:39:18.745" v="5516" actId="20577"/>
          <ac:spMkLst>
            <pc:docMk/>
            <pc:sldMk cId="1275196160" sldId="268"/>
            <ac:spMk id="3" creationId="{2EEBDDE1-A5FF-3407-BD6C-362B132F3482}"/>
          </ac:spMkLst>
        </pc:spChg>
      </pc:sldChg>
      <pc:sldChg chg="modSp mod">
        <pc:chgData name="Michal Smíšek" userId="96165c01-d4e2-468d-8e4a-dc6295d1cee7" providerId="ADAL" clId="{E1E2B5AA-F695-454B-8F15-95A72F81B34E}" dt="2024-10-15T08:48:09.870" v="3759" actId="20577"/>
        <pc:sldMkLst>
          <pc:docMk/>
          <pc:sldMk cId="3727982251" sldId="269"/>
        </pc:sldMkLst>
        <pc:spChg chg="mod">
          <ac:chgData name="Michal Smíšek" userId="96165c01-d4e2-468d-8e4a-dc6295d1cee7" providerId="ADAL" clId="{E1E2B5AA-F695-454B-8F15-95A72F81B34E}" dt="2024-10-15T08:48:09.870" v="3759" actId="20577"/>
          <ac:spMkLst>
            <pc:docMk/>
            <pc:sldMk cId="3727982251" sldId="269"/>
            <ac:spMk id="2" creationId="{3D3F0EC6-B07C-92B2-EA99-310CB2B73E69}"/>
          </ac:spMkLst>
        </pc:spChg>
      </pc:sldChg>
      <pc:sldChg chg="addSp modSp mod chgLayout">
        <pc:chgData name="Michal Smíšek" userId="96165c01-d4e2-468d-8e4a-dc6295d1cee7" providerId="ADAL" clId="{E1E2B5AA-F695-454B-8F15-95A72F81B34E}" dt="2024-10-14T17:35:40.112" v="2537" actId="26606"/>
        <pc:sldMkLst>
          <pc:docMk/>
          <pc:sldMk cId="4057046926" sldId="270"/>
        </pc:sldMkLst>
        <pc:spChg chg="add mod ord">
          <ac:chgData name="Michal Smíšek" userId="96165c01-d4e2-468d-8e4a-dc6295d1cee7" providerId="ADAL" clId="{E1E2B5AA-F695-454B-8F15-95A72F81B34E}" dt="2024-10-14T17:35:40.112" v="2537" actId="26606"/>
          <ac:spMkLst>
            <pc:docMk/>
            <pc:sldMk cId="4057046926" sldId="270"/>
            <ac:spMk id="2" creationId="{74D3CB72-AD7F-AADE-7F42-770301078888}"/>
          </ac:spMkLst>
        </pc:spChg>
        <pc:spChg chg="add">
          <ac:chgData name="Michal Smíšek" userId="96165c01-d4e2-468d-8e4a-dc6295d1cee7" providerId="ADAL" clId="{E1E2B5AA-F695-454B-8F15-95A72F81B34E}" dt="2024-10-14T17:35:40.112" v="2537" actId="26606"/>
          <ac:spMkLst>
            <pc:docMk/>
            <pc:sldMk cId="4057046926" sldId="270"/>
            <ac:spMk id="10" creationId="{D4771268-CB57-404A-9271-370EB28F6090}"/>
          </ac:spMkLst>
        </pc:spChg>
        <pc:picChg chg="mod ord">
          <ac:chgData name="Michal Smíšek" userId="96165c01-d4e2-468d-8e4a-dc6295d1cee7" providerId="ADAL" clId="{E1E2B5AA-F695-454B-8F15-95A72F81B34E}" dt="2024-10-14T17:35:40.112" v="2537" actId="26606"/>
          <ac:picMkLst>
            <pc:docMk/>
            <pc:sldMk cId="4057046926" sldId="270"/>
            <ac:picMk id="5" creationId="{F55E60FD-8420-FF42-16FC-6643DADC7646}"/>
          </ac:picMkLst>
        </pc:picChg>
      </pc:sldChg>
      <pc:sldChg chg="modSp mod">
        <pc:chgData name="Michal Smíšek" userId="96165c01-d4e2-468d-8e4a-dc6295d1cee7" providerId="ADAL" clId="{E1E2B5AA-F695-454B-8F15-95A72F81B34E}" dt="2024-10-16T08:12:36.956" v="5448" actId="20577"/>
        <pc:sldMkLst>
          <pc:docMk/>
          <pc:sldMk cId="1453106592" sldId="271"/>
        </pc:sldMkLst>
        <pc:spChg chg="mod">
          <ac:chgData name="Michal Smíšek" userId="96165c01-d4e2-468d-8e4a-dc6295d1cee7" providerId="ADAL" clId="{E1E2B5AA-F695-454B-8F15-95A72F81B34E}" dt="2024-10-16T08:12:36.956" v="5448" actId="20577"/>
          <ac:spMkLst>
            <pc:docMk/>
            <pc:sldMk cId="1453106592" sldId="271"/>
            <ac:spMk id="3" creationId="{E8D8470B-E771-293A-93D9-D8A49DFA3374}"/>
          </ac:spMkLst>
        </pc:spChg>
      </pc:sldChg>
      <pc:sldChg chg="addSp modSp mod chgLayout">
        <pc:chgData name="Michal Smíšek" userId="96165c01-d4e2-468d-8e4a-dc6295d1cee7" providerId="ADAL" clId="{E1E2B5AA-F695-454B-8F15-95A72F81B34E}" dt="2024-10-15T14:31:18.687" v="4959" actId="20577"/>
        <pc:sldMkLst>
          <pc:docMk/>
          <pc:sldMk cId="3645213578" sldId="273"/>
        </pc:sldMkLst>
        <pc:spChg chg="add mod ord">
          <ac:chgData name="Michal Smíšek" userId="96165c01-d4e2-468d-8e4a-dc6295d1cee7" providerId="ADAL" clId="{E1E2B5AA-F695-454B-8F15-95A72F81B34E}" dt="2024-10-15T14:31:18.687" v="4959" actId="20577"/>
          <ac:spMkLst>
            <pc:docMk/>
            <pc:sldMk cId="3645213578" sldId="273"/>
            <ac:spMk id="2" creationId="{51CB1208-7499-DADE-41DE-C58476A43DE8}"/>
          </ac:spMkLst>
        </pc:spChg>
        <pc:spChg chg="add">
          <ac:chgData name="Michal Smíšek" userId="96165c01-d4e2-468d-8e4a-dc6295d1cee7" providerId="ADAL" clId="{E1E2B5AA-F695-454B-8F15-95A72F81B34E}" dt="2024-10-14T17:36:25.682" v="2564" actId="26606"/>
          <ac:spMkLst>
            <pc:docMk/>
            <pc:sldMk cId="3645213578" sldId="273"/>
            <ac:spMk id="10" creationId="{D4771268-CB57-404A-9271-370EB28F6090}"/>
          </ac:spMkLst>
        </pc:spChg>
        <pc:picChg chg="mod ord">
          <ac:chgData name="Michal Smíšek" userId="96165c01-d4e2-468d-8e4a-dc6295d1cee7" providerId="ADAL" clId="{E1E2B5AA-F695-454B-8F15-95A72F81B34E}" dt="2024-10-14T17:36:30.705" v="2565" actId="14100"/>
          <ac:picMkLst>
            <pc:docMk/>
            <pc:sldMk cId="3645213578" sldId="273"/>
            <ac:picMk id="5" creationId="{E164BC8A-E45C-1F34-C06D-E17E2BE33ADF}"/>
          </ac:picMkLst>
        </pc:picChg>
      </pc:sldChg>
      <pc:sldChg chg="modSp mod">
        <pc:chgData name="Michal Smíšek" userId="96165c01-d4e2-468d-8e4a-dc6295d1cee7" providerId="ADAL" clId="{E1E2B5AA-F695-454B-8F15-95A72F81B34E}" dt="2024-10-16T08:31:48.853" v="5458" actId="20577"/>
        <pc:sldMkLst>
          <pc:docMk/>
          <pc:sldMk cId="1019764601" sldId="274"/>
        </pc:sldMkLst>
        <pc:spChg chg="mod">
          <ac:chgData name="Michal Smíšek" userId="96165c01-d4e2-468d-8e4a-dc6295d1cee7" providerId="ADAL" clId="{E1E2B5AA-F695-454B-8F15-95A72F81B34E}" dt="2024-10-14T19:37:50.436" v="3504" actId="14100"/>
          <ac:spMkLst>
            <pc:docMk/>
            <pc:sldMk cId="1019764601" sldId="274"/>
            <ac:spMk id="2" creationId="{1F92E098-9AFE-8994-DC0A-C2B66396C83C}"/>
          </ac:spMkLst>
        </pc:spChg>
        <pc:spChg chg="mod">
          <ac:chgData name="Michal Smíšek" userId="96165c01-d4e2-468d-8e4a-dc6295d1cee7" providerId="ADAL" clId="{E1E2B5AA-F695-454B-8F15-95A72F81B34E}" dt="2024-10-16T08:31:48.853" v="5458" actId="20577"/>
          <ac:spMkLst>
            <pc:docMk/>
            <pc:sldMk cId="1019764601" sldId="274"/>
            <ac:spMk id="3" creationId="{48629786-4ABF-C001-07F5-6592AA9FF0C0}"/>
          </ac:spMkLst>
        </pc:spChg>
      </pc:sldChg>
      <pc:sldChg chg="ord">
        <pc:chgData name="Michal Smíšek" userId="96165c01-d4e2-468d-8e4a-dc6295d1cee7" providerId="ADAL" clId="{E1E2B5AA-F695-454B-8F15-95A72F81B34E}" dt="2024-10-14T18:37:41.068" v="2605"/>
        <pc:sldMkLst>
          <pc:docMk/>
          <pc:sldMk cId="163911862" sldId="276"/>
        </pc:sldMkLst>
      </pc:sldChg>
      <pc:sldChg chg="modSp mod">
        <pc:chgData name="Michal Smíšek" userId="96165c01-d4e2-468d-8e4a-dc6295d1cee7" providerId="ADAL" clId="{E1E2B5AA-F695-454B-8F15-95A72F81B34E}" dt="2024-10-15T18:53:09.589" v="5403" actId="20577"/>
        <pc:sldMkLst>
          <pc:docMk/>
          <pc:sldMk cId="2451523455" sldId="279"/>
        </pc:sldMkLst>
        <pc:spChg chg="mod">
          <ac:chgData name="Michal Smíšek" userId="96165c01-d4e2-468d-8e4a-dc6295d1cee7" providerId="ADAL" clId="{E1E2B5AA-F695-454B-8F15-95A72F81B34E}" dt="2024-10-15T18:53:09.589" v="5403" actId="20577"/>
          <ac:spMkLst>
            <pc:docMk/>
            <pc:sldMk cId="2451523455" sldId="279"/>
            <ac:spMk id="3" creationId="{D889A7F7-67DF-8EA9-40DA-DE9C07501884}"/>
          </ac:spMkLst>
        </pc:spChg>
      </pc:sldChg>
      <pc:sldChg chg="modSp mod">
        <pc:chgData name="Michal Smíšek" userId="96165c01-d4e2-468d-8e4a-dc6295d1cee7" providerId="ADAL" clId="{E1E2B5AA-F695-454B-8F15-95A72F81B34E}" dt="2024-10-16T08:44:52.489" v="5494" actId="20577"/>
        <pc:sldMkLst>
          <pc:docMk/>
          <pc:sldMk cId="3482325444" sldId="281"/>
        </pc:sldMkLst>
        <pc:spChg chg="mod">
          <ac:chgData name="Michal Smíšek" userId="96165c01-d4e2-468d-8e4a-dc6295d1cee7" providerId="ADAL" clId="{E1E2B5AA-F695-454B-8F15-95A72F81B34E}" dt="2024-10-16T08:44:52.489" v="5494" actId="20577"/>
          <ac:spMkLst>
            <pc:docMk/>
            <pc:sldMk cId="3482325444" sldId="281"/>
            <ac:spMk id="3" creationId="{E6CAF61C-D8B2-6BA6-583C-6ABA598FBDA8}"/>
          </ac:spMkLst>
        </pc:spChg>
      </pc:sldChg>
      <pc:sldChg chg="addSp modSp mod chgLayout">
        <pc:chgData name="Michal Smíšek" userId="96165c01-d4e2-468d-8e4a-dc6295d1cee7" providerId="ADAL" clId="{E1E2B5AA-F695-454B-8F15-95A72F81B34E}" dt="2024-10-15T18:22:42.251" v="5138" actId="2711"/>
        <pc:sldMkLst>
          <pc:docMk/>
          <pc:sldMk cId="1816378643" sldId="284"/>
        </pc:sldMkLst>
        <pc:spChg chg="add mod ord">
          <ac:chgData name="Michal Smíšek" userId="96165c01-d4e2-468d-8e4a-dc6295d1cee7" providerId="ADAL" clId="{E1E2B5AA-F695-454B-8F15-95A72F81B34E}" dt="2024-10-15T18:22:42.251" v="5138" actId="2711"/>
          <ac:spMkLst>
            <pc:docMk/>
            <pc:sldMk cId="1816378643" sldId="284"/>
            <ac:spMk id="2" creationId="{D2071923-ECB0-B9B0-5250-CD32C82D5FA0}"/>
          </ac:spMkLst>
        </pc:spChg>
        <pc:picChg chg="mod ord">
          <ac:chgData name="Michal Smíšek" userId="96165c01-d4e2-468d-8e4a-dc6295d1cee7" providerId="ADAL" clId="{E1E2B5AA-F695-454B-8F15-95A72F81B34E}" dt="2024-10-14T17:18:05.681" v="2271" actId="14100"/>
          <ac:picMkLst>
            <pc:docMk/>
            <pc:sldMk cId="1816378643" sldId="284"/>
            <ac:picMk id="8" creationId="{43D1E1AA-C728-DEA9-87F5-2E4D3D1ACCFB}"/>
          </ac:picMkLst>
        </pc:picChg>
      </pc:sldChg>
      <pc:sldChg chg="addSp modSp mod chgLayout">
        <pc:chgData name="Michal Smíšek" userId="96165c01-d4e2-468d-8e4a-dc6295d1cee7" providerId="ADAL" clId="{E1E2B5AA-F695-454B-8F15-95A72F81B34E}" dt="2024-10-14T17:25:11.178" v="2292" actId="20577"/>
        <pc:sldMkLst>
          <pc:docMk/>
          <pc:sldMk cId="1671924860" sldId="286"/>
        </pc:sldMkLst>
        <pc:spChg chg="add mod ord">
          <ac:chgData name="Michal Smíšek" userId="96165c01-d4e2-468d-8e4a-dc6295d1cee7" providerId="ADAL" clId="{E1E2B5AA-F695-454B-8F15-95A72F81B34E}" dt="2024-10-14T17:25:11.178" v="2292" actId="20577"/>
          <ac:spMkLst>
            <pc:docMk/>
            <pc:sldMk cId="1671924860" sldId="286"/>
            <ac:spMk id="2" creationId="{CFC008FA-53DD-E0E9-9A47-C11ECC20D7A0}"/>
          </ac:spMkLst>
        </pc:spChg>
        <pc:picChg chg="mod ord">
          <ac:chgData name="Michal Smíšek" userId="96165c01-d4e2-468d-8e4a-dc6295d1cee7" providerId="ADAL" clId="{E1E2B5AA-F695-454B-8F15-95A72F81B34E}" dt="2024-10-14T16:26:56.213" v="1136" actId="14100"/>
          <ac:picMkLst>
            <pc:docMk/>
            <pc:sldMk cId="1671924860" sldId="286"/>
            <ac:picMk id="5" creationId="{A9A0AD93-D4C2-EEC2-18FA-D6A629B08C13}"/>
          </ac:picMkLst>
        </pc:picChg>
      </pc:sldChg>
      <pc:sldChg chg="addSp modSp mod chgLayout">
        <pc:chgData name="Michal Smíšek" userId="96165c01-d4e2-468d-8e4a-dc6295d1cee7" providerId="ADAL" clId="{E1E2B5AA-F695-454B-8F15-95A72F81B34E}" dt="2024-10-14T16:27:43.293" v="1172" actId="26606"/>
        <pc:sldMkLst>
          <pc:docMk/>
          <pc:sldMk cId="447310487" sldId="287"/>
        </pc:sldMkLst>
        <pc:spChg chg="add mod ord">
          <ac:chgData name="Michal Smíšek" userId="96165c01-d4e2-468d-8e4a-dc6295d1cee7" providerId="ADAL" clId="{E1E2B5AA-F695-454B-8F15-95A72F81B34E}" dt="2024-10-14T16:27:43.293" v="1172" actId="26606"/>
          <ac:spMkLst>
            <pc:docMk/>
            <pc:sldMk cId="447310487" sldId="287"/>
            <ac:spMk id="2" creationId="{A0F32ACC-86A9-F27F-D9B6-FE9B0CE60930}"/>
          </ac:spMkLst>
        </pc:spChg>
        <pc:spChg chg="add">
          <ac:chgData name="Michal Smíšek" userId="96165c01-d4e2-468d-8e4a-dc6295d1cee7" providerId="ADAL" clId="{E1E2B5AA-F695-454B-8F15-95A72F81B34E}" dt="2024-10-14T16:27:43.293" v="1172" actId="26606"/>
          <ac:spMkLst>
            <pc:docMk/>
            <pc:sldMk cId="447310487" sldId="287"/>
            <ac:spMk id="10" creationId="{3C54F4CE-85F0-46ED-80DA-9518C9251AD1}"/>
          </ac:spMkLst>
        </pc:spChg>
        <pc:spChg chg="add">
          <ac:chgData name="Michal Smíšek" userId="96165c01-d4e2-468d-8e4a-dc6295d1cee7" providerId="ADAL" clId="{E1E2B5AA-F695-454B-8F15-95A72F81B34E}" dt="2024-10-14T16:27:43.293" v="1172" actId="26606"/>
          <ac:spMkLst>
            <pc:docMk/>
            <pc:sldMk cId="447310487" sldId="287"/>
            <ac:spMk id="12" creationId="{DADD1FCA-8ACB-4958-81DD-4CDD6D3E1921}"/>
          </ac:spMkLst>
        </pc:spChg>
        <pc:picChg chg="mod ord">
          <ac:chgData name="Michal Smíšek" userId="96165c01-d4e2-468d-8e4a-dc6295d1cee7" providerId="ADAL" clId="{E1E2B5AA-F695-454B-8F15-95A72F81B34E}" dt="2024-10-14T16:27:43.293" v="1172" actId="26606"/>
          <ac:picMkLst>
            <pc:docMk/>
            <pc:sldMk cId="447310487" sldId="287"/>
            <ac:picMk id="5" creationId="{EA1A47C7-5EA1-3C04-AC89-8F372AF88D81}"/>
          </ac:picMkLst>
        </pc:picChg>
      </pc:sldChg>
      <pc:sldChg chg="modSp mod">
        <pc:chgData name="Michal Smíšek" userId="96165c01-d4e2-468d-8e4a-dc6295d1cee7" providerId="ADAL" clId="{E1E2B5AA-F695-454B-8F15-95A72F81B34E}" dt="2024-10-15T18:41:51.300" v="5267" actId="27636"/>
        <pc:sldMkLst>
          <pc:docMk/>
          <pc:sldMk cId="2443250588" sldId="288"/>
        </pc:sldMkLst>
        <pc:spChg chg="mod">
          <ac:chgData name="Michal Smíšek" userId="96165c01-d4e2-468d-8e4a-dc6295d1cee7" providerId="ADAL" clId="{E1E2B5AA-F695-454B-8F15-95A72F81B34E}" dt="2024-10-15T18:41:51.300" v="5267" actId="27636"/>
          <ac:spMkLst>
            <pc:docMk/>
            <pc:sldMk cId="2443250588" sldId="288"/>
            <ac:spMk id="2" creationId="{A0EF243B-F742-079F-F2F5-18AFF9FA04E3}"/>
          </ac:spMkLst>
        </pc:spChg>
      </pc:sldChg>
      <pc:sldChg chg="addSp delSp modSp mod modClrScheme chgLayout">
        <pc:chgData name="Michal Smíšek" userId="96165c01-d4e2-468d-8e4a-dc6295d1cee7" providerId="ADAL" clId="{E1E2B5AA-F695-454B-8F15-95A72F81B34E}" dt="2024-10-14T17:10:18.543" v="2111" actId="20577"/>
        <pc:sldMkLst>
          <pc:docMk/>
          <pc:sldMk cId="3366941562" sldId="289"/>
        </pc:sldMkLst>
        <pc:spChg chg="add del mod ord">
          <ac:chgData name="Michal Smíšek" userId="96165c01-d4e2-468d-8e4a-dc6295d1cee7" providerId="ADAL" clId="{E1E2B5AA-F695-454B-8F15-95A72F81B34E}" dt="2024-10-14T16:56:05.754" v="1813" actId="700"/>
          <ac:spMkLst>
            <pc:docMk/>
            <pc:sldMk cId="3366941562" sldId="289"/>
            <ac:spMk id="2" creationId="{8027DA46-39B8-DAA8-678C-88FE4564CC03}"/>
          </ac:spMkLst>
        </pc:spChg>
        <pc:spChg chg="add del mod ord">
          <ac:chgData name="Michal Smíšek" userId="96165c01-d4e2-468d-8e4a-dc6295d1cee7" providerId="ADAL" clId="{E1E2B5AA-F695-454B-8F15-95A72F81B34E}" dt="2024-10-14T16:56:05.754" v="1813" actId="700"/>
          <ac:spMkLst>
            <pc:docMk/>
            <pc:sldMk cId="3366941562" sldId="289"/>
            <ac:spMk id="3" creationId="{790DF4C4-8CCF-0F74-4626-C7034DFAD2C7}"/>
          </ac:spMkLst>
        </pc:spChg>
        <pc:spChg chg="add del mod ord">
          <ac:chgData name="Michal Smíšek" userId="96165c01-d4e2-468d-8e4a-dc6295d1cee7" providerId="ADAL" clId="{E1E2B5AA-F695-454B-8F15-95A72F81B34E}" dt="2024-10-14T16:56:05.754" v="1813" actId="700"/>
          <ac:spMkLst>
            <pc:docMk/>
            <pc:sldMk cId="3366941562" sldId="289"/>
            <ac:spMk id="4" creationId="{93C35D6B-F270-19C0-12F5-EC8919271B64}"/>
          </ac:spMkLst>
        </pc:spChg>
        <pc:spChg chg="add del mod ord">
          <ac:chgData name="Michal Smíšek" userId="96165c01-d4e2-468d-8e4a-dc6295d1cee7" providerId="ADAL" clId="{E1E2B5AA-F695-454B-8F15-95A72F81B34E}" dt="2024-10-14T16:56:05.754" v="1813" actId="700"/>
          <ac:spMkLst>
            <pc:docMk/>
            <pc:sldMk cId="3366941562" sldId="289"/>
            <ac:spMk id="6" creationId="{9AEFA731-8BA0-2953-6426-2D348B7DA4C5}"/>
          </ac:spMkLst>
        </pc:spChg>
        <pc:spChg chg="add del mod ord">
          <ac:chgData name="Michal Smíšek" userId="96165c01-d4e2-468d-8e4a-dc6295d1cee7" providerId="ADAL" clId="{E1E2B5AA-F695-454B-8F15-95A72F81B34E}" dt="2024-10-14T16:56:14.582" v="1815" actId="700"/>
          <ac:spMkLst>
            <pc:docMk/>
            <pc:sldMk cId="3366941562" sldId="289"/>
            <ac:spMk id="7" creationId="{87B5CC62-7A11-A4EE-2C20-B1C7AAEFBEF6}"/>
          </ac:spMkLst>
        </pc:spChg>
        <pc:spChg chg="add del mod ord">
          <ac:chgData name="Michal Smíšek" userId="96165c01-d4e2-468d-8e4a-dc6295d1cee7" providerId="ADAL" clId="{E1E2B5AA-F695-454B-8F15-95A72F81B34E}" dt="2024-10-14T16:56:14.582" v="1815" actId="700"/>
          <ac:spMkLst>
            <pc:docMk/>
            <pc:sldMk cId="3366941562" sldId="289"/>
            <ac:spMk id="8" creationId="{E9C4B98A-C97C-687F-1E82-806775CA2FA5}"/>
          </ac:spMkLst>
        </pc:spChg>
        <pc:spChg chg="add del mod ord">
          <ac:chgData name="Michal Smíšek" userId="96165c01-d4e2-468d-8e4a-dc6295d1cee7" providerId="ADAL" clId="{E1E2B5AA-F695-454B-8F15-95A72F81B34E}" dt="2024-10-14T16:56:14.582" v="1815" actId="700"/>
          <ac:spMkLst>
            <pc:docMk/>
            <pc:sldMk cId="3366941562" sldId="289"/>
            <ac:spMk id="9" creationId="{FC21B108-F164-0A39-E087-E535CBD8ECFA}"/>
          </ac:spMkLst>
        </pc:spChg>
        <pc:spChg chg="add del mod ord">
          <ac:chgData name="Michal Smíšek" userId="96165c01-d4e2-468d-8e4a-dc6295d1cee7" providerId="ADAL" clId="{E1E2B5AA-F695-454B-8F15-95A72F81B34E}" dt="2024-10-14T16:56:14.582" v="1815" actId="700"/>
          <ac:spMkLst>
            <pc:docMk/>
            <pc:sldMk cId="3366941562" sldId="289"/>
            <ac:spMk id="10" creationId="{A811B2A6-2E0A-9751-E1F5-5926E3572646}"/>
          </ac:spMkLst>
        </pc:spChg>
        <pc:spChg chg="add mod ord">
          <ac:chgData name="Michal Smíšek" userId="96165c01-d4e2-468d-8e4a-dc6295d1cee7" providerId="ADAL" clId="{E1E2B5AA-F695-454B-8F15-95A72F81B34E}" dt="2024-10-14T17:10:18.543" v="2111" actId="20577"/>
          <ac:spMkLst>
            <pc:docMk/>
            <pc:sldMk cId="3366941562" sldId="289"/>
            <ac:spMk id="11" creationId="{2C92F486-CD2F-7080-E461-D3014AF2B39A}"/>
          </ac:spMkLst>
        </pc:spChg>
        <pc:picChg chg="mod ord">
          <ac:chgData name="Michal Smíšek" userId="96165c01-d4e2-468d-8e4a-dc6295d1cee7" providerId="ADAL" clId="{E1E2B5AA-F695-454B-8F15-95A72F81B34E}" dt="2024-10-14T16:56:22.309" v="1816" actId="700"/>
          <ac:picMkLst>
            <pc:docMk/>
            <pc:sldMk cId="3366941562" sldId="289"/>
            <ac:picMk id="5" creationId="{AAF7979A-70F2-B2F4-C8CB-7FC5B847A9A2}"/>
          </ac:picMkLst>
        </pc:picChg>
      </pc:sldChg>
      <pc:sldChg chg="addSp modSp mod chgLayout">
        <pc:chgData name="Michal Smíšek" userId="96165c01-d4e2-468d-8e4a-dc6295d1cee7" providerId="ADAL" clId="{E1E2B5AA-F695-454B-8F15-95A72F81B34E}" dt="2024-10-15T18:19:59.651" v="5061" actId="20577"/>
        <pc:sldMkLst>
          <pc:docMk/>
          <pc:sldMk cId="2422841664" sldId="290"/>
        </pc:sldMkLst>
        <pc:spChg chg="add mod ord">
          <ac:chgData name="Michal Smíšek" userId="96165c01-d4e2-468d-8e4a-dc6295d1cee7" providerId="ADAL" clId="{E1E2B5AA-F695-454B-8F15-95A72F81B34E}" dt="2024-10-15T18:19:59.651" v="5061" actId="20577"/>
          <ac:spMkLst>
            <pc:docMk/>
            <pc:sldMk cId="2422841664" sldId="290"/>
            <ac:spMk id="2" creationId="{37B8E0BE-7067-912E-439D-2094C26E687C}"/>
          </ac:spMkLst>
        </pc:spChg>
        <pc:picChg chg="mod ord">
          <ac:chgData name="Michal Smíšek" userId="96165c01-d4e2-468d-8e4a-dc6295d1cee7" providerId="ADAL" clId="{E1E2B5AA-F695-454B-8F15-95A72F81B34E}" dt="2024-10-14T17:11:59.426" v="2155" actId="14100"/>
          <ac:picMkLst>
            <pc:docMk/>
            <pc:sldMk cId="2422841664" sldId="290"/>
            <ac:picMk id="5" creationId="{07F390BF-930B-0DC7-32B6-EB7C4AFA7160}"/>
          </ac:picMkLst>
        </pc:picChg>
      </pc:sldChg>
      <pc:sldChg chg="addSp modSp mod chgLayout">
        <pc:chgData name="Michal Smíšek" userId="96165c01-d4e2-468d-8e4a-dc6295d1cee7" providerId="ADAL" clId="{E1E2B5AA-F695-454B-8F15-95A72F81B34E}" dt="2024-10-14T15:45:52.348" v="576" actId="26606"/>
        <pc:sldMkLst>
          <pc:docMk/>
          <pc:sldMk cId="3065849580" sldId="291"/>
        </pc:sldMkLst>
        <pc:spChg chg="add mod ord">
          <ac:chgData name="Michal Smíšek" userId="96165c01-d4e2-468d-8e4a-dc6295d1cee7" providerId="ADAL" clId="{E1E2B5AA-F695-454B-8F15-95A72F81B34E}" dt="2024-10-14T15:45:52.348" v="576" actId="26606"/>
          <ac:spMkLst>
            <pc:docMk/>
            <pc:sldMk cId="3065849580" sldId="291"/>
            <ac:spMk id="2" creationId="{042EB5E6-2487-C32B-4106-CA7780FFDA11}"/>
          </ac:spMkLst>
        </pc:spChg>
        <pc:spChg chg="add">
          <ac:chgData name="Michal Smíšek" userId="96165c01-d4e2-468d-8e4a-dc6295d1cee7" providerId="ADAL" clId="{E1E2B5AA-F695-454B-8F15-95A72F81B34E}" dt="2024-10-14T15:45:52.348" v="576" actId="26606"/>
          <ac:spMkLst>
            <pc:docMk/>
            <pc:sldMk cId="3065849580" sldId="291"/>
            <ac:spMk id="10" creationId="{D4771268-CB57-404A-9271-370EB28F6090}"/>
          </ac:spMkLst>
        </pc:spChg>
        <pc:picChg chg="mod ord">
          <ac:chgData name="Michal Smíšek" userId="96165c01-d4e2-468d-8e4a-dc6295d1cee7" providerId="ADAL" clId="{E1E2B5AA-F695-454B-8F15-95A72F81B34E}" dt="2024-10-14T15:45:52.348" v="576" actId="26606"/>
          <ac:picMkLst>
            <pc:docMk/>
            <pc:sldMk cId="3065849580" sldId="291"/>
            <ac:picMk id="5" creationId="{6919A386-7096-6193-C26C-86226DF74756}"/>
          </ac:picMkLst>
        </pc:picChg>
      </pc:sldChg>
      <pc:sldChg chg="addSp delSp modSp mod setBg modClrScheme chgLayout">
        <pc:chgData name="Michal Smíšek" userId="96165c01-d4e2-468d-8e4a-dc6295d1cee7" providerId="ADAL" clId="{E1E2B5AA-F695-454B-8F15-95A72F81B34E}" dt="2024-10-16T09:06:37.906" v="5509" actId="20577"/>
        <pc:sldMkLst>
          <pc:docMk/>
          <pc:sldMk cId="3360502908" sldId="292"/>
        </pc:sldMkLst>
        <pc:spChg chg="add del mod ord">
          <ac:chgData name="Michal Smíšek" userId="96165c01-d4e2-468d-8e4a-dc6295d1cee7" providerId="ADAL" clId="{E1E2B5AA-F695-454B-8F15-95A72F81B34E}" dt="2024-10-16T09:06:33.293" v="5506" actId="478"/>
          <ac:spMkLst>
            <pc:docMk/>
            <pc:sldMk cId="3360502908" sldId="292"/>
            <ac:spMk id="2" creationId="{5E539644-920D-832F-8818-A1895E6CB7D0}"/>
          </ac:spMkLst>
        </pc:spChg>
        <pc:spChg chg="add del mod ord">
          <ac:chgData name="Michal Smíšek" userId="96165c01-d4e2-468d-8e4a-dc6295d1cee7" providerId="ADAL" clId="{E1E2B5AA-F695-454B-8F15-95A72F81B34E}" dt="2024-10-14T15:44:18.407" v="514" actId="478"/>
          <ac:spMkLst>
            <pc:docMk/>
            <pc:sldMk cId="3360502908" sldId="292"/>
            <ac:spMk id="2" creationId="{A931B2C0-E19A-483B-084D-AEDE1C516837}"/>
          </ac:spMkLst>
        </pc:spChg>
        <pc:spChg chg="add del mod ord">
          <ac:chgData name="Michal Smíšek" userId="96165c01-d4e2-468d-8e4a-dc6295d1cee7" providerId="ADAL" clId="{E1E2B5AA-F695-454B-8F15-95A72F81B34E}" dt="2024-10-16T09:05:52.032" v="5495" actId="700"/>
          <ac:spMkLst>
            <pc:docMk/>
            <pc:sldMk cId="3360502908" sldId="292"/>
            <ac:spMk id="3" creationId="{C78C2838-1005-5F13-32A9-5C3E1DF89BA2}"/>
          </ac:spMkLst>
        </pc:spChg>
        <pc:spChg chg="add mod ord">
          <ac:chgData name="Michal Smíšek" userId="96165c01-d4e2-468d-8e4a-dc6295d1cee7" providerId="ADAL" clId="{E1E2B5AA-F695-454B-8F15-95A72F81B34E}" dt="2024-10-16T09:06:37.906" v="5509" actId="20577"/>
          <ac:spMkLst>
            <pc:docMk/>
            <pc:sldMk cId="3360502908" sldId="292"/>
            <ac:spMk id="4" creationId="{E1EC4933-E31B-BF96-5B10-9F850BFEE8C6}"/>
          </ac:spMkLst>
        </pc:spChg>
        <pc:spChg chg="add del mod ord">
          <ac:chgData name="Michal Smíšek" userId="96165c01-d4e2-468d-8e4a-dc6295d1cee7" providerId="ADAL" clId="{E1E2B5AA-F695-454B-8F15-95A72F81B34E}" dt="2024-10-16T09:05:52.032" v="5495" actId="700"/>
          <ac:spMkLst>
            <pc:docMk/>
            <pc:sldMk cId="3360502908" sldId="292"/>
            <ac:spMk id="6" creationId="{DBF54954-A4A3-0892-5124-566F18EEE0FA}"/>
          </ac:spMkLst>
        </pc:spChg>
        <pc:spChg chg="add">
          <ac:chgData name="Michal Smíšek" userId="96165c01-d4e2-468d-8e4a-dc6295d1cee7" providerId="ADAL" clId="{E1E2B5AA-F695-454B-8F15-95A72F81B34E}" dt="2024-10-16T09:06:29.710" v="5505" actId="26606"/>
          <ac:spMkLst>
            <pc:docMk/>
            <pc:sldMk cId="3360502908" sldId="292"/>
            <ac:spMk id="11" creationId="{2B97F24A-32CE-4C1C-A50D-3016B394DCFB}"/>
          </ac:spMkLst>
        </pc:spChg>
        <pc:spChg chg="add">
          <ac:chgData name="Michal Smíšek" userId="96165c01-d4e2-468d-8e4a-dc6295d1cee7" providerId="ADAL" clId="{E1E2B5AA-F695-454B-8F15-95A72F81B34E}" dt="2024-10-16T09:06:29.710" v="5505" actId="26606"/>
          <ac:spMkLst>
            <pc:docMk/>
            <pc:sldMk cId="3360502908" sldId="292"/>
            <ac:spMk id="12" creationId="{CD8B4F24-440B-49E9-B85D-733523DC064B}"/>
          </ac:spMkLst>
        </pc:spChg>
        <pc:spChg chg="add del">
          <ac:chgData name="Michal Smíšek" userId="96165c01-d4e2-468d-8e4a-dc6295d1cee7" providerId="ADAL" clId="{E1E2B5AA-F695-454B-8F15-95A72F81B34E}" dt="2024-10-16T09:06:26.589" v="5504" actId="26606"/>
          <ac:spMkLst>
            <pc:docMk/>
            <pc:sldMk cId="3360502908" sldId="292"/>
            <ac:spMk id="14" creationId="{F13C74B1-5B17-4795-BED0-7140497B445A}"/>
          </ac:spMkLst>
        </pc:spChg>
        <pc:spChg chg="add del">
          <ac:chgData name="Michal Smíšek" userId="96165c01-d4e2-468d-8e4a-dc6295d1cee7" providerId="ADAL" clId="{E1E2B5AA-F695-454B-8F15-95A72F81B34E}" dt="2024-10-16T09:06:26.589" v="5504" actId="26606"/>
          <ac:spMkLst>
            <pc:docMk/>
            <pc:sldMk cId="3360502908" sldId="292"/>
            <ac:spMk id="16" creationId="{D4974D33-8DC5-464E-8C6D-BE58F0669C17}"/>
          </ac:spMkLst>
        </pc:spChg>
        <pc:grpChg chg="add del">
          <ac:chgData name="Michal Smíšek" userId="96165c01-d4e2-468d-8e4a-dc6295d1cee7" providerId="ADAL" clId="{E1E2B5AA-F695-454B-8F15-95A72F81B34E}" dt="2024-10-16T09:06:25.734" v="5501" actId="26606"/>
          <ac:grpSpMkLst>
            <pc:docMk/>
            <pc:sldMk cId="3360502908" sldId="292"/>
            <ac:grpSpMk id="21" creationId="{31C49F18-8757-4E87-5C2E-9D6D7B82BA3B}"/>
          </ac:grpSpMkLst>
        </pc:grpChg>
        <pc:picChg chg="del mod ord">
          <ac:chgData name="Michal Smíšek" userId="96165c01-d4e2-468d-8e4a-dc6295d1cee7" providerId="ADAL" clId="{E1E2B5AA-F695-454B-8F15-95A72F81B34E}" dt="2024-10-15T17:51:34.210" v="5008" actId="21"/>
          <ac:picMkLst>
            <pc:docMk/>
            <pc:sldMk cId="3360502908" sldId="292"/>
            <ac:picMk id="5" creationId="{1CEDB181-A54C-4F23-038C-624BA1E02ED8}"/>
          </ac:picMkLst>
        </pc:picChg>
        <pc:picChg chg="mod ord">
          <ac:chgData name="Michal Smíšek" userId="96165c01-d4e2-468d-8e4a-dc6295d1cee7" providerId="ADAL" clId="{E1E2B5AA-F695-454B-8F15-95A72F81B34E}" dt="2024-10-16T09:06:29.710" v="5505" actId="26606"/>
          <ac:picMkLst>
            <pc:docMk/>
            <pc:sldMk cId="3360502908" sldId="292"/>
            <ac:picMk id="9" creationId="{7FC12EEA-BEE5-EFA9-2E5B-46E680F38321}"/>
          </ac:picMkLst>
        </pc:picChg>
      </pc:sldChg>
      <pc:sldChg chg="addSp delSp modSp mod delDesignElem chgLayout">
        <pc:chgData name="Michal Smíšek" userId="96165c01-d4e2-468d-8e4a-dc6295d1cee7" providerId="ADAL" clId="{E1E2B5AA-F695-454B-8F15-95A72F81B34E}" dt="2024-10-14T15:57:02.505" v="783" actId="14100"/>
        <pc:sldMkLst>
          <pc:docMk/>
          <pc:sldMk cId="1674539846" sldId="293"/>
        </pc:sldMkLst>
        <pc:spChg chg="add mod ord">
          <ac:chgData name="Michal Smíšek" userId="96165c01-d4e2-468d-8e4a-dc6295d1cee7" providerId="ADAL" clId="{E1E2B5AA-F695-454B-8F15-95A72F81B34E}" dt="2024-10-14T15:56:58.982" v="782" actId="26606"/>
          <ac:spMkLst>
            <pc:docMk/>
            <pc:sldMk cId="1674539846" sldId="293"/>
            <ac:spMk id="2" creationId="{12955EAA-E30A-9034-A9AD-391737FE957B}"/>
          </ac:spMkLst>
        </pc:spChg>
        <pc:spChg chg="add del">
          <ac:chgData name="Michal Smíšek" userId="96165c01-d4e2-468d-8e4a-dc6295d1cee7" providerId="ADAL" clId="{E1E2B5AA-F695-454B-8F15-95A72F81B34E}" dt="2024-10-14T15:56:51.847" v="779" actId="26606"/>
          <ac:spMkLst>
            <pc:docMk/>
            <pc:sldMk cId="1674539846" sldId="293"/>
            <ac:spMk id="10" creationId="{3C54F4CE-85F0-46ED-80DA-9518C9251AD1}"/>
          </ac:spMkLst>
        </pc:spChg>
        <pc:spChg chg="add del">
          <ac:chgData name="Michal Smíšek" userId="96165c01-d4e2-468d-8e4a-dc6295d1cee7" providerId="ADAL" clId="{E1E2B5AA-F695-454B-8F15-95A72F81B34E}" dt="2024-10-14T15:56:51.847" v="779" actId="26606"/>
          <ac:spMkLst>
            <pc:docMk/>
            <pc:sldMk cId="1674539846" sldId="293"/>
            <ac:spMk id="11" creationId="{DADD1FCA-8ACB-4958-81DD-4CDD6D3E1921}"/>
          </ac:spMkLst>
        </pc:spChg>
        <pc:spChg chg="add">
          <ac:chgData name="Michal Smíšek" userId="96165c01-d4e2-468d-8e4a-dc6295d1cee7" providerId="ADAL" clId="{E1E2B5AA-F695-454B-8F15-95A72F81B34E}" dt="2024-10-14T15:56:58.982" v="782" actId="26606"/>
          <ac:spMkLst>
            <pc:docMk/>
            <pc:sldMk cId="1674539846" sldId="293"/>
            <ac:spMk id="12" creationId="{3C54F4CE-85F0-46ED-80DA-9518C9251AD1}"/>
          </ac:spMkLst>
        </pc:spChg>
        <pc:spChg chg="del">
          <ac:chgData name="Michal Smíšek" userId="96165c01-d4e2-468d-8e4a-dc6295d1cee7" providerId="ADAL" clId="{E1E2B5AA-F695-454B-8F15-95A72F81B34E}" dt="2024-10-14T15:55:10.344" v="665" actId="700"/>
          <ac:spMkLst>
            <pc:docMk/>
            <pc:sldMk cId="1674539846" sldId="293"/>
            <ac:spMk id="13" creationId="{22F15A2D-2324-487D-A02A-BF46C5C580EB}"/>
          </ac:spMkLst>
        </pc:spChg>
        <pc:spChg chg="del">
          <ac:chgData name="Michal Smíšek" userId="96165c01-d4e2-468d-8e4a-dc6295d1cee7" providerId="ADAL" clId="{E1E2B5AA-F695-454B-8F15-95A72F81B34E}" dt="2024-10-14T15:55:10.344" v="665" actId="700"/>
          <ac:spMkLst>
            <pc:docMk/>
            <pc:sldMk cId="1674539846" sldId="293"/>
            <ac:spMk id="15" creationId="{17A7F34E-D418-47E2-9F86-2C45BBC31210}"/>
          </ac:spMkLst>
        </pc:spChg>
        <pc:spChg chg="del">
          <ac:chgData name="Michal Smíšek" userId="96165c01-d4e2-468d-8e4a-dc6295d1cee7" providerId="ADAL" clId="{E1E2B5AA-F695-454B-8F15-95A72F81B34E}" dt="2024-10-14T15:55:10.344" v="665" actId="700"/>
          <ac:spMkLst>
            <pc:docMk/>
            <pc:sldMk cId="1674539846" sldId="293"/>
            <ac:spMk id="17" creationId="{2AEAFA59-923A-4F54-8B49-44C970BCC323}"/>
          </ac:spMkLst>
        </pc:spChg>
        <pc:spChg chg="add">
          <ac:chgData name="Michal Smíšek" userId="96165c01-d4e2-468d-8e4a-dc6295d1cee7" providerId="ADAL" clId="{E1E2B5AA-F695-454B-8F15-95A72F81B34E}" dt="2024-10-14T15:56:58.982" v="782" actId="26606"/>
          <ac:spMkLst>
            <pc:docMk/>
            <pc:sldMk cId="1674539846" sldId="293"/>
            <ac:spMk id="21" creationId="{DADD1FCA-8ACB-4958-81DD-4CDD6D3E1921}"/>
          </ac:spMkLst>
        </pc:spChg>
        <pc:grpChg chg="add del">
          <ac:chgData name="Michal Smíšek" userId="96165c01-d4e2-468d-8e4a-dc6295d1cee7" providerId="ADAL" clId="{E1E2B5AA-F695-454B-8F15-95A72F81B34E}" dt="2024-10-14T15:56:54.405" v="781" actId="26606"/>
          <ac:grpSpMkLst>
            <pc:docMk/>
            <pc:sldMk cId="1674539846" sldId="293"/>
            <ac:grpSpMk id="18" creationId="{710FEF04-9FA2-4DD8-EC29-60D92C72296A}"/>
          </ac:grpSpMkLst>
        </pc:grpChg>
        <pc:picChg chg="mod ord">
          <ac:chgData name="Michal Smíšek" userId="96165c01-d4e2-468d-8e4a-dc6295d1cee7" providerId="ADAL" clId="{E1E2B5AA-F695-454B-8F15-95A72F81B34E}" dt="2024-10-14T15:57:02.505" v="783" actId="14100"/>
          <ac:picMkLst>
            <pc:docMk/>
            <pc:sldMk cId="1674539846" sldId="293"/>
            <ac:picMk id="8" creationId="{6A7582CA-30F4-1BFB-0614-0F12743B13D1}"/>
          </ac:picMkLst>
        </pc:picChg>
      </pc:sldChg>
      <pc:sldChg chg="addSp delSp modSp mod delDesignElem chgLayout">
        <pc:chgData name="Michal Smíšek" userId="96165c01-d4e2-468d-8e4a-dc6295d1cee7" providerId="ADAL" clId="{E1E2B5AA-F695-454B-8F15-95A72F81B34E}" dt="2024-10-14T15:27:05.940" v="243" actId="20577"/>
        <pc:sldMkLst>
          <pc:docMk/>
          <pc:sldMk cId="1567318242" sldId="294"/>
        </pc:sldMkLst>
        <pc:spChg chg="add mod ord">
          <ac:chgData name="Michal Smíšek" userId="96165c01-d4e2-468d-8e4a-dc6295d1cee7" providerId="ADAL" clId="{E1E2B5AA-F695-454B-8F15-95A72F81B34E}" dt="2024-10-14T15:27:05.940" v="243" actId="20577"/>
          <ac:spMkLst>
            <pc:docMk/>
            <pc:sldMk cId="1567318242" sldId="294"/>
            <ac:spMk id="2" creationId="{7D168FEE-E394-58D5-E013-B6F93200994E}"/>
          </ac:spMkLst>
        </pc:spChg>
        <pc:spChg chg="add">
          <ac:chgData name="Michal Smíšek" userId="96165c01-d4e2-468d-8e4a-dc6295d1cee7" providerId="ADAL" clId="{E1E2B5AA-F695-454B-8F15-95A72F81B34E}" dt="2024-10-14T15:26:53.179" v="229" actId="26606"/>
          <ac:spMkLst>
            <pc:docMk/>
            <pc:sldMk cId="1567318242" sldId="294"/>
            <ac:spMk id="10" creationId="{D4771268-CB57-404A-9271-370EB28F6090}"/>
          </ac:spMkLst>
        </pc:spChg>
        <pc:spChg chg="del">
          <ac:chgData name="Michal Smíšek" userId="96165c01-d4e2-468d-8e4a-dc6295d1cee7" providerId="ADAL" clId="{E1E2B5AA-F695-454B-8F15-95A72F81B34E}" dt="2024-10-14T15:25:04.373" v="188" actId="700"/>
          <ac:spMkLst>
            <pc:docMk/>
            <pc:sldMk cId="1567318242" sldId="294"/>
            <ac:spMk id="12" creationId="{17A7F34E-D418-47E2-9F86-2C45BBC31210}"/>
          </ac:spMkLst>
        </pc:spChg>
        <pc:spChg chg="del">
          <ac:chgData name="Michal Smíšek" userId="96165c01-d4e2-468d-8e4a-dc6295d1cee7" providerId="ADAL" clId="{E1E2B5AA-F695-454B-8F15-95A72F81B34E}" dt="2024-10-14T15:25:04.373" v="188" actId="700"/>
          <ac:spMkLst>
            <pc:docMk/>
            <pc:sldMk cId="1567318242" sldId="294"/>
            <ac:spMk id="13" creationId="{22F15A2D-2324-487D-A02A-BF46C5C580EB}"/>
          </ac:spMkLst>
        </pc:spChg>
        <pc:spChg chg="del">
          <ac:chgData name="Michal Smíšek" userId="96165c01-d4e2-468d-8e4a-dc6295d1cee7" providerId="ADAL" clId="{E1E2B5AA-F695-454B-8F15-95A72F81B34E}" dt="2024-10-14T15:25:04.373" v="188" actId="700"/>
          <ac:spMkLst>
            <pc:docMk/>
            <pc:sldMk cId="1567318242" sldId="294"/>
            <ac:spMk id="14" creationId="{2AEAFA59-923A-4F54-8B49-44C970BCC323}"/>
          </ac:spMkLst>
        </pc:spChg>
        <pc:picChg chg="mod ord">
          <ac:chgData name="Michal Smíšek" userId="96165c01-d4e2-468d-8e4a-dc6295d1cee7" providerId="ADAL" clId="{E1E2B5AA-F695-454B-8F15-95A72F81B34E}" dt="2024-10-14T15:26:53.179" v="229" actId="26606"/>
          <ac:picMkLst>
            <pc:docMk/>
            <pc:sldMk cId="1567318242" sldId="294"/>
            <ac:picMk id="5" creationId="{B5DC499F-79CC-232A-AAE1-37C2C8ACD846}"/>
          </ac:picMkLst>
        </pc:picChg>
      </pc:sldChg>
      <pc:sldChg chg="addSp modSp mod setBg">
        <pc:chgData name="Michal Smíšek" userId="96165c01-d4e2-468d-8e4a-dc6295d1cee7" providerId="ADAL" clId="{E1E2B5AA-F695-454B-8F15-95A72F81B34E}" dt="2024-10-14T15:24:54.460" v="187" actId="27636"/>
        <pc:sldMkLst>
          <pc:docMk/>
          <pc:sldMk cId="832475999" sldId="295"/>
        </pc:sldMkLst>
        <pc:spChg chg="mod">
          <ac:chgData name="Michal Smíšek" userId="96165c01-d4e2-468d-8e4a-dc6295d1cee7" providerId="ADAL" clId="{E1E2B5AA-F695-454B-8F15-95A72F81B34E}" dt="2024-10-14T15:24:54.460" v="187" actId="27636"/>
          <ac:spMkLst>
            <pc:docMk/>
            <pc:sldMk cId="832475999" sldId="295"/>
            <ac:spMk id="2" creationId="{CE8EEDEB-8D1D-D7F7-468D-E61020687AB3}"/>
          </ac:spMkLst>
        </pc:spChg>
        <pc:spChg chg="add">
          <ac:chgData name="Michal Smíšek" userId="96165c01-d4e2-468d-8e4a-dc6295d1cee7" providerId="ADAL" clId="{E1E2B5AA-F695-454B-8F15-95A72F81B34E}" dt="2024-10-14T15:24:24.342" v="176" actId="26606"/>
          <ac:spMkLst>
            <pc:docMk/>
            <pc:sldMk cId="832475999" sldId="295"/>
            <ac:spMk id="10" creationId="{D4771268-CB57-404A-9271-370EB28F6090}"/>
          </ac:spMkLst>
        </pc:spChg>
        <pc:picChg chg="mod">
          <ac:chgData name="Michal Smíšek" userId="96165c01-d4e2-468d-8e4a-dc6295d1cee7" providerId="ADAL" clId="{E1E2B5AA-F695-454B-8F15-95A72F81B34E}" dt="2024-10-14T15:24:24.342" v="176" actId="26606"/>
          <ac:picMkLst>
            <pc:docMk/>
            <pc:sldMk cId="832475999" sldId="295"/>
            <ac:picMk id="5" creationId="{56529FCE-BB38-44EC-2428-137E556BB002}"/>
          </ac:picMkLst>
        </pc:picChg>
      </pc:sldChg>
      <pc:sldChg chg="addSp delSp modSp mod delDesignElem chgLayout">
        <pc:chgData name="Michal Smíšek" userId="96165c01-d4e2-468d-8e4a-dc6295d1cee7" providerId="ADAL" clId="{E1E2B5AA-F695-454B-8F15-95A72F81B34E}" dt="2024-10-14T15:58:26.884" v="817" actId="26606"/>
        <pc:sldMkLst>
          <pc:docMk/>
          <pc:sldMk cId="3445835744" sldId="296"/>
        </pc:sldMkLst>
        <pc:spChg chg="add mod ord">
          <ac:chgData name="Michal Smíšek" userId="96165c01-d4e2-468d-8e4a-dc6295d1cee7" providerId="ADAL" clId="{E1E2B5AA-F695-454B-8F15-95A72F81B34E}" dt="2024-10-14T15:58:26.884" v="817" actId="26606"/>
          <ac:spMkLst>
            <pc:docMk/>
            <pc:sldMk cId="3445835744" sldId="296"/>
            <ac:spMk id="2" creationId="{1562097E-449A-906A-8F49-F99F06AEEA06}"/>
          </ac:spMkLst>
        </pc:spChg>
        <pc:spChg chg="add">
          <ac:chgData name="Michal Smíšek" userId="96165c01-d4e2-468d-8e4a-dc6295d1cee7" providerId="ADAL" clId="{E1E2B5AA-F695-454B-8F15-95A72F81B34E}" dt="2024-10-14T15:58:26.884" v="817" actId="26606"/>
          <ac:spMkLst>
            <pc:docMk/>
            <pc:sldMk cId="3445835744" sldId="296"/>
            <ac:spMk id="7" creationId="{3C54F4CE-85F0-46ED-80DA-9518C9251AD1}"/>
          </ac:spMkLst>
        </pc:spChg>
        <pc:spChg chg="add">
          <ac:chgData name="Michal Smíšek" userId="96165c01-d4e2-468d-8e4a-dc6295d1cee7" providerId="ADAL" clId="{E1E2B5AA-F695-454B-8F15-95A72F81B34E}" dt="2024-10-14T15:58:26.884" v="817" actId="26606"/>
          <ac:spMkLst>
            <pc:docMk/>
            <pc:sldMk cId="3445835744" sldId="296"/>
            <ac:spMk id="8" creationId="{DADD1FCA-8ACB-4958-81DD-4CDD6D3E1921}"/>
          </ac:spMkLst>
        </pc:spChg>
        <pc:spChg chg="del">
          <ac:chgData name="Michal Smíšek" userId="96165c01-d4e2-468d-8e4a-dc6295d1cee7" providerId="ADAL" clId="{E1E2B5AA-F695-454B-8F15-95A72F81B34E}" dt="2024-10-14T15:58:05.614" v="784" actId="700"/>
          <ac:spMkLst>
            <pc:docMk/>
            <pc:sldMk cId="3445835744" sldId="296"/>
            <ac:spMk id="10" creationId="{22F15A2D-2324-487D-A02A-BF46C5C580EB}"/>
          </ac:spMkLst>
        </pc:spChg>
        <pc:spChg chg="del">
          <ac:chgData name="Michal Smíšek" userId="96165c01-d4e2-468d-8e4a-dc6295d1cee7" providerId="ADAL" clId="{E1E2B5AA-F695-454B-8F15-95A72F81B34E}" dt="2024-10-14T15:58:05.614" v="784" actId="700"/>
          <ac:spMkLst>
            <pc:docMk/>
            <pc:sldMk cId="3445835744" sldId="296"/>
            <ac:spMk id="12" creationId="{17A7F34E-D418-47E2-9F86-2C45BBC31210}"/>
          </ac:spMkLst>
        </pc:spChg>
        <pc:spChg chg="del">
          <ac:chgData name="Michal Smíšek" userId="96165c01-d4e2-468d-8e4a-dc6295d1cee7" providerId="ADAL" clId="{E1E2B5AA-F695-454B-8F15-95A72F81B34E}" dt="2024-10-14T15:58:05.614" v="784" actId="700"/>
          <ac:spMkLst>
            <pc:docMk/>
            <pc:sldMk cId="3445835744" sldId="296"/>
            <ac:spMk id="14" creationId="{2AEAFA59-923A-4F54-8B49-44C970BCC323}"/>
          </ac:spMkLst>
        </pc:spChg>
        <pc:picChg chg="mod ord">
          <ac:chgData name="Michal Smíšek" userId="96165c01-d4e2-468d-8e4a-dc6295d1cee7" providerId="ADAL" clId="{E1E2B5AA-F695-454B-8F15-95A72F81B34E}" dt="2024-10-14T15:58:26.884" v="817" actId="26606"/>
          <ac:picMkLst>
            <pc:docMk/>
            <pc:sldMk cId="3445835744" sldId="296"/>
            <ac:picMk id="5" creationId="{7788EB47-F72A-8084-3137-6F1ADC52CAC7}"/>
          </ac:picMkLst>
        </pc:picChg>
      </pc:sldChg>
      <pc:sldChg chg="addSp delSp modSp mod setBg chgLayout">
        <pc:chgData name="Michal Smíšek" userId="96165c01-d4e2-468d-8e4a-dc6295d1cee7" providerId="ADAL" clId="{E1E2B5AA-F695-454B-8F15-95A72F81B34E}" dt="2024-10-14T15:22:50.341" v="102" actId="14100"/>
        <pc:sldMkLst>
          <pc:docMk/>
          <pc:sldMk cId="746001503" sldId="297"/>
        </pc:sldMkLst>
        <pc:spChg chg="add del mod">
          <ac:chgData name="Michal Smíšek" userId="96165c01-d4e2-468d-8e4a-dc6295d1cee7" providerId="ADAL" clId="{E1E2B5AA-F695-454B-8F15-95A72F81B34E}" dt="2024-10-14T15:20:41.989" v="1"/>
          <ac:spMkLst>
            <pc:docMk/>
            <pc:sldMk cId="746001503" sldId="297"/>
            <ac:spMk id="3" creationId="{5B2DC362-5306-C71F-39C3-9D1D73D422A8}"/>
          </ac:spMkLst>
        </pc:spChg>
        <pc:spChg chg="add mod ord">
          <ac:chgData name="Michal Smíšek" userId="96165c01-d4e2-468d-8e4a-dc6295d1cee7" providerId="ADAL" clId="{E1E2B5AA-F695-454B-8F15-95A72F81B34E}" dt="2024-10-14T15:22:45.830" v="101" actId="26606"/>
          <ac:spMkLst>
            <pc:docMk/>
            <pc:sldMk cId="746001503" sldId="297"/>
            <ac:spMk id="7" creationId="{9E5AB3C5-205C-548E-6EE8-7B2506E480F5}"/>
          </ac:spMkLst>
        </pc:spChg>
        <pc:spChg chg="add">
          <ac:chgData name="Michal Smíšek" userId="96165c01-d4e2-468d-8e4a-dc6295d1cee7" providerId="ADAL" clId="{E1E2B5AA-F695-454B-8F15-95A72F81B34E}" dt="2024-10-14T15:22:45.830" v="101" actId="26606"/>
          <ac:spMkLst>
            <pc:docMk/>
            <pc:sldMk cId="746001503" sldId="297"/>
            <ac:spMk id="12" creationId="{D4771268-CB57-404A-9271-370EB28F6090}"/>
          </ac:spMkLst>
        </pc:spChg>
        <pc:picChg chg="del">
          <ac:chgData name="Michal Smíšek" userId="96165c01-d4e2-468d-8e4a-dc6295d1cee7" providerId="ADAL" clId="{E1E2B5AA-F695-454B-8F15-95A72F81B34E}" dt="2024-10-14T15:20:33.199" v="0" actId="478"/>
          <ac:picMkLst>
            <pc:docMk/>
            <pc:sldMk cId="746001503" sldId="297"/>
            <ac:picMk id="5" creationId="{4CD31D53-5CB2-3C1D-0D65-8D327E61FDC0}"/>
          </ac:picMkLst>
        </pc:picChg>
        <pc:picChg chg="add mod ord">
          <ac:chgData name="Michal Smíšek" userId="96165c01-d4e2-468d-8e4a-dc6295d1cee7" providerId="ADAL" clId="{E1E2B5AA-F695-454B-8F15-95A72F81B34E}" dt="2024-10-14T15:22:50.341" v="102" actId="14100"/>
          <ac:picMkLst>
            <pc:docMk/>
            <pc:sldMk cId="746001503" sldId="297"/>
            <ac:picMk id="6" creationId="{1E7D97EA-8F81-2F45-5367-BF63E73CFB2E}"/>
          </ac:picMkLst>
        </pc:picChg>
      </pc:sldChg>
      <pc:sldChg chg="addSp modSp mod chgLayout">
        <pc:chgData name="Michal Smíšek" userId="96165c01-d4e2-468d-8e4a-dc6295d1cee7" providerId="ADAL" clId="{E1E2B5AA-F695-454B-8F15-95A72F81B34E}" dt="2024-10-14T15:53:30.999" v="664" actId="26606"/>
        <pc:sldMkLst>
          <pc:docMk/>
          <pc:sldMk cId="2115975755" sldId="298"/>
        </pc:sldMkLst>
        <pc:spChg chg="add mod ord">
          <ac:chgData name="Michal Smíšek" userId="96165c01-d4e2-468d-8e4a-dc6295d1cee7" providerId="ADAL" clId="{E1E2B5AA-F695-454B-8F15-95A72F81B34E}" dt="2024-10-14T15:53:30.999" v="664" actId="26606"/>
          <ac:spMkLst>
            <pc:docMk/>
            <pc:sldMk cId="2115975755" sldId="298"/>
            <ac:spMk id="2" creationId="{3958BE29-1902-BD3D-F750-FB1F0FC7E6A9}"/>
          </ac:spMkLst>
        </pc:spChg>
        <pc:spChg chg="add">
          <ac:chgData name="Michal Smíšek" userId="96165c01-d4e2-468d-8e4a-dc6295d1cee7" providerId="ADAL" clId="{E1E2B5AA-F695-454B-8F15-95A72F81B34E}" dt="2024-10-14T15:53:30.999" v="664" actId="26606"/>
          <ac:spMkLst>
            <pc:docMk/>
            <pc:sldMk cId="2115975755" sldId="298"/>
            <ac:spMk id="10" creationId="{D4771268-CB57-404A-9271-370EB28F6090}"/>
          </ac:spMkLst>
        </pc:spChg>
        <pc:picChg chg="mod ord">
          <ac:chgData name="Michal Smíšek" userId="96165c01-d4e2-468d-8e4a-dc6295d1cee7" providerId="ADAL" clId="{E1E2B5AA-F695-454B-8F15-95A72F81B34E}" dt="2024-10-14T15:53:30.999" v="664" actId="26606"/>
          <ac:picMkLst>
            <pc:docMk/>
            <pc:sldMk cId="2115975755" sldId="298"/>
            <ac:picMk id="5" creationId="{764D2FAA-982C-F0F3-3FE8-01E0FD5D2225}"/>
          </ac:picMkLst>
        </pc:picChg>
      </pc:sldChg>
      <pc:sldChg chg="addSp modSp mod setBg">
        <pc:chgData name="Michal Smíšek" userId="96165c01-d4e2-468d-8e4a-dc6295d1cee7" providerId="ADAL" clId="{E1E2B5AA-F695-454B-8F15-95A72F81B34E}" dt="2024-10-14T16:06:14.140" v="927" actId="20577"/>
        <pc:sldMkLst>
          <pc:docMk/>
          <pc:sldMk cId="1270423001" sldId="299"/>
        </pc:sldMkLst>
        <pc:spChg chg="mod">
          <ac:chgData name="Michal Smíšek" userId="96165c01-d4e2-468d-8e4a-dc6295d1cee7" providerId="ADAL" clId="{E1E2B5AA-F695-454B-8F15-95A72F81B34E}" dt="2024-10-14T16:06:14.140" v="927" actId="20577"/>
          <ac:spMkLst>
            <pc:docMk/>
            <pc:sldMk cId="1270423001" sldId="299"/>
            <ac:spMk id="2" creationId="{FA0E3397-3384-260E-E318-88F307A91789}"/>
          </ac:spMkLst>
        </pc:spChg>
        <pc:picChg chg="mod">
          <ac:chgData name="Michal Smíšek" userId="96165c01-d4e2-468d-8e4a-dc6295d1cee7" providerId="ADAL" clId="{E1E2B5AA-F695-454B-8F15-95A72F81B34E}" dt="2024-10-14T15:52:32.518" v="619" actId="1076"/>
          <ac:picMkLst>
            <pc:docMk/>
            <pc:sldMk cId="1270423001" sldId="299"/>
            <ac:picMk id="5" creationId="{19B5DDEF-8A11-4DAB-A99F-0B4B92AB92AB}"/>
          </ac:picMkLst>
        </pc:picChg>
        <pc:cxnChg chg="add">
          <ac:chgData name="Michal Smíšek" userId="96165c01-d4e2-468d-8e4a-dc6295d1cee7" providerId="ADAL" clId="{E1E2B5AA-F695-454B-8F15-95A72F81B34E}" dt="2024-10-14T15:48:11.323" v="614" actId="26606"/>
          <ac:cxnSpMkLst>
            <pc:docMk/>
            <pc:sldMk cId="1270423001" sldId="299"/>
            <ac:cxnSpMk id="10" creationId="{192712F8-36FA-35DF-0CE8-4098D93322A3}"/>
          </ac:cxnSpMkLst>
        </pc:cxnChg>
      </pc:sldChg>
      <pc:sldChg chg="modSp mod">
        <pc:chgData name="Michal Smíšek" userId="96165c01-d4e2-468d-8e4a-dc6295d1cee7" providerId="ADAL" clId="{E1E2B5AA-F695-454B-8F15-95A72F81B34E}" dt="2024-10-15T10:25:51.682" v="4111" actId="20577"/>
        <pc:sldMkLst>
          <pc:docMk/>
          <pc:sldMk cId="42444331" sldId="301"/>
        </pc:sldMkLst>
        <pc:spChg chg="mod">
          <ac:chgData name="Michal Smíšek" userId="96165c01-d4e2-468d-8e4a-dc6295d1cee7" providerId="ADAL" clId="{E1E2B5AA-F695-454B-8F15-95A72F81B34E}" dt="2024-10-15T10:25:51.682" v="4111" actId="20577"/>
          <ac:spMkLst>
            <pc:docMk/>
            <pc:sldMk cId="42444331" sldId="301"/>
            <ac:spMk id="3" creationId="{16F0A9F4-A6E1-CC1D-9ABF-8ED0619B96EA}"/>
          </ac:spMkLst>
        </pc:spChg>
      </pc:sldChg>
      <pc:sldChg chg="addSp modSp mod chgLayout">
        <pc:chgData name="Michal Smíšek" userId="96165c01-d4e2-468d-8e4a-dc6295d1cee7" providerId="ADAL" clId="{E1E2B5AA-F695-454B-8F15-95A72F81B34E}" dt="2024-10-15T13:49:29.273" v="4930" actId="20577"/>
        <pc:sldMkLst>
          <pc:docMk/>
          <pc:sldMk cId="1348231853" sldId="302"/>
        </pc:sldMkLst>
        <pc:spChg chg="add mod ord">
          <ac:chgData name="Michal Smíšek" userId="96165c01-d4e2-468d-8e4a-dc6295d1cee7" providerId="ADAL" clId="{E1E2B5AA-F695-454B-8F15-95A72F81B34E}" dt="2024-10-15T13:49:29.273" v="4930" actId="20577"/>
          <ac:spMkLst>
            <pc:docMk/>
            <pc:sldMk cId="1348231853" sldId="302"/>
            <ac:spMk id="2" creationId="{426AF90A-6754-852F-A0FD-429AEB340C0B}"/>
          </ac:spMkLst>
        </pc:spChg>
        <pc:picChg chg="mod ord">
          <ac:chgData name="Michal Smíšek" userId="96165c01-d4e2-468d-8e4a-dc6295d1cee7" providerId="ADAL" clId="{E1E2B5AA-F695-454B-8F15-95A72F81B34E}" dt="2024-10-14T17:27:02.689" v="2348" actId="14100"/>
          <ac:picMkLst>
            <pc:docMk/>
            <pc:sldMk cId="1348231853" sldId="302"/>
            <ac:picMk id="5" creationId="{CEE72EBF-6B6C-5EAC-0F05-E11EC87B5F61}"/>
          </ac:picMkLst>
        </pc:picChg>
      </pc:sldChg>
      <pc:sldChg chg="addSp delSp modSp mod chgLayout">
        <pc:chgData name="Michal Smíšek" userId="96165c01-d4e2-468d-8e4a-dc6295d1cee7" providerId="ADAL" clId="{E1E2B5AA-F695-454B-8F15-95A72F81B34E}" dt="2024-10-14T17:31:06.220" v="2392" actId="14100"/>
        <pc:sldMkLst>
          <pc:docMk/>
          <pc:sldMk cId="1067646488" sldId="303"/>
        </pc:sldMkLst>
        <pc:spChg chg="add del mod ord">
          <ac:chgData name="Michal Smíšek" userId="96165c01-d4e2-468d-8e4a-dc6295d1cee7" providerId="ADAL" clId="{E1E2B5AA-F695-454B-8F15-95A72F81B34E}" dt="2024-10-14T17:29:38.572" v="2350" actId="700"/>
          <ac:spMkLst>
            <pc:docMk/>
            <pc:sldMk cId="1067646488" sldId="303"/>
            <ac:spMk id="2" creationId="{0921E494-4D0E-9187-ADED-4F67ED439F58}"/>
          </ac:spMkLst>
        </pc:spChg>
        <pc:spChg chg="add mod ord">
          <ac:chgData name="Michal Smíšek" userId="96165c01-d4e2-468d-8e4a-dc6295d1cee7" providerId="ADAL" clId="{E1E2B5AA-F695-454B-8F15-95A72F81B34E}" dt="2024-10-14T17:31:06.220" v="2392" actId="14100"/>
          <ac:spMkLst>
            <pc:docMk/>
            <pc:sldMk cId="1067646488" sldId="303"/>
            <ac:spMk id="3" creationId="{3F3E4B96-CC04-D883-B231-D5FAB40757E8}"/>
          </ac:spMkLst>
        </pc:spChg>
        <pc:picChg chg="mod ord">
          <ac:chgData name="Michal Smíšek" userId="96165c01-d4e2-468d-8e4a-dc6295d1cee7" providerId="ADAL" clId="{E1E2B5AA-F695-454B-8F15-95A72F81B34E}" dt="2024-10-14T17:30:45.930" v="2389" actId="14100"/>
          <ac:picMkLst>
            <pc:docMk/>
            <pc:sldMk cId="1067646488" sldId="303"/>
            <ac:picMk id="5" creationId="{7E48AAF5-6A4A-000F-0656-9BF9650909D6}"/>
          </ac:picMkLst>
        </pc:picChg>
      </pc:sldChg>
      <pc:sldChg chg="addSp delSp modSp new mod setBg">
        <pc:chgData name="Michal Smíšek" userId="96165c01-d4e2-468d-8e4a-dc6295d1cee7" providerId="ADAL" clId="{E1E2B5AA-F695-454B-8F15-95A72F81B34E}" dt="2024-10-14T15:38:11.007" v="372" actId="26606"/>
        <pc:sldMkLst>
          <pc:docMk/>
          <pc:sldMk cId="1134916997" sldId="304"/>
        </pc:sldMkLst>
        <pc:spChg chg="mod">
          <ac:chgData name="Michal Smíšek" userId="96165c01-d4e2-468d-8e4a-dc6295d1cee7" providerId="ADAL" clId="{E1E2B5AA-F695-454B-8F15-95A72F81B34E}" dt="2024-10-14T15:38:11.007" v="372" actId="26606"/>
          <ac:spMkLst>
            <pc:docMk/>
            <pc:sldMk cId="1134916997" sldId="304"/>
            <ac:spMk id="2" creationId="{61083272-E862-82C4-A4D5-4AC4B6BE5518}"/>
          </ac:spMkLst>
        </pc:spChg>
        <pc:spChg chg="del">
          <ac:chgData name="Michal Smíšek" userId="96165c01-d4e2-468d-8e4a-dc6295d1cee7" providerId="ADAL" clId="{E1E2B5AA-F695-454B-8F15-95A72F81B34E}" dt="2024-10-14T15:34:37.926" v="297"/>
          <ac:spMkLst>
            <pc:docMk/>
            <pc:sldMk cId="1134916997" sldId="304"/>
            <ac:spMk id="3" creationId="{16D26C56-E16C-B094-D3E8-D84374D23175}"/>
          </ac:spMkLst>
        </pc:spChg>
        <pc:spChg chg="add del">
          <ac:chgData name="Michal Smíšek" userId="96165c01-d4e2-468d-8e4a-dc6295d1cee7" providerId="ADAL" clId="{E1E2B5AA-F695-454B-8F15-95A72F81B34E}" dt="2024-10-14T15:38:11.007" v="372" actId="26606"/>
          <ac:spMkLst>
            <pc:docMk/>
            <pc:sldMk cId="1134916997" sldId="304"/>
            <ac:spMk id="10" creationId="{9B7AD9F6-8CE7-4299-8FC6-328F4DCD3FF9}"/>
          </ac:spMkLst>
        </pc:spChg>
        <pc:spChg chg="add del">
          <ac:chgData name="Michal Smíšek" userId="96165c01-d4e2-468d-8e4a-dc6295d1cee7" providerId="ADAL" clId="{E1E2B5AA-F695-454B-8F15-95A72F81B34E}" dt="2024-10-14T15:38:11.007" v="372" actId="26606"/>
          <ac:spMkLst>
            <pc:docMk/>
            <pc:sldMk cId="1134916997" sldId="304"/>
            <ac:spMk id="12" creationId="{F49775AF-8896-43EE-92C6-83497D6DC56F}"/>
          </ac:spMkLst>
        </pc:spChg>
        <pc:spChg chg="add">
          <ac:chgData name="Michal Smíšek" userId="96165c01-d4e2-468d-8e4a-dc6295d1cee7" providerId="ADAL" clId="{E1E2B5AA-F695-454B-8F15-95A72F81B34E}" dt="2024-10-14T15:38:11.007" v="372" actId="26606"/>
          <ac:spMkLst>
            <pc:docMk/>
            <pc:sldMk cId="1134916997" sldId="304"/>
            <ac:spMk id="17" creationId="{3C54F4CE-85F0-46ED-80DA-9518C9251AD1}"/>
          </ac:spMkLst>
        </pc:spChg>
        <pc:spChg chg="add">
          <ac:chgData name="Michal Smíšek" userId="96165c01-d4e2-468d-8e4a-dc6295d1cee7" providerId="ADAL" clId="{E1E2B5AA-F695-454B-8F15-95A72F81B34E}" dt="2024-10-14T15:38:11.007" v="372" actId="26606"/>
          <ac:spMkLst>
            <pc:docMk/>
            <pc:sldMk cId="1134916997" sldId="304"/>
            <ac:spMk id="19" creationId="{DADD1FCA-8ACB-4958-81DD-4CDD6D3E1921}"/>
          </ac:spMkLst>
        </pc:spChg>
        <pc:picChg chg="add mod">
          <ac:chgData name="Michal Smíšek" userId="96165c01-d4e2-468d-8e4a-dc6295d1cee7" providerId="ADAL" clId="{E1E2B5AA-F695-454B-8F15-95A72F81B34E}" dt="2024-10-14T15:38:11.007" v="372" actId="26606"/>
          <ac:picMkLst>
            <pc:docMk/>
            <pc:sldMk cId="1134916997" sldId="304"/>
            <ac:picMk id="5" creationId="{F9F40CEE-C07D-CD12-EE51-07BDD81C13BB}"/>
          </ac:picMkLst>
        </pc:picChg>
      </pc:sldChg>
      <pc:sldChg chg="addSp delSp modSp new mod">
        <pc:chgData name="Michal Smíšek" userId="96165c01-d4e2-468d-8e4a-dc6295d1cee7" providerId="ADAL" clId="{E1E2B5AA-F695-454B-8F15-95A72F81B34E}" dt="2024-10-15T17:52:48.672" v="5030" actId="14100"/>
        <pc:sldMkLst>
          <pc:docMk/>
          <pc:sldMk cId="208459304" sldId="305"/>
        </pc:sldMkLst>
        <pc:spChg chg="mod">
          <ac:chgData name="Michal Smíšek" userId="96165c01-d4e2-468d-8e4a-dc6295d1cee7" providerId="ADAL" clId="{E1E2B5AA-F695-454B-8F15-95A72F81B34E}" dt="2024-10-15T17:52:37.880" v="5027" actId="20577"/>
          <ac:spMkLst>
            <pc:docMk/>
            <pc:sldMk cId="208459304" sldId="305"/>
            <ac:spMk id="2" creationId="{D9A3C233-4521-51B7-21C0-0585206E0926}"/>
          </ac:spMkLst>
        </pc:spChg>
        <pc:spChg chg="del">
          <ac:chgData name="Michal Smíšek" userId="96165c01-d4e2-468d-8e4a-dc6295d1cee7" providerId="ADAL" clId="{E1E2B5AA-F695-454B-8F15-95A72F81B34E}" dt="2024-10-15T17:51:37.157" v="5009"/>
          <ac:spMkLst>
            <pc:docMk/>
            <pc:sldMk cId="208459304" sldId="305"/>
            <ac:spMk id="3" creationId="{A7B5E421-756A-D444-7E9E-0164A19ADBA7}"/>
          </ac:spMkLst>
        </pc:spChg>
        <pc:picChg chg="add mod">
          <ac:chgData name="Michal Smíšek" userId="96165c01-d4e2-468d-8e4a-dc6295d1cee7" providerId="ADAL" clId="{E1E2B5AA-F695-454B-8F15-95A72F81B34E}" dt="2024-10-15T17:52:48.672" v="5030" actId="14100"/>
          <ac:picMkLst>
            <pc:docMk/>
            <pc:sldMk cId="208459304" sldId="305"/>
            <ac:picMk id="5" creationId="{1CEDB181-A54C-4F23-038C-624BA1E02ED8}"/>
          </ac:picMkLst>
        </pc:picChg>
      </pc:sldChg>
    </pc:docChg>
  </pc:docChgLst>
  <pc:docChgLst>
    <pc:chgData name="Michal Smíšek" userId="S::427952@muni.cz::96165c01-d4e2-468d-8e4a-dc6295d1cee7" providerId="AD" clId="Web-{47A6F39A-20C3-EED2-CF1B-A5AB232A982C}"/>
    <pc:docChg chg="modSld">
      <pc:chgData name="Michal Smíšek" userId="S::427952@muni.cz::96165c01-d4e2-468d-8e4a-dc6295d1cee7" providerId="AD" clId="Web-{47A6F39A-20C3-EED2-CF1B-A5AB232A982C}" dt="2023-10-10T17:57:34.910" v="12" actId="20577"/>
      <pc:docMkLst>
        <pc:docMk/>
      </pc:docMkLst>
      <pc:sldChg chg="modSp">
        <pc:chgData name="Michal Smíšek" userId="S::427952@muni.cz::96165c01-d4e2-468d-8e4a-dc6295d1cee7" providerId="AD" clId="Web-{47A6F39A-20C3-EED2-CF1B-A5AB232A982C}" dt="2023-10-10T17:54:28.212" v="9" actId="20577"/>
        <pc:sldMkLst>
          <pc:docMk/>
          <pc:sldMk cId="2636237329" sldId="260"/>
        </pc:sldMkLst>
        <pc:spChg chg="mod">
          <ac:chgData name="Michal Smíšek" userId="S::427952@muni.cz::96165c01-d4e2-468d-8e4a-dc6295d1cee7" providerId="AD" clId="Web-{47A6F39A-20C3-EED2-CF1B-A5AB232A982C}" dt="2023-10-10T17:54:28.212" v="9" actId="20577"/>
          <ac:spMkLst>
            <pc:docMk/>
            <pc:sldMk cId="2636237329" sldId="260"/>
            <ac:spMk id="3" creationId="{D7C7E2B7-73F7-2684-140F-0B1AF0ACCC25}"/>
          </ac:spMkLst>
        </pc:spChg>
      </pc:sldChg>
      <pc:sldChg chg="modSp">
        <pc:chgData name="Michal Smíšek" userId="S::427952@muni.cz::96165c01-d4e2-468d-8e4a-dc6295d1cee7" providerId="AD" clId="Web-{47A6F39A-20C3-EED2-CF1B-A5AB232A982C}" dt="2023-10-10T17:57:34.910" v="12" actId="20577"/>
        <pc:sldMkLst>
          <pc:docMk/>
          <pc:sldMk cId="1578839751" sldId="262"/>
        </pc:sldMkLst>
        <pc:spChg chg="mod">
          <ac:chgData name="Michal Smíšek" userId="S::427952@muni.cz::96165c01-d4e2-468d-8e4a-dc6295d1cee7" providerId="AD" clId="Web-{47A6F39A-20C3-EED2-CF1B-A5AB232A982C}" dt="2023-10-10T17:57:34.910" v="12" actId="20577"/>
          <ac:spMkLst>
            <pc:docMk/>
            <pc:sldMk cId="1578839751" sldId="262"/>
            <ac:spMk id="3" creationId="{DD1D345A-38F2-997A-CD70-C1FBB78B8C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28E18-6EBB-4827-9C6C-08C2D529D500}" type="datetimeFigureOut">
              <a:rPr lang="cs-CZ" smtClean="0"/>
              <a:t>16.10.2024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B5032-9958-4C90-9BC6-A2D22236179C}" type="slidenum">
              <a:rPr lang="cs-CZ" smtClean="0"/>
              <a:t>‹#›</a:t>
            </a:fld>
            <a:endParaRPr lang="cs-CZ"/>
          </a:p>
        </p:txBody>
      </p:sp>
    </p:spTree>
    <p:extLst>
      <p:ext uri="{BB962C8B-B14F-4D97-AF65-F5344CB8AC3E}">
        <p14:creationId xmlns:p14="http://schemas.microsoft.com/office/powerpoint/2010/main" val="411381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B2B5032-9958-4C90-9BC6-A2D22236179C}" type="slidenum">
              <a:rPr lang="cs-CZ" smtClean="0"/>
              <a:t>22</a:t>
            </a:fld>
            <a:endParaRPr lang="cs-CZ"/>
          </a:p>
        </p:txBody>
      </p:sp>
    </p:spTree>
    <p:extLst>
      <p:ext uri="{BB962C8B-B14F-4D97-AF65-F5344CB8AC3E}">
        <p14:creationId xmlns:p14="http://schemas.microsoft.com/office/powerpoint/2010/main" val="389431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04A371-A95B-2E95-6E9A-1FC3CDB02C0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1C8512F5-1E48-CE1B-4177-D9E40CE3D7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1CEDDBC-7DE8-BED0-0EB7-830ECA2E7255}"/>
              </a:ext>
            </a:extLst>
          </p:cNvPr>
          <p:cNvSpPr>
            <a:spLocks noGrp="1"/>
          </p:cNvSpPr>
          <p:nvPr>
            <p:ph type="dt" sz="half" idx="10"/>
          </p:nvPr>
        </p:nvSpPr>
        <p:spPr/>
        <p:txBody>
          <a:bodyPr/>
          <a:lstStyle/>
          <a:p>
            <a:fld id="{8A628111-53CE-4735-BCE5-DEB38254DCB7}" type="datetimeFigureOut">
              <a:rPr lang="cs-CZ" smtClean="0"/>
              <a:t>16.10.2024</a:t>
            </a:fld>
            <a:endParaRPr lang="cs-CZ"/>
          </a:p>
        </p:txBody>
      </p:sp>
      <p:sp>
        <p:nvSpPr>
          <p:cNvPr id="5" name="Zástupný symbol pro zápatí 4">
            <a:extLst>
              <a:ext uri="{FF2B5EF4-FFF2-40B4-BE49-F238E27FC236}">
                <a16:creationId xmlns:a16="http://schemas.microsoft.com/office/drawing/2014/main" id="{7F72D1EA-77D8-88D4-9C23-58AE9C64FCE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05D6AD6-5D37-88CC-1E91-93B147046A2B}"/>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276486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4A6039-7963-33FA-2C24-B37A13F4A10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A158D3C-8378-D129-1E08-969C2CA451E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AC5963F-3114-D07B-BA89-ED57FA789D60}"/>
              </a:ext>
            </a:extLst>
          </p:cNvPr>
          <p:cNvSpPr>
            <a:spLocks noGrp="1"/>
          </p:cNvSpPr>
          <p:nvPr>
            <p:ph type="dt" sz="half" idx="10"/>
          </p:nvPr>
        </p:nvSpPr>
        <p:spPr/>
        <p:txBody>
          <a:bodyPr/>
          <a:lstStyle/>
          <a:p>
            <a:fld id="{8A628111-53CE-4735-BCE5-DEB38254DCB7}" type="datetimeFigureOut">
              <a:rPr lang="cs-CZ" smtClean="0"/>
              <a:t>16.10.2024</a:t>
            </a:fld>
            <a:endParaRPr lang="cs-CZ"/>
          </a:p>
        </p:txBody>
      </p:sp>
      <p:sp>
        <p:nvSpPr>
          <p:cNvPr id="5" name="Zástupný symbol pro zápatí 4">
            <a:extLst>
              <a:ext uri="{FF2B5EF4-FFF2-40B4-BE49-F238E27FC236}">
                <a16:creationId xmlns:a16="http://schemas.microsoft.com/office/drawing/2014/main" id="{E8E69F33-DCA8-4B95-C9C3-924DD030932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B422539-7C64-1283-1778-5EC2CFEBB820}"/>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3106327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4284798-47DC-8456-8D36-B02F1C3FEB1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6B13032-CD38-A362-94CC-0F84FE3E001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BFB64E7-7145-D0D5-D216-228F5BD06BFA}"/>
              </a:ext>
            </a:extLst>
          </p:cNvPr>
          <p:cNvSpPr>
            <a:spLocks noGrp="1"/>
          </p:cNvSpPr>
          <p:nvPr>
            <p:ph type="dt" sz="half" idx="10"/>
          </p:nvPr>
        </p:nvSpPr>
        <p:spPr/>
        <p:txBody>
          <a:bodyPr/>
          <a:lstStyle/>
          <a:p>
            <a:fld id="{8A628111-53CE-4735-BCE5-DEB38254DCB7}" type="datetimeFigureOut">
              <a:rPr lang="cs-CZ" smtClean="0"/>
              <a:t>16.10.2024</a:t>
            </a:fld>
            <a:endParaRPr lang="cs-CZ"/>
          </a:p>
        </p:txBody>
      </p:sp>
      <p:sp>
        <p:nvSpPr>
          <p:cNvPr id="5" name="Zástupný symbol pro zápatí 4">
            <a:extLst>
              <a:ext uri="{FF2B5EF4-FFF2-40B4-BE49-F238E27FC236}">
                <a16:creationId xmlns:a16="http://schemas.microsoft.com/office/drawing/2014/main" id="{E1E7FB6D-93AD-AE77-D477-7A96526BB32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200F81D-3FF1-8F96-6EFC-258DB2CCDC1C}"/>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47016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C25F65-5A7D-9C0A-8F2F-3307A6A5A9A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C638ABD-DF7C-BD72-53E9-DA172CF213C8}"/>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409F655-D687-D9A6-485D-FCD3BF371E0E}"/>
              </a:ext>
            </a:extLst>
          </p:cNvPr>
          <p:cNvSpPr>
            <a:spLocks noGrp="1"/>
          </p:cNvSpPr>
          <p:nvPr>
            <p:ph type="dt" sz="half" idx="10"/>
          </p:nvPr>
        </p:nvSpPr>
        <p:spPr/>
        <p:txBody>
          <a:bodyPr/>
          <a:lstStyle/>
          <a:p>
            <a:fld id="{8A628111-53CE-4735-BCE5-DEB38254DCB7}" type="datetimeFigureOut">
              <a:rPr lang="cs-CZ" smtClean="0"/>
              <a:t>16.10.2024</a:t>
            </a:fld>
            <a:endParaRPr lang="cs-CZ"/>
          </a:p>
        </p:txBody>
      </p:sp>
      <p:sp>
        <p:nvSpPr>
          <p:cNvPr id="5" name="Zástupný symbol pro zápatí 4">
            <a:extLst>
              <a:ext uri="{FF2B5EF4-FFF2-40B4-BE49-F238E27FC236}">
                <a16:creationId xmlns:a16="http://schemas.microsoft.com/office/drawing/2014/main" id="{4F8BC2B1-2168-B262-F742-796BAD75045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27E2666-0EA3-CE29-F55A-45ABD9396053}"/>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404220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0E30C9-585A-3196-07B5-E0664DFD614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D3DB5750-12A0-5C7E-CA8C-DDA709BC81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EAFC9EB-7788-2D9B-AD3F-7CC3D3322DB2}"/>
              </a:ext>
            </a:extLst>
          </p:cNvPr>
          <p:cNvSpPr>
            <a:spLocks noGrp="1"/>
          </p:cNvSpPr>
          <p:nvPr>
            <p:ph type="dt" sz="half" idx="10"/>
          </p:nvPr>
        </p:nvSpPr>
        <p:spPr/>
        <p:txBody>
          <a:bodyPr/>
          <a:lstStyle/>
          <a:p>
            <a:fld id="{8A628111-53CE-4735-BCE5-DEB38254DCB7}" type="datetimeFigureOut">
              <a:rPr lang="cs-CZ" smtClean="0"/>
              <a:t>16.10.2024</a:t>
            </a:fld>
            <a:endParaRPr lang="cs-CZ"/>
          </a:p>
        </p:txBody>
      </p:sp>
      <p:sp>
        <p:nvSpPr>
          <p:cNvPr id="5" name="Zástupný symbol pro zápatí 4">
            <a:extLst>
              <a:ext uri="{FF2B5EF4-FFF2-40B4-BE49-F238E27FC236}">
                <a16:creationId xmlns:a16="http://schemas.microsoft.com/office/drawing/2014/main" id="{F844D8B4-1456-058D-4D19-800319EAF87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B2DEC9D-2A6E-534A-E19D-D65A9091117F}"/>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3964160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E9CB94-818C-69A9-BCEB-5D9EF25F56C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4BFF464-9BF7-47E8-6DD5-804C04DE8FD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AAB3A7F-2DB2-EC55-F95E-A6F12EC6B1E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B6C7080-C848-9B39-09BA-0122538065FA}"/>
              </a:ext>
            </a:extLst>
          </p:cNvPr>
          <p:cNvSpPr>
            <a:spLocks noGrp="1"/>
          </p:cNvSpPr>
          <p:nvPr>
            <p:ph type="dt" sz="half" idx="10"/>
          </p:nvPr>
        </p:nvSpPr>
        <p:spPr/>
        <p:txBody>
          <a:bodyPr/>
          <a:lstStyle/>
          <a:p>
            <a:fld id="{8A628111-53CE-4735-BCE5-DEB38254DCB7}" type="datetimeFigureOut">
              <a:rPr lang="cs-CZ" smtClean="0"/>
              <a:t>16.10.2024</a:t>
            </a:fld>
            <a:endParaRPr lang="cs-CZ"/>
          </a:p>
        </p:txBody>
      </p:sp>
      <p:sp>
        <p:nvSpPr>
          <p:cNvPr id="6" name="Zástupný symbol pro zápatí 5">
            <a:extLst>
              <a:ext uri="{FF2B5EF4-FFF2-40B4-BE49-F238E27FC236}">
                <a16:creationId xmlns:a16="http://schemas.microsoft.com/office/drawing/2014/main" id="{8B151AF1-2ED6-E9F1-44B8-45E00DBED77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74A7DDA-7B14-A810-D889-7A875D4079AF}"/>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223544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02425B-7849-6ECB-FE6C-CC4A556A163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9009191-A80C-1A75-F188-37996EB1CF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81E4A496-A864-BC59-681A-4E04B0503A62}"/>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B2E5ECF-C3C4-5375-52EA-FBABE44E1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CF0E849-FC20-F00B-4147-C8CD08147A21}"/>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6CE1A9A-78B3-030A-907B-042EDA51F946}"/>
              </a:ext>
            </a:extLst>
          </p:cNvPr>
          <p:cNvSpPr>
            <a:spLocks noGrp="1"/>
          </p:cNvSpPr>
          <p:nvPr>
            <p:ph type="dt" sz="half" idx="10"/>
          </p:nvPr>
        </p:nvSpPr>
        <p:spPr/>
        <p:txBody>
          <a:bodyPr/>
          <a:lstStyle/>
          <a:p>
            <a:fld id="{8A628111-53CE-4735-BCE5-DEB38254DCB7}" type="datetimeFigureOut">
              <a:rPr lang="cs-CZ" smtClean="0"/>
              <a:t>16.10.2024</a:t>
            </a:fld>
            <a:endParaRPr lang="cs-CZ"/>
          </a:p>
        </p:txBody>
      </p:sp>
      <p:sp>
        <p:nvSpPr>
          <p:cNvPr id="8" name="Zástupný symbol pro zápatí 7">
            <a:extLst>
              <a:ext uri="{FF2B5EF4-FFF2-40B4-BE49-F238E27FC236}">
                <a16:creationId xmlns:a16="http://schemas.microsoft.com/office/drawing/2014/main" id="{74FD89A6-81D2-955E-CC67-43867901F8E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C1EE1C8-4553-F3E4-94D3-2E192F6F5460}"/>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197997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F4A0DF-0C71-85CE-9AD0-2C490613DDD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A908BB6B-01FA-D836-A86D-23FE5008B0E7}"/>
              </a:ext>
            </a:extLst>
          </p:cNvPr>
          <p:cNvSpPr>
            <a:spLocks noGrp="1"/>
          </p:cNvSpPr>
          <p:nvPr>
            <p:ph type="dt" sz="half" idx="10"/>
          </p:nvPr>
        </p:nvSpPr>
        <p:spPr/>
        <p:txBody>
          <a:bodyPr/>
          <a:lstStyle/>
          <a:p>
            <a:fld id="{8A628111-53CE-4735-BCE5-DEB38254DCB7}" type="datetimeFigureOut">
              <a:rPr lang="cs-CZ" smtClean="0"/>
              <a:t>16.10.2024</a:t>
            </a:fld>
            <a:endParaRPr lang="cs-CZ"/>
          </a:p>
        </p:txBody>
      </p:sp>
      <p:sp>
        <p:nvSpPr>
          <p:cNvPr id="4" name="Zástupný symbol pro zápatí 3">
            <a:extLst>
              <a:ext uri="{FF2B5EF4-FFF2-40B4-BE49-F238E27FC236}">
                <a16:creationId xmlns:a16="http://schemas.microsoft.com/office/drawing/2014/main" id="{BE5C8A66-8588-076F-420F-7990D8810F7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67DBC84-721C-F0E3-D2A6-2B31F9392256}"/>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318293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48C1B35-7446-D4FA-9272-38F8A4EF7A67}"/>
              </a:ext>
            </a:extLst>
          </p:cNvPr>
          <p:cNvSpPr>
            <a:spLocks noGrp="1"/>
          </p:cNvSpPr>
          <p:nvPr>
            <p:ph type="dt" sz="half" idx="10"/>
          </p:nvPr>
        </p:nvSpPr>
        <p:spPr/>
        <p:txBody>
          <a:bodyPr/>
          <a:lstStyle/>
          <a:p>
            <a:fld id="{8A628111-53CE-4735-BCE5-DEB38254DCB7}" type="datetimeFigureOut">
              <a:rPr lang="cs-CZ" smtClean="0"/>
              <a:t>16.10.2024</a:t>
            </a:fld>
            <a:endParaRPr lang="cs-CZ"/>
          </a:p>
        </p:txBody>
      </p:sp>
      <p:sp>
        <p:nvSpPr>
          <p:cNvPr id="3" name="Zástupný symbol pro zápatí 2">
            <a:extLst>
              <a:ext uri="{FF2B5EF4-FFF2-40B4-BE49-F238E27FC236}">
                <a16:creationId xmlns:a16="http://schemas.microsoft.com/office/drawing/2014/main" id="{E550B680-9311-BEE5-AC2F-9C003B82B79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742414C-449C-B6B2-7854-AAC2796DE8BD}"/>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249089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9A3327-964A-7525-4899-906DE612BE7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D3B8C6C-3CA5-C617-C1BD-3E07A21434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9A52FCF-FFE4-B228-7592-3D8BA4D59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F4DEF57-A687-8708-B647-4A101F784EB2}"/>
              </a:ext>
            </a:extLst>
          </p:cNvPr>
          <p:cNvSpPr>
            <a:spLocks noGrp="1"/>
          </p:cNvSpPr>
          <p:nvPr>
            <p:ph type="dt" sz="half" idx="10"/>
          </p:nvPr>
        </p:nvSpPr>
        <p:spPr/>
        <p:txBody>
          <a:bodyPr/>
          <a:lstStyle/>
          <a:p>
            <a:fld id="{8A628111-53CE-4735-BCE5-DEB38254DCB7}" type="datetimeFigureOut">
              <a:rPr lang="cs-CZ" smtClean="0"/>
              <a:t>16.10.2024</a:t>
            </a:fld>
            <a:endParaRPr lang="cs-CZ"/>
          </a:p>
        </p:txBody>
      </p:sp>
      <p:sp>
        <p:nvSpPr>
          <p:cNvPr id="6" name="Zástupný symbol pro zápatí 5">
            <a:extLst>
              <a:ext uri="{FF2B5EF4-FFF2-40B4-BE49-F238E27FC236}">
                <a16:creationId xmlns:a16="http://schemas.microsoft.com/office/drawing/2014/main" id="{AE2FF514-5CC9-703D-F2B8-B2A2B3BE557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9255FE4-223B-159D-EAF8-DB62EC9FAE9C}"/>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261169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FA0150-AD57-D96B-E2A5-E62AB7B4144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9295BD24-3E37-F545-8E85-CD2A80DD4D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B22CA8CC-BD93-ED88-8916-D494D25E8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B36D5F9-4CD1-D4CF-E05A-1F30E5C9B369}"/>
              </a:ext>
            </a:extLst>
          </p:cNvPr>
          <p:cNvSpPr>
            <a:spLocks noGrp="1"/>
          </p:cNvSpPr>
          <p:nvPr>
            <p:ph type="dt" sz="half" idx="10"/>
          </p:nvPr>
        </p:nvSpPr>
        <p:spPr/>
        <p:txBody>
          <a:bodyPr/>
          <a:lstStyle/>
          <a:p>
            <a:fld id="{8A628111-53CE-4735-BCE5-DEB38254DCB7}" type="datetimeFigureOut">
              <a:rPr lang="cs-CZ" smtClean="0"/>
              <a:t>16.10.2024</a:t>
            </a:fld>
            <a:endParaRPr lang="cs-CZ"/>
          </a:p>
        </p:txBody>
      </p:sp>
      <p:sp>
        <p:nvSpPr>
          <p:cNvPr id="6" name="Zástupný symbol pro zápatí 5">
            <a:extLst>
              <a:ext uri="{FF2B5EF4-FFF2-40B4-BE49-F238E27FC236}">
                <a16:creationId xmlns:a16="http://schemas.microsoft.com/office/drawing/2014/main" id="{7660B9FA-5BA6-0DD1-314D-F7FF6E9B320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28C122B-CF6E-EE76-FD44-DA3D9B9E4207}"/>
              </a:ext>
            </a:extLst>
          </p:cNvPr>
          <p:cNvSpPr>
            <a:spLocks noGrp="1"/>
          </p:cNvSpPr>
          <p:nvPr>
            <p:ph type="sldNum" sz="quarter" idx="12"/>
          </p:nvPr>
        </p:nvSpPr>
        <p:spPr/>
        <p:txBody>
          <a:bodyPr/>
          <a:lstStyle/>
          <a:p>
            <a:fld id="{0B01979C-3BC9-439B-BA96-DD9903F2A56D}" type="slidenum">
              <a:rPr lang="cs-CZ" smtClean="0"/>
              <a:t>‹#›</a:t>
            </a:fld>
            <a:endParaRPr lang="cs-CZ"/>
          </a:p>
        </p:txBody>
      </p:sp>
    </p:spTree>
    <p:extLst>
      <p:ext uri="{BB962C8B-B14F-4D97-AF65-F5344CB8AC3E}">
        <p14:creationId xmlns:p14="http://schemas.microsoft.com/office/powerpoint/2010/main" val="405059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FB62EC3-64C7-A1B5-E016-AD10973A51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FA8477A7-4B04-5F19-0A3C-5C8361822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D8BCBC7-0336-E9A4-E723-E2A26D5A3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28111-53CE-4735-BCE5-DEB38254DCB7}" type="datetimeFigureOut">
              <a:rPr lang="cs-CZ" smtClean="0"/>
              <a:t>16.10.2024</a:t>
            </a:fld>
            <a:endParaRPr lang="cs-CZ"/>
          </a:p>
        </p:txBody>
      </p:sp>
      <p:sp>
        <p:nvSpPr>
          <p:cNvPr id="5" name="Zástupný symbol pro zápatí 4">
            <a:extLst>
              <a:ext uri="{FF2B5EF4-FFF2-40B4-BE49-F238E27FC236}">
                <a16:creationId xmlns:a16="http://schemas.microsoft.com/office/drawing/2014/main" id="{6ECB05E6-AE94-E815-91EB-69934AE8E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098D8A0F-DE69-D1F2-D6E8-6C3197547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1979C-3BC9-439B-BA96-DD9903F2A56D}" type="slidenum">
              <a:rPr lang="cs-CZ" smtClean="0"/>
              <a:t>‹#›</a:t>
            </a:fld>
            <a:endParaRPr lang="cs-CZ"/>
          </a:p>
        </p:txBody>
      </p:sp>
    </p:spTree>
    <p:extLst>
      <p:ext uri="{BB962C8B-B14F-4D97-AF65-F5344CB8AC3E}">
        <p14:creationId xmlns:p14="http://schemas.microsoft.com/office/powerpoint/2010/main" val="3902952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CD5963-6A4F-F155-698B-D28B80C5F21F}"/>
              </a:ext>
            </a:extLst>
          </p:cNvPr>
          <p:cNvSpPr>
            <a:spLocks noGrp="1"/>
          </p:cNvSpPr>
          <p:nvPr>
            <p:ph type="ctrTitle"/>
          </p:nvPr>
        </p:nvSpPr>
        <p:spPr/>
        <p:txBody>
          <a:bodyPr/>
          <a:lstStyle/>
          <a:p>
            <a:r>
              <a:rPr lang="cs-CZ" dirty="0"/>
              <a:t>Neolit na pevnině</a:t>
            </a:r>
          </a:p>
        </p:txBody>
      </p:sp>
      <p:sp>
        <p:nvSpPr>
          <p:cNvPr id="3" name="Podnadpis 2">
            <a:extLst>
              <a:ext uri="{FF2B5EF4-FFF2-40B4-BE49-F238E27FC236}">
                <a16:creationId xmlns:a16="http://schemas.microsoft.com/office/drawing/2014/main" id="{18F9F4A8-6D12-F911-3EB8-47C50F1B37A8}"/>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4191282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E136D8-6697-18AF-6ED6-375BCE84FD40}"/>
              </a:ext>
            </a:extLst>
          </p:cNvPr>
          <p:cNvSpPr>
            <a:spLocks noGrp="1"/>
          </p:cNvSpPr>
          <p:nvPr>
            <p:ph type="title"/>
          </p:nvPr>
        </p:nvSpPr>
        <p:spPr/>
        <p:txBody>
          <a:bodyPr/>
          <a:lstStyle/>
          <a:p>
            <a:r>
              <a:rPr lang="cs-CZ" dirty="0"/>
              <a:t>Nea </a:t>
            </a:r>
            <a:r>
              <a:rPr lang="cs-CZ" dirty="0" err="1"/>
              <a:t>Nikomedeia</a:t>
            </a:r>
            <a:r>
              <a:rPr lang="cs-CZ" dirty="0"/>
              <a:t> – rekonstrukce domu (EN)</a:t>
            </a:r>
          </a:p>
        </p:txBody>
      </p:sp>
      <p:pic>
        <p:nvPicPr>
          <p:cNvPr id="5" name="Zástupný obsah 4">
            <a:extLst>
              <a:ext uri="{FF2B5EF4-FFF2-40B4-BE49-F238E27FC236}">
                <a16:creationId xmlns:a16="http://schemas.microsoft.com/office/drawing/2014/main" id="{D4504045-6651-1475-7C05-DD618D3392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0" y="2134394"/>
            <a:ext cx="3810000" cy="3733800"/>
          </a:xfrm>
        </p:spPr>
      </p:pic>
    </p:spTree>
    <p:extLst>
      <p:ext uri="{BB962C8B-B14F-4D97-AF65-F5344CB8AC3E}">
        <p14:creationId xmlns:p14="http://schemas.microsoft.com/office/powerpoint/2010/main" val="209633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A79763-F75A-3368-F471-6FB7E6E1263D}"/>
              </a:ext>
            </a:extLst>
          </p:cNvPr>
          <p:cNvSpPr>
            <a:spLocks noGrp="1"/>
          </p:cNvSpPr>
          <p:nvPr>
            <p:ph type="title"/>
          </p:nvPr>
        </p:nvSpPr>
        <p:spPr/>
        <p:txBody>
          <a:bodyPr/>
          <a:lstStyle/>
          <a:p>
            <a:r>
              <a:rPr lang="cs-CZ" dirty="0" err="1"/>
              <a:t>Sesklo</a:t>
            </a:r>
            <a:r>
              <a:rPr lang="cs-CZ" dirty="0"/>
              <a:t> rekonstrukce domu (MN)</a:t>
            </a:r>
          </a:p>
        </p:txBody>
      </p:sp>
      <p:pic>
        <p:nvPicPr>
          <p:cNvPr id="5" name="Zástupný obsah 4">
            <a:extLst>
              <a:ext uri="{FF2B5EF4-FFF2-40B4-BE49-F238E27FC236}">
                <a16:creationId xmlns:a16="http://schemas.microsoft.com/office/drawing/2014/main" id="{FB3AE013-C4F2-9BDD-085B-5C1B64BE8C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9702" y="1825625"/>
            <a:ext cx="4107004" cy="4580640"/>
          </a:xfrm>
        </p:spPr>
      </p:pic>
    </p:spTree>
    <p:extLst>
      <p:ext uri="{BB962C8B-B14F-4D97-AF65-F5344CB8AC3E}">
        <p14:creationId xmlns:p14="http://schemas.microsoft.com/office/powerpoint/2010/main" val="163911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92E098-9AFE-8994-DC0A-C2B66396C83C}"/>
              </a:ext>
            </a:extLst>
          </p:cNvPr>
          <p:cNvSpPr>
            <a:spLocks noGrp="1"/>
          </p:cNvSpPr>
          <p:nvPr>
            <p:ph type="title"/>
          </p:nvPr>
        </p:nvSpPr>
        <p:spPr>
          <a:xfrm>
            <a:off x="838200" y="365126"/>
            <a:ext cx="10515600" cy="834410"/>
          </a:xfrm>
        </p:spPr>
        <p:txBody>
          <a:bodyPr>
            <a:normAutofit/>
          </a:bodyPr>
          <a:lstStyle/>
          <a:p>
            <a:r>
              <a:rPr lang="cs-CZ" sz="2800" b="1" dirty="0"/>
              <a:t>Architektura a plánování</a:t>
            </a:r>
          </a:p>
        </p:txBody>
      </p:sp>
      <p:sp>
        <p:nvSpPr>
          <p:cNvPr id="3" name="Zástupný obsah 2">
            <a:extLst>
              <a:ext uri="{FF2B5EF4-FFF2-40B4-BE49-F238E27FC236}">
                <a16:creationId xmlns:a16="http://schemas.microsoft.com/office/drawing/2014/main" id="{48629786-4ABF-C001-07F5-6592AA9FF0C0}"/>
              </a:ext>
            </a:extLst>
          </p:cNvPr>
          <p:cNvSpPr>
            <a:spLocks noGrp="1"/>
          </p:cNvSpPr>
          <p:nvPr>
            <p:ph idx="1"/>
          </p:nvPr>
        </p:nvSpPr>
        <p:spPr>
          <a:xfrm>
            <a:off x="838200" y="1337188"/>
            <a:ext cx="10515600" cy="5155686"/>
          </a:xfrm>
        </p:spPr>
        <p:txBody>
          <a:bodyPr>
            <a:normAutofit fontScale="25000" lnSpcReduction="20000"/>
          </a:bodyPr>
          <a:lstStyle/>
          <a:p>
            <a:r>
              <a:rPr lang="cs-CZ" sz="6400" dirty="0"/>
              <a:t>Pouze málo lokalit se dochovalo nebo bylo prozkoumáno natolik, abychom dokázali spolehlivě rekonstruovat jejich podobu.</a:t>
            </a:r>
          </a:p>
          <a:p>
            <a:r>
              <a:rPr lang="cs-CZ" sz="6400" dirty="0"/>
              <a:t>Mezi nejlépe dochované a prozkoumané patří </a:t>
            </a:r>
            <a:r>
              <a:rPr lang="cs-CZ" sz="6400" dirty="0" err="1"/>
              <a:t>Sesklo</a:t>
            </a:r>
            <a:r>
              <a:rPr lang="cs-CZ" sz="6400" dirty="0"/>
              <a:t> a </a:t>
            </a:r>
            <a:r>
              <a:rPr lang="cs-CZ" sz="6400" dirty="0" err="1"/>
              <a:t>Dimini</a:t>
            </a:r>
            <a:r>
              <a:rPr lang="cs-CZ" sz="6400" dirty="0"/>
              <a:t> i zde se však výzkumy soustřeďovaly zejména na výše položené Akropole.</a:t>
            </a:r>
          </a:p>
          <a:p>
            <a:r>
              <a:rPr lang="cs-CZ" sz="6400" dirty="0"/>
              <a:t>Většina </a:t>
            </a:r>
            <a:r>
              <a:rPr lang="cs-CZ" sz="6400" dirty="0" err="1"/>
              <a:t>tellů</a:t>
            </a:r>
            <a:r>
              <a:rPr lang="cs-CZ" sz="6400" dirty="0"/>
              <a:t> byla nejspíše obývána malými rovnostářskými komunitami o přibližně 100 až 200 lidech. Výjimku představuje například </a:t>
            </a:r>
            <a:r>
              <a:rPr lang="cs-CZ" sz="6400" dirty="0" err="1"/>
              <a:t>Sesklo</a:t>
            </a:r>
            <a:r>
              <a:rPr lang="cs-CZ" sz="6400" dirty="0"/>
              <a:t> (MN) jehož populace se na vrcholu odhaduje na zhruba 3000 osob. Domy v nižší části města (12 ha) jsou většinou prostší a malé, zatímco ve vyšší části (1 ha) dosahují větších rozměrů. </a:t>
            </a:r>
          </a:p>
          <a:p>
            <a:r>
              <a:rPr lang="cs-CZ" sz="6400" dirty="0"/>
              <a:t>Během pozdního neolitu (LN) se začínají objevovat velké centrální stavby s krytým vchodem (</a:t>
            </a:r>
            <a:r>
              <a:rPr lang="cs-CZ" sz="6400" dirty="0" err="1"/>
              <a:t>Sesklo</a:t>
            </a:r>
            <a:r>
              <a:rPr lang="cs-CZ" sz="6400" dirty="0"/>
              <a:t>, </a:t>
            </a:r>
            <a:r>
              <a:rPr lang="cs-CZ" sz="6400" dirty="0" err="1"/>
              <a:t>Dimini</a:t>
            </a:r>
            <a:r>
              <a:rPr lang="cs-CZ" sz="6400" dirty="0"/>
              <a:t>), které jsou někdy označovány jako </a:t>
            </a:r>
            <a:r>
              <a:rPr lang="cs-CZ" sz="6400" dirty="0" err="1"/>
              <a:t>megaron</a:t>
            </a:r>
            <a:r>
              <a:rPr lang="cs-CZ" sz="6400" dirty="0"/>
              <a:t> (objevují se od Palestiny po Evropu a vyskytují se dále i v době bronzové). Ty se obvykle spojují se vznikem elitních vrstev společnosti. Někteří badatelé tak spatřují v členění těchto sídlišť (vyšší akropole a nižší město) důkaz o hierarchickém uspořádání společnosti.</a:t>
            </a:r>
          </a:p>
          <a:p>
            <a:r>
              <a:rPr lang="cs-CZ" sz="6400" dirty="0"/>
              <a:t>Centrální část (akropole) na lokalitě </a:t>
            </a:r>
            <a:r>
              <a:rPr lang="cs-CZ" sz="6400" dirty="0" err="1"/>
              <a:t>Sesklo</a:t>
            </a:r>
            <a:r>
              <a:rPr lang="cs-CZ" sz="6400" dirty="0"/>
              <a:t> (LN) je obehnána zdí. O její funkci se vedou diskuze. Někteří ji považují za opevnění, podle jiných však nejspíše plnila spíše symbolický, praktický či rituální význam (vymezení akropole od zbytku města). Ve spodní části lokality se nacházely jednoduché čtvercové domy z vyplétaných konstrukcí.</a:t>
            </a:r>
          </a:p>
          <a:p>
            <a:r>
              <a:rPr lang="cs-CZ" sz="6400" dirty="0"/>
              <a:t>Také na lokalitě </a:t>
            </a:r>
            <a:r>
              <a:rPr lang="cs-CZ" sz="6400" dirty="0" err="1"/>
              <a:t>Dimini</a:t>
            </a:r>
            <a:r>
              <a:rPr lang="cs-CZ" sz="6400" dirty="0"/>
              <a:t> (LN) se ve vyvýšené centrální části nachází budova označovaná jako </a:t>
            </a:r>
            <a:r>
              <a:rPr lang="cs-CZ" sz="6400" dirty="0" err="1"/>
              <a:t>megaron</a:t>
            </a:r>
            <a:r>
              <a:rPr lang="cs-CZ" sz="6400" dirty="0"/>
              <a:t>. Ta byla obklopena sérií kruhových zdí, které jsou interpretovány podobným způsobem jako na lokalitě </a:t>
            </a:r>
            <a:r>
              <a:rPr lang="cs-CZ" sz="6400" dirty="0" err="1"/>
              <a:t>Sesklo</a:t>
            </a:r>
            <a:r>
              <a:rPr lang="cs-CZ" sz="6400" dirty="0"/>
              <a:t> (fortifikace/vymezení prostor). Okolo centrální části se nacházely domy (podobně </a:t>
            </a:r>
            <a:r>
              <a:rPr lang="cs-CZ" sz="6400" dirty="0" err="1"/>
              <a:t>Sesklo</a:t>
            </a:r>
            <a:r>
              <a:rPr lang="cs-CZ" sz="6400" dirty="0"/>
              <a:t>). </a:t>
            </a:r>
          </a:p>
          <a:p>
            <a:r>
              <a:rPr lang="cs-CZ" sz="6400" dirty="0"/>
              <a:t>Během finálního neolitu se na jihu Řecka (pevnina, Kyklady) začínají objevovat opevněné vesnice, což může souviset se snahou o kontrolu zdrojů.</a:t>
            </a:r>
          </a:p>
          <a:p>
            <a:r>
              <a:rPr lang="cs-CZ" sz="6400" dirty="0"/>
              <a:t>Z neolitu známe rovněž malé modely domů (od MN v Thesálii od LN např. na Krétě) s jednou místností. Většina modelů je malována červenou barvou na bílém povrchu (podobně jako keramika). V některých domech se našly i malé hliněné figurky, které zřejmě reprezentují obyvatele domu.</a:t>
            </a:r>
          </a:p>
          <a:p>
            <a:endParaRPr lang="cs-CZ" sz="4900"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019764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138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1400B95-F7C5-C644-40EF-B5A4E361D69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Sesklo (LN I) - plán</a:t>
            </a:r>
          </a:p>
        </p:txBody>
      </p:sp>
      <p:pic>
        <p:nvPicPr>
          <p:cNvPr id="5" name="Zástupný obsah 4">
            <a:extLst>
              <a:ext uri="{FF2B5EF4-FFF2-40B4-BE49-F238E27FC236}">
                <a16:creationId xmlns:a16="http://schemas.microsoft.com/office/drawing/2014/main" id="{42819A98-02E6-CCFF-DBEE-A09AFBBF18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3450" y="961812"/>
            <a:ext cx="3858498" cy="4930987"/>
          </a:xfrm>
          <a:prstGeom prst="rect">
            <a:avLst/>
          </a:prstGeom>
        </p:spPr>
      </p:pic>
    </p:spTree>
    <p:extLst>
      <p:ext uri="{BB962C8B-B14F-4D97-AF65-F5344CB8AC3E}">
        <p14:creationId xmlns:p14="http://schemas.microsoft.com/office/powerpoint/2010/main" val="3790911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92457DE-5312-5961-3AA4-8782B3D0122C}"/>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rgbClr val="FFFFFF"/>
                </a:solidFill>
                <a:latin typeface="+mj-lt"/>
                <a:ea typeface="+mj-ea"/>
                <a:cs typeface="+mj-cs"/>
              </a:rPr>
              <a:t>Dimini</a:t>
            </a:r>
            <a:r>
              <a:rPr lang="en-US" sz="2600" kern="1200" dirty="0">
                <a:solidFill>
                  <a:srgbClr val="FFFFFF"/>
                </a:solidFill>
                <a:latin typeface="+mj-lt"/>
                <a:ea typeface="+mj-ea"/>
                <a:cs typeface="+mj-cs"/>
              </a:rPr>
              <a:t> (LN) –</a:t>
            </a:r>
            <a:r>
              <a:rPr lang="en-US" sz="2600" kern="1200" dirty="0" err="1">
                <a:solidFill>
                  <a:srgbClr val="FFFFFF"/>
                </a:solidFill>
                <a:latin typeface="+mj-lt"/>
                <a:ea typeface="+mj-ea"/>
                <a:cs typeface="+mj-cs"/>
              </a:rPr>
              <a:t>plán</a:t>
            </a:r>
            <a:endParaRPr lang="en-US" sz="2600" kern="1200" dirty="0">
              <a:solidFill>
                <a:srgbClr val="FFFFFF"/>
              </a:solidFill>
              <a:latin typeface="+mj-lt"/>
              <a:ea typeface="+mj-ea"/>
              <a:cs typeface="+mj-cs"/>
            </a:endParaRPr>
          </a:p>
        </p:txBody>
      </p:sp>
      <p:pic>
        <p:nvPicPr>
          <p:cNvPr id="9" name="Zástupný obsah 8">
            <a:extLst>
              <a:ext uri="{FF2B5EF4-FFF2-40B4-BE49-F238E27FC236}">
                <a16:creationId xmlns:a16="http://schemas.microsoft.com/office/drawing/2014/main" id="{584FBC40-EDA2-DAF8-12E6-A1A58CDB9D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0792" y="368425"/>
            <a:ext cx="5193250" cy="5969252"/>
          </a:xfrm>
          <a:prstGeom prst="rect">
            <a:avLst/>
          </a:prstGeom>
        </p:spPr>
      </p:pic>
    </p:spTree>
    <p:extLst>
      <p:ext uri="{BB962C8B-B14F-4D97-AF65-F5344CB8AC3E}">
        <p14:creationId xmlns:p14="http://schemas.microsoft.com/office/powerpoint/2010/main" val="3223005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Zástupný obsah 4" descr="Obsah obrázku text&#10;&#10;Popis byl vytvořen automaticky">
            <a:extLst>
              <a:ext uri="{FF2B5EF4-FFF2-40B4-BE49-F238E27FC236}">
                <a16:creationId xmlns:a16="http://schemas.microsoft.com/office/drawing/2014/main" id="{619BC4F3-7CF1-997E-ECB6-8C25D44FCD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163" y="958316"/>
            <a:ext cx="7746709" cy="4899793"/>
          </a:xfrm>
          <a:prstGeom prst="rect">
            <a:avLst/>
          </a:prstGeom>
        </p:spPr>
      </p:pic>
    </p:spTree>
    <p:extLst>
      <p:ext uri="{BB962C8B-B14F-4D97-AF65-F5344CB8AC3E}">
        <p14:creationId xmlns:p14="http://schemas.microsoft.com/office/powerpoint/2010/main" val="616069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3D9DA9-1859-7273-7FDB-113F9EDF7377}"/>
              </a:ext>
            </a:extLst>
          </p:cNvPr>
          <p:cNvSpPr>
            <a:spLocks noGrp="1"/>
          </p:cNvSpPr>
          <p:nvPr>
            <p:ph type="title"/>
          </p:nvPr>
        </p:nvSpPr>
        <p:spPr/>
        <p:txBody>
          <a:bodyPr/>
          <a:lstStyle/>
          <a:p>
            <a:r>
              <a:rPr lang="cs-CZ" dirty="0"/>
              <a:t>Figurky</a:t>
            </a:r>
          </a:p>
        </p:txBody>
      </p:sp>
      <p:sp>
        <p:nvSpPr>
          <p:cNvPr id="3" name="Zástupný obsah 2">
            <a:extLst>
              <a:ext uri="{FF2B5EF4-FFF2-40B4-BE49-F238E27FC236}">
                <a16:creationId xmlns:a16="http://schemas.microsoft.com/office/drawing/2014/main" id="{D889A7F7-67DF-8EA9-40DA-DE9C07501884}"/>
              </a:ext>
            </a:extLst>
          </p:cNvPr>
          <p:cNvSpPr>
            <a:spLocks noGrp="1"/>
          </p:cNvSpPr>
          <p:nvPr>
            <p:ph idx="1"/>
          </p:nvPr>
        </p:nvSpPr>
        <p:spPr/>
        <p:txBody>
          <a:bodyPr>
            <a:normAutofit fontScale="85000" lnSpcReduction="20000"/>
          </a:bodyPr>
          <a:lstStyle/>
          <a:p>
            <a:r>
              <a:rPr lang="cs-CZ" dirty="0"/>
              <a:t> Během neolitu se objevují schématické a naturalistické figurky.</a:t>
            </a:r>
          </a:p>
          <a:p>
            <a:r>
              <a:rPr lang="cs-CZ" dirty="0"/>
              <a:t>Naturalistické figurky nejčastěji zobrazují nahé ženy, které buďto stojí (často se zvýrazněným pohlavím a hýžděmi) a nebo sedí na zemi či na sedátku. Mužské figurky se vyskytují vzácněji, obvykle zaujímají polohu v sedě (např. MN </a:t>
            </a:r>
            <a:r>
              <a:rPr lang="cs-CZ" dirty="0" err="1"/>
              <a:t>Sesklo</a:t>
            </a:r>
            <a:r>
              <a:rPr lang="cs-CZ" dirty="0"/>
              <a:t>).</a:t>
            </a:r>
          </a:p>
          <a:p>
            <a:r>
              <a:rPr lang="cs-CZ" dirty="0"/>
              <a:t>Schematické figurky zachycují pouze jednoduché obrysy postavy. Většinou podobné tvaru houslí </a:t>
            </a:r>
            <a:r>
              <a:rPr lang="cs-CZ"/>
              <a:t>nebo kříže. </a:t>
            </a:r>
            <a:endParaRPr lang="cs-CZ" dirty="0"/>
          </a:p>
          <a:p>
            <a:r>
              <a:rPr lang="cs-CZ" dirty="0"/>
              <a:t>Zvířecí figurky jsou poměrně vzácné a těžko se rozlišují. Většinou domácí zvířata ovce, kozy, krávy.</a:t>
            </a:r>
          </a:p>
          <a:p>
            <a:r>
              <a:rPr lang="cs-CZ" dirty="0"/>
              <a:t>Nejčastěji jsou vyráběny z hlíny a dále z kamene (mramor, vápenec).</a:t>
            </a:r>
          </a:p>
          <a:p>
            <a:r>
              <a:rPr lang="cs-CZ" dirty="0"/>
              <a:t>V pozdním neolitu (LN) se objevují tzv. </a:t>
            </a:r>
            <a:r>
              <a:rPr lang="cs-CZ" dirty="0" err="1"/>
              <a:t>akrolitické</a:t>
            </a:r>
            <a:r>
              <a:rPr lang="cs-CZ" dirty="0"/>
              <a:t> figurky. Dlouhé schématické hlavy jsou vyrobeny z kamene a tělo z hlíny.</a:t>
            </a:r>
          </a:p>
          <a:p>
            <a:r>
              <a:rPr lang="cs-CZ" dirty="0"/>
              <a:t>Figurky mohly sloužit jako symboly fertility, podobizny předků či jako amulety.</a:t>
            </a:r>
          </a:p>
        </p:txBody>
      </p:sp>
    </p:spTree>
    <p:extLst>
      <p:ext uri="{BB962C8B-B14F-4D97-AF65-F5344CB8AC3E}">
        <p14:creationId xmlns:p14="http://schemas.microsoft.com/office/powerpoint/2010/main" val="245152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Zástupný obsah 4" descr="Obsah obrázku text&#10;&#10;Popis byl vytvořen automaticky">
            <a:extLst>
              <a:ext uri="{FF2B5EF4-FFF2-40B4-BE49-F238E27FC236}">
                <a16:creationId xmlns:a16="http://schemas.microsoft.com/office/drawing/2014/main" id="{CCE337EB-DF14-C557-C5B6-73337D1CA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8633" y="643466"/>
            <a:ext cx="4094734" cy="5571067"/>
          </a:xfrm>
          <a:prstGeom prst="rect">
            <a:avLst/>
          </a:prstGeom>
        </p:spPr>
      </p:pic>
    </p:spTree>
    <p:extLst>
      <p:ext uri="{BB962C8B-B14F-4D97-AF65-F5344CB8AC3E}">
        <p14:creationId xmlns:p14="http://schemas.microsoft.com/office/powerpoint/2010/main" val="285218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B7E7C627-195B-D0EE-98B1-9D830F0A0E22}"/>
              </a:ext>
            </a:extLst>
          </p:cNvPr>
          <p:cNvSpPr>
            <a:spLocks noGrp="1"/>
          </p:cNvSpPr>
          <p:nvPr>
            <p:ph type="body" idx="1"/>
          </p:nvPr>
        </p:nvSpPr>
        <p:spPr>
          <a:xfrm>
            <a:off x="509047" y="256381"/>
            <a:ext cx="5157787" cy="823912"/>
          </a:xfrm>
        </p:spPr>
        <p:txBody>
          <a:bodyPr/>
          <a:lstStyle/>
          <a:p>
            <a:r>
              <a:rPr lang="cs-CZ" dirty="0" err="1"/>
              <a:t>Ierapetra</a:t>
            </a:r>
            <a:r>
              <a:rPr lang="cs-CZ" dirty="0"/>
              <a:t> (MN-LN)</a:t>
            </a:r>
          </a:p>
        </p:txBody>
      </p:sp>
      <p:pic>
        <p:nvPicPr>
          <p:cNvPr id="5" name="Zástupný obsah 4" descr="Obsah obrázku sklenice&#10;&#10;Popis byl vytvořen automaticky">
            <a:extLst>
              <a:ext uri="{FF2B5EF4-FFF2-40B4-BE49-F238E27FC236}">
                <a16:creationId xmlns:a16="http://schemas.microsoft.com/office/drawing/2014/main" id="{6B429107-D260-1632-7C31-FA2E7A8E291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25589" y="1926077"/>
            <a:ext cx="2992579" cy="4263586"/>
          </a:xfrm>
        </p:spPr>
      </p:pic>
      <p:sp>
        <p:nvSpPr>
          <p:cNvPr id="6" name="Zástupný text 5">
            <a:extLst>
              <a:ext uri="{FF2B5EF4-FFF2-40B4-BE49-F238E27FC236}">
                <a16:creationId xmlns:a16="http://schemas.microsoft.com/office/drawing/2014/main" id="{FFF1A9A0-C4D0-3B57-CEF5-CC7E3B5E3E08}"/>
              </a:ext>
            </a:extLst>
          </p:cNvPr>
          <p:cNvSpPr>
            <a:spLocks noGrp="1"/>
          </p:cNvSpPr>
          <p:nvPr>
            <p:ph type="body" sz="quarter" idx="3"/>
          </p:nvPr>
        </p:nvSpPr>
        <p:spPr>
          <a:xfrm>
            <a:off x="6096000" y="256381"/>
            <a:ext cx="5183188" cy="823912"/>
          </a:xfrm>
        </p:spPr>
        <p:txBody>
          <a:bodyPr/>
          <a:lstStyle/>
          <a:p>
            <a:r>
              <a:rPr lang="cs-CZ" dirty="0" err="1"/>
              <a:t>Sesklo</a:t>
            </a:r>
            <a:r>
              <a:rPr lang="cs-CZ" dirty="0"/>
              <a:t> (LN)</a:t>
            </a:r>
          </a:p>
        </p:txBody>
      </p:sp>
      <p:pic>
        <p:nvPicPr>
          <p:cNvPr id="9" name="Zástupný obsah 8" descr="Obsah obrázku zeď, kámen&#10;&#10;Popis byl vytvořen automaticky">
            <a:extLst>
              <a:ext uri="{FF2B5EF4-FFF2-40B4-BE49-F238E27FC236}">
                <a16:creationId xmlns:a16="http://schemas.microsoft.com/office/drawing/2014/main" id="{74ABDB41-07B0-87A4-C2B7-9F9A8203AE6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382073" y="1624519"/>
            <a:ext cx="3423858" cy="4565144"/>
          </a:xfrm>
        </p:spPr>
      </p:pic>
    </p:spTree>
    <p:extLst>
      <p:ext uri="{BB962C8B-B14F-4D97-AF65-F5344CB8AC3E}">
        <p14:creationId xmlns:p14="http://schemas.microsoft.com/office/powerpoint/2010/main" val="1524639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071923-ECB0-B9B0-5250-CD32C82D5FA0}"/>
              </a:ext>
            </a:extLst>
          </p:cNvPr>
          <p:cNvSpPr>
            <a:spLocks noGrp="1"/>
          </p:cNvSpPr>
          <p:nvPr>
            <p:ph type="title"/>
          </p:nvPr>
        </p:nvSpPr>
        <p:spPr>
          <a:xfrm>
            <a:off x="838200" y="365125"/>
            <a:ext cx="10515600" cy="686927"/>
          </a:xfrm>
        </p:spPr>
        <p:txBody>
          <a:bodyPr>
            <a:normAutofit/>
          </a:bodyPr>
          <a:lstStyle/>
          <a:p>
            <a:r>
              <a:rPr lang="cs-CZ" sz="2000" b="1" dirty="0" err="1">
                <a:latin typeface="Times New Roman" panose="02020603050405020304" pitchFamily="18" charset="0"/>
                <a:cs typeface="Times New Roman" panose="02020603050405020304" pitchFamily="18" charset="0"/>
              </a:rPr>
              <a:t>Asprochoma</a:t>
            </a:r>
            <a:r>
              <a:rPr lang="cs-CZ" sz="2000" b="1" dirty="0">
                <a:latin typeface="Times New Roman" panose="02020603050405020304" pitchFamily="18" charset="0"/>
                <a:cs typeface="Times New Roman" panose="02020603050405020304" pitchFamily="18" charset="0"/>
              </a:rPr>
              <a:t> (LN) – stylizovaná figurka ve tvaru kříže</a:t>
            </a:r>
          </a:p>
        </p:txBody>
      </p:sp>
      <p:pic>
        <p:nvPicPr>
          <p:cNvPr id="8" name="Zástupný obsah 7" descr="Obsah obrázku text, kalich&#10;&#10;Popis byl vytvořen automaticky">
            <a:extLst>
              <a:ext uri="{FF2B5EF4-FFF2-40B4-BE49-F238E27FC236}">
                <a16:creationId xmlns:a16="http://schemas.microsoft.com/office/drawing/2014/main" id="{43D1E1AA-C728-DEA9-87F5-2E4D3D1ACC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1550" y="1479948"/>
            <a:ext cx="2967276" cy="4697015"/>
          </a:xfrm>
          <a:prstGeom prst="rect">
            <a:avLst/>
          </a:prstGeom>
        </p:spPr>
      </p:pic>
    </p:spTree>
    <p:extLst>
      <p:ext uri="{BB962C8B-B14F-4D97-AF65-F5344CB8AC3E}">
        <p14:creationId xmlns:p14="http://schemas.microsoft.com/office/powerpoint/2010/main" val="181637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0B0B8D-9732-9FF7-C193-16D70AFEE74F}"/>
              </a:ext>
            </a:extLst>
          </p:cNvPr>
          <p:cNvSpPr>
            <a:spLocks noGrp="1"/>
          </p:cNvSpPr>
          <p:nvPr>
            <p:ph type="title"/>
          </p:nvPr>
        </p:nvSpPr>
        <p:spPr>
          <a:xfrm>
            <a:off x="838200" y="365126"/>
            <a:ext cx="10515600" cy="667262"/>
          </a:xfrm>
        </p:spPr>
        <p:txBody>
          <a:bodyPr>
            <a:normAutofit/>
          </a:bodyPr>
          <a:lstStyle/>
          <a:p>
            <a:r>
              <a:rPr lang="cs-CZ" sz="2400" b="1" dirty="0"/>
              <a:t>Problém </a:t>
            </a:r>
            <a:r>
              <a:rPr lang="cs-CZ" sz="2400" b="1" dirty="0" err="1"/>
              <a:t>akeramického</a:t>
            </a:r>
            <a:r>
              <a:rPr lang="cs-CZ" sz="2400" b="1" dirty="0"/>
              <a:t>/</a:t>
            </a:r>
            <a:r>
              <a:rPr lang="cs-CZ" sz="2400" b="1" dirty="0" err="1"/>
              <a:t>prekeramického</a:t>
            </a:r>
            <a:r>
              <a:rPr lang="cs-CZ" sz="2400" b="1" dirty="0"/>
              <a:t> neolitu (c. 7000-6500 př. n. l.)</a:t>
            </a:r>
          </a:p>
        </p:txBody>
      </p:sp>
      <p:sp>
        <p:nvSpPr>
          <p:cNvPr id="3" name="Zástupný obsah 2">
            <a:extLst>
              <a:ext uri="{FF2B5EF4-FFF2-40B4-BE49-F238E27FC236}">
                <a16:creationId xmlns:a16="http://schemas.microsoft.com/office/drawing/2014/main" id="{BB563665-DBD0-2DB0-EAF6-F34B725188D7}"/>
              </a:ext>
            </a:extLst>
          </p:cNvPr>
          <p:cNvSpPr>
            <a:spLocks noGrp="1"/>
          </p:cNvSpPr>
          <p:nvPr>
            <p:ph idx="1"/>
          </p:nvPr>
        </p:nvSpPr>
        <p:spPr/>
        <p:txBody>
          <a:bodyPr>
            <a:normAutofit lnSpcReduction="10000"/>
          </a:bodyPr>
          <a:lstStyle/>
          <a:p>
            <a:r>
              <a:rPr lang="cs-CZ" dirty="0"/>
              <a:t>Nejranější fáze neolitu byly na některých lokalitách (např. </a:t>
            </a:r>
            <a:r>
              <a:rPr lang="cs-CZ" dirty="0" err="1"/>
              <a:t>Franchti</a:t>
            </a:r>
            <a:r>
              <a:rPr lang="cs-CZ" dirty="0"/>
              <a:t>, </a:t>
            </a:r>
            <a:r>
              <a:rPr lang="cs-CZ" dirty="0" err="1"/>
              <a:t>Argissa</a:t>
            </a:r>
            <a:r>
              <a:rPr lang="cs-CZ" dirty="0"/>
              <a:t> </a:t>
            </a:r>
            <a:r>
              <a:rPr lang="cs-CZ" dirty="0" err="1"/>
              <a:t>Magoula</a:t>
            </a:r>
            <a:r>
              <a:rPr lang="cs-CZ" dirty="0"/>
              <a:t>, </a:t>
            </a:r>
            <a:r>
              <a:rPr lang="cs-CZ" dirty="0" err="1"/>
              <a:t>Knossos</a:t>
            </a:r>
            <a:r>
              <a:rPr lang="cs-CZ" dirty="0"/>
              <a:t>) popsány jako </a:t>
            </a:r>
            <a:r>
              <a:rPr lang="cs-CZ" dirty="0" err="1"/>
              <a:t>akeramické</a:t>
            </a:r>
            <a:r>
              <a:rPr lang="cs-CZ" dirty="0"/>
              <a:t>/</a:t>
            </a:r>
            <a:r>
              <a:rPr lang="cs-CZ" dirty="0" err="1"/>
              <a:t>prekeramické</a:t>
            </a:r>
            <a:r>
              <a:rPr lang="cs-CZ" dirty="0"/>
              <a:t>, ačkoliv se v těchto vrstvách našly střepy, které byly interpretovány jako pozdější intruze.</a:t>
            </a:r>
          </a:p>
          <a:p>
            <a:r>
              <a:rPr lang="cs-CZ" dirty="0" err="1"/>
              <a:t>Akeramická</a:t>
            </a:r>
            <a:r>
              <a:rPr lang="cs-CZ" dirty="0"/>
              <a:t>/</a:t>
            </a:r>
            <a:r>
              <a:rPr lang="cs-CZ" dirty="0" err="1"/>
              <a:t>prekeramická</a:t>
            </a:r>
            <a:r>
              <a:rPr lang="cs-CZ" dirty="0"/>
              <a:t> fáze je obvykle téměř nerozlišitelná od následujícího raného neolitu (s výjimkou „absence“ střepů) -&gt; přítomnost kostěné industrie, broušené industrie a štípané industrie (štípané tlakem). Rovněž se objevují figurky z pálené hlíny, což naznačuje znalost vypalování hlíny.</a:t>
            </a:r>
          </a:p>
          <a:p>
            <a:r>
              <a:rPr lang="cs-CZ" dirty="0"/>
              <a:t>Novější studie obvykle pracují s více neutrálním termínem počáteční neolit (</a:t>
            </a:r>
            <a:r>
              <a:rPr lang="cs-CZ" dirty="0" err="1"/>
              <a:t>Initial</a:t>
            </a:r>
            <a:r>
              <a:rPr lang="cs-CZ" dirty="0"/>
              <a:t> </a:t>
            </a:r>
            <a:r>
              <a:rPr lang="cs-CZ" dirty="0" err="1"/>
              <a:t>Neolithic</a:t>
            </a:r>
            <a:r>
              <a:rPr lang="cs-CZ" dirty="0"/>
              <a:t>).</a:t>
            </a:r>
          </a:p>
          <a:p>
            <a:endParaRPr lang="cs-CZ" dirty="0"/>
          </a:p>
        </p:txBody>
      </p:sp>
    </p:spTree>
    <p:extLst>
      <p:ext uri="{BB962C8B-B14F-4D97-AF65-F5344CB8AC3E}">
        <p14:creationId xmlns:p14="http://schemas.microsoft.com/office/powerpoint/2010/main" val="2273780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B8E0BE-7067-912E-439D-2094C26E687C}"/>
              </a:ext>
            </a:extLst>
          </p:cNvPr>
          <p:cNvSpPr>
            <a:spLocks noGrp="1"/>
          </p:cNvSpPr>
          <p:nvPr>
            <p:ph type="title"/>
          </p:nvPr>
        </p:nvSpPr>
        <p:spPr>
          <a:xfrm>
            <a:off x="838200" y="365126"/>
            <a:ext cx="10515600" cy="667262"/>
          </a:xfrm>
        </p:spPr>
        <p:txBody>
          <a:bodyPr>
            <a:normAutofit/>
          </a:bodyPr>
          <a:lstStyle/>
          <a:p>
            <a:r>
              <a:rPr lang="cs-CZ" sz="2000" b="1" dirty="0">
                <a:latin typeface="Times New Roman" panose="02020603050405020304" pitchFamily="18" charset="0"/>
                <a:cs typeface="Times New Roman" panose="02020603050405020304" pitchFamily="18" charset="0"/>
              </a:rPr>
              <a:t>Mramorové schématické figurky ve tvaru houslí</a:t>
            </a:r>
          </a:p>
        </p:txBody>
      </p:sp>
      <p:pic>
        <p:nvPicPr>
          <p:cNvPr id="5" name="Zástupný obsah 4" descr="Obsah obrázku několik, gril&#10;&#10;Popis byl vytvořen automaticky">
            <a:extLst>
              <a:ext uri="{FF2B5EF4-FFF2-40B4-BE49-F238E27FC236}">
                <a16:creationId xmlns:a16="http://schemas.microsoft.com/office/drawing/2014/main" id="{07F390BF-930B-0DC7-32B6-EB7C4AFA71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5020" y="1976284"/>
            <a:ext cx="5768629" cy="3923071"/>
          </a:xfrm>
          <a:prstGeom prst="rect">
            <a:avLst/>
          </a:prstGeom>
        </p:spPr>
      </p:pic>
    </p:spTree>
    <p:extLst>
      <p:ext uri="{BB962C8B-B14F-4D97-AF65-F5344CB8AC3E}">
        <p14:creationId xmlns:p14="http://schemas.microsoft.com/office/powerpoint/2010/main" val="2422841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04CB7E-4C2A-2C3C-A48A-943447F5CA6F}"/>
              </a:ext>
            </a:extLst>
          </p:cNvPr>
          <p:cNvSpPr>
            <a:spLocks noGrp="1"/>
          </p:cNvSpPr>
          <p:nvPr>
            <p:ph type="title"/>
          </p:nvPr>
        </p:nvSpPr>
        <p:spPr/>
        <p:txBody>
          <a:bodyPr/>
          <a:lstStyle/>
          <a:p>
            <a:r>
              <a:rPr lang="cs-CZ" dirty="0"/>
              <a:t>Dekorativní „pečeti“</a:t>
            </a:r>
          </a:p>
        </p:txBody>
      </p:sp>
      <p:sp>
        <p:nvSpPr>
          <p:cNvPr id="3" name="Zástupný obsah 2">
            <a:extLst>
              <a:ext uri="{FF2B5EF4-FFF2-40B4-BE49-F238E27FC236}">
                <a16:creationId xmlns:a16="http://schemas.microsoft.com/office/drawing/2014/main" id="{3A8389C3-1930-9587-8ED0-7480AB8F5CF5}"/>
              </a:ext>
            </a:extLst>
          </p:cNvPr>
          <p:cNvSpPr>
            <a:spLocks noGrp="1"/>
          </p:cNvSpPr>
          <p:nvPr>
            <p:ph sz="half" idx="1"/>
          </p:nvPr>
        </p:nvSpPr>
        <p:spPr/>
        <p:txBody>
          <a:bodyPr>
            <a:normAutofit fontScale="92500" lnSpcReduction="20000"/>
          </a:bodyPr>
          <a:lstStyle/>
          <a:p>
            <a:r>
              <a:rPr lang="cs-CZ" dirty="0"/>
              <a:t>Jsou známé od Anatolie po střední Evropu. V Řecku se běžně nalézají od raného neolitu v Thesálii, méně často pak na jihu.</a:t>
            </a:r>
          </a:p>
          <a:p>
            <a:r>
              <a:rPr lang="cs-CZ" dirty="0"/>
              <a:t>Většinou jsou vyrobeny z hlíny a byly nošeny jako přívěsky.</a:t>
            </a:r>
          </a:p>
          <a:p>
            <a:r>
              <a:rPr lang="cs-CZ" dirty="0"/>
              <a:t>Mají různé formy a nesou různé geometrické motivy (spirály, </a:t>
            </a:r>
            <a:r>
              <a:rPr lang="cs-CZ" dirty="0" err="1"/>
              <a:t>cik-cak</a:t>
            </a:r>
            <a:r>
              <a:rPr lang="cs-CZ" dirty="0"/>
              <a:t>, koncentrované kruhy).</a:t>
            </a:r>
          </a:p>
          <a:p>
            <a:r>
              <a:rPr lang="cs-CZ" dirty="0"/>
              <a:t>Patrně nesloužily jako pravé pečeti v pozdější době bronzové. Motivy jsou příliš hluboce vyřezávané a nejsou známé žádné otisky.</a:t>
            </a:r>
          </a:p>
          <a:p>
            <a:endParaRPr lang="cs-CZ" dirty="0"/>
          </a:p>
          <a:p>
            <a:endParaRPr lang="cs-CZ" dirty="0"/>
          </a:p>
        </p:txBody>
      </p:sp>
      <p:pic>
        <p:nvPicPr>
          <p:cNvPr id="6" name="Zástupný obsah 5" descr="Obsah obrázku text&#10;&#10;Popis byl vytvořen automaticky">
            <a:extLst>
              <a:ext uri="{FF2B5EF4-FFF2-40B4-BE49-F238E27FC236}">
                <a16:creationId xmlns:a16="http://schemas.microsoft.com/office/drawing/2014/main" id="{D457280D-8E62-4F91-3FAE-64DE92A4A48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26505" y="1447611"/>
            <a:ext cx="3140457" cy="4706520"/>
          </a:xfrm>
        </p:spPr>
      </p:pic>
    </p:spTree>
    <p:extLst>
      <p:ext uri="{BB962C8B-B14F-4D97-AF65-F5344CB8AC3E}">
        <p14:creationId xmlns:p14="http://schemas.microsoft.com/office/powerpoint/2010/main" val="4002041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304DC2-E2A7-6DCB-A0AF-D2076E93F7CF}"/>
              </a:ext>
            </a:extLst>
          </p:cNvPr>
          <p:cNvSpPr>
            <a:spLocks noGrp="1"/>
          </p:cNvSpPr>
          <p:nvPr>
            <p:ph type="title"/>
          </p:nvPr>
        </p:nvSpPr>
        <p:spPr/>
        <p:txBody>
          <a:bodyPr/>
          <a:lstStyle/>
          <a:p>
            <a:r>
              <a:rPr lang="cs-CZ" dirty="0"/>
              <a:t>Pohřby</a:t>
            </a:r>
          </a:p>
        </p:txBody>
      </p:sp>
      <p:sp>
        <p:nvSpPr>
          <p:cNvPr id="3" name="Zástupný obsah 2">
            <a:extLst>
              <a:ext uri="{FF2B5EF4-FFF2-40B4-BE49-F238E27FC236}">
                <a16:creationId xmlns:a16="http://schemas.microsoft.com/office/drawing/2014/main" id="{E6CAF61C-D8B2-6BA6-583C-6ABA598FBDA8}"/>
              </a:ext>
            </a:extLst>
          </p:cNvPr>
          <p:cNvSpPr>
            <a:spLocks noGrp="1"/>
          </p:cNvSpPr>
          <p:nvPr>
            <p:ph idx="1"/>
          </p:nvPr>
        </p:nvSpPr>
        <p:spPr/>
        <p:txBody>
          <a:bodyPr>
            <a:normAutofit/>
          </a:bodyPr>
          <a:lstStyle/>
          <a:p>
            <a:r>
              <a:rPr lang="cs-CZ" sz="2400" dirty="0"/>
              <a:t>V raném a středním neolitu (EN-MN) chybí doklady pohřebišť mimo osídlení. Kostrové pohřby se obvykle nacházely uvnitř nebo vně domů v mělkých jamách (většinou ženy a děti). Pod podlahami domů se někdy vyskytují sekundární pohřby (lebky, dlouhé kosti). Hrobová výbava je velmi chudá (nenaznačuje sociální nerovnost). Vyskytuje se i kremace.</a:t>
            </a:r>
          </a:p>
          <a:p>
            <a:r>
              <a:rPr lang="cs-CZ" sz="2400" dirty="0"/>
              <a:t>Během LN se objevuje první doklad pohřebiště mimo sídliště (</a:t>
            </a:r>
            <a:r>
              <a:rPr lang="cs-CZ" sz="2400" dirty="0" err="1"/>
              <a:t>Plateia</a:t>
            </a:r>
            <a:r>
              <a:rPr lang="cs-CZ" sz="2400" dirty="0"/>
              <a:t> </a:t>
            </a:r>
            <a:r>
              <a:rPr lang="cs-CZ" sz="2400" dirty="0" err="1"/>
              <a:t>Magoula</a:t>
            </a:r>
            <a:r>
              <a:rPr lang="cs-CZ" sz="2400" dirty="0"/>
              <a:t>) – kremace v nádobách.</a:t>
            </a:r>
          </a:p>
          <a:p>
            <a:r>
              <a:rPr lang="cs-CZ" sz="2400" dirty="0"/>
              <a:t>Během LN-FN se začínají více používat k pohřbům jeskyně (např. jeskyně </a:t>
            </a:r>
            <a:r>
              <a:rPr lang="cs-CZ" sz="2400" dirty="0" err="1"/>
              <a:t>Alepotrypa</a:t>
            </a:r>
            <a:r>
              <a:rPr lang="cs-CZ" sz="2400" dirty="0"/>
              <a:t>).</a:t>
            </a:r>
          </a:p>
        </p:txBody>
      </p:sp>
    </p:spTree>
    <p:extLst>
      <p:ext uri="{BB962C8B-B14F-4D97-AF65-F5344CB8AC3E}">
        <p14:creationId xmlns:p14="http://schemas.microsoft.com/office/powerpoint/2010/main" val="3482325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386DE7-8284-EE79-B4F2-048131B7E1A9}"/>
              </a:ext>
            </a:extLst>
          </p:cNvPr>
          <p:cNvSpPr>
            <a:spLocks noGrp="1"/>
          </p:cNvSpPr>
          <p:nvPr>
            <p:ph type="title"/>
          </p:nvPr>
        </p:nvSpPr>
        <p:spPr/>
        <p:txBody>
          <a:bodyPr/>
          <a:lstStyle/>
          <a:p>
            <a:r>
              <a:rPr lang="cs-CZ" dirty="0"/>
              <a:t>Keramika v </a:t>
            </a:r>
            <a:r>
              <a:rPr lang="cs-CZ" dirty="0" err="1"/>
              <a:t>Thessálii</a:t>
            </a:r>
            <a:r>
              <a:rPr lang="cs-CZ" dirty="0"/>
              <a:t> – raně keramická fáze (EN I) c. 6500-6300 př. n. l.</a:t>
            </a:r>
          </a:p>
        </p:txBody>
      </p:sp>
      <p:sp>
        <p:nvSpPr>
          <p:cNvPr id="3" name="Zástupný obsah 2">
            <a:extLst>
              <a:ext uri="{FF2B5EF4-FFF2-40B4-BE49-F238E27FC236}">
                <a16:creationId xmlns:a16="http://schemas.microsoft.com/office/drawing/2014/main" id="{BBB3B1A5-DEB0-8ECD-0BF8-872C40925C6F}"/>
              </a:ext>
            </a:extLst>
          </p:cNvPr>
          <p:cNvSpPr>
            <a:spLocks noGrp="1"/>
          </p:cNvSpPr>
          <p:nvPr>
            <p:ph idx="1"/>
          </p:nvPr>
        </p:nvSpPr>
        <p:spPr/>
        <p:txBody>
          <a:bodyPr/>
          <a:lstStyle/>
          <a:p>
            <a:pPr marL="0" indent="0">
              <a:buNone/>
            </a:pPr>
            <a:endParaRPr lang="cs-CZ" b="1" dirty="0"/>
          </a:p>
          <a:p>
            <a:r>
              <a:rPr lang="cs-CZ" dirty="0"/>
              <a:t>Tato fáze je charakterizována keramikou tvaru kulových úsečí se zaoblenými dny. Ojediněle s prstencovitou podstavou (následující obrázek č. 22-23).</a:t>
            </a:r>
          </a:p>
          <a:p>
            <a:r>
              <a:rPr lang="cs-CZ" dirty="0"/>
              <a:t>Keramika je monochromní.</a:t>
            </a:r>
          </a:p>
          <a:p>
            <a:r>
              <a:rPr lang="cs-CZ" dirty="0"/>
              <a:t>Hlína je hrubá. Obvyklá je žlutá/tmavohnědá barva.</a:t>
            </a:r>
          </a:p>
          <a:p>
            <a:r>
              <a:rPr lang="cs-CZ" dirty="0"/>
              <a:t>Povrch je většinou dobře vyhlazen a může být leštěn v pásech </a:t>
            </a:r>
          </a:p>
        </p:txBody>
      </p:sp>
    </p:spTree>
    <p:extLst>
      <p:ext uri="{BB962C8B-B14F-4D97-AF65-F5344CB8AC3E}">
        <p14:creationId xmlns:p14="http://schemas.microsoft.com/office/powerpoint/2010/main" val="2234312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C1D84839-C912-D071-9073-85B75D6597EC}"/>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sz="3400" b="1" kern="1200">
                <a:solidFill>
                  <a:schemeClr val="tx1"/>
                </a:solidFill>
                <a:latin typeface="+mj-lt"/>
                <a:ea typeface="+mj-ea"/>
                <a:cs typeface="+mj-cs"/>
              </a:rPr>
              <a:t>Příklady tvarů keramiky z raného neolitu. Prstencové podstavy - obr. 22-23</a:t>
            </a:r>
          </a:p>
        </p:txBody>
      </p:sp>
      <p:pic>
        <p:nvPicPr>
          <p:cNvPr id="5" name="Zástupný obsah 4">
            <a:extLst>
              <a:ext uri="{FF2B5EF4-FFF2-40B4-BE49-F238E27FC236}">
                <a16:creationId xmlns:a16="http://schemas.microsoft.com/office/drawing/2014/main" id="{FB79BD6C-EC92-A822-BCF3-8ADCADBFBF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10974" y="578738"/>
            <a:ext cx="4678203" cy="5670549"/>
          </a:xfrm>
          <a:prstGeom prst="rect">
            <a:avLst/>
          </a:prstGeom>
        </p:spPr>
      </p:pic>
    </p:spTree>
    <p:extLst>
      <p:ext uri="{BB962C8B-B14F-4D97-AF65-F5344CB8AC3E}">
        <p14:creationId xmlns:p14="http://schemas.microsoft.com/office/powerpoint/2010/main" val="3214842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D4EFED-2ED9-7572-A96C-D8C238FB3869}"/>
              </a:ext>
            </a:extLst>
          </p:cNvPr>
          <p:cNvSpPr>
            <a:spLocks noGrp="1"/>
          </p:cNvSpPr>
          <p:nvPr>
            <p:ph type="title"/>
          </p:nvPr>
        </p:nvSpPr>
        <p:spPr/>
        <p:txBody>
          <a:bodyPr/>
          <a:lstStyle/>
          <a:p>
            <a:r>
              <a:rPr lang="cs-CZ" dirty="0"/>
              <a:t>Keramika v </a:t>
            </a:r>
            <a:r>
              <a:rPr lang="cs-CZ" dirty="0" err="1"/>
              <a:t>Thessálii</a:t>
            </a:r>
            <a:r>
              <a:rPr lang="cs-CZ" dirty="0"/>
              <a:t> – </a:t>
            </a:r>
            <a:r>
              <a:rPr lang="cs-CZ" dirty="0" err="1"/>
              <a:t>Protosesklo</a:t>
            </a:r>
            <a:r>
              <a:rPr lang="cs-CZ" dirty="0"/>
              <a:t> (EN II) </a:t>
            </a:r>
            <a:br>
              <a:rPr lang="cs-CZ" dirty="0"/>
            </a:br>
            <a:r>
              <a:rPr lang="cs-CZ" dirty="0"/>
              <a:t>c. 6300-6100 př. n. l.</a:t>
            </a:r>
          </a:p>
        </p:txBody>
      </p:sp>
      <p:sp>
        <p:nvSpPr>
          <p:cNvPr id="3" name="Zástupný obsah 2">
            <a:extLst>
              <a:ext uri="{FF2B5EF4-FFF2-40B4-BE49-F238E27FC236}">
                <a16:creationId xmlns:a16="http://schemas.microsoft.com/office/drawing/2014/main" id="{D7C7E2B7-73F7-2684-140F-0B1AF0ACCC25}"/>
              </a:ext>
            </a:extLst>
          </p:cNvPr>
          <p:cNvSpPr>
            <a:spLocks noGrp="1"/>
          </p:cNvSpPr>
          <p:nvPr>
            <p:ph idx="1"/>
          </p:nvPr>
        </p:nvSpPr>
        <p:spPr/>
        <p:txBody>
          <a:bodyPr vert="horz" lIns="91440" tIns="45720" rIns="91440" bIns="45720" rtlCol="0" anchor="t">
            <a:normAutofit fontScale="92500" lnSpcReduction="10000"/>
          </a:bodyPr>
          <a:lstStyle/>
          <a:p>
            <a:r>
              <a:rPr lang="cs-CZ" dirty="0"/>
              <a:t>Základním tvarem zůstává kulovitá úseč, ale častěji se vyskytují i prstencovité podstavy. Objevují se i kónické nožky.</a:t>
            </a:r>
          </a:p>
          <a:p>
            <a:r>
              <a:rPr lang="cs-CZ" dirty="0"/>
              <a:t>Keramika je většinou světle červená.</a:t>
            </a:r>
          </a:p>
          <a:p>
            <a:r>
              <a:rPr lang="cs-CZ" dirty="0"/>
              <a:t>Začíná se vyskytovat malba: obvykle tmavá (červená) barva na světlejším podkladě.</a:t>
            </a:r>
          </a:p>
          <a:p>
            <a:r>
              <a:rPr lang="cs-CZ" dirty="0"/>
              <a:t>Mezi výzdobnými motivy se vyskytují trojúhelníky, čtverce, girlandy, klikatka, linie ve tvaru písmene V, či stylizovaná lidská postava.</a:t>
            </a:r>
          </a:p>
          <a:p>
            <a:r>
              <a:rPr lang="cs-CZ" dirty="0"/>
              <a:t>Většina keramiky je však stále monochromní.</a:t>
            </a:r>
          </a:p>
          <a:p>
            <a:r>
              <a:rPr lang="cs-CZ"/>
              <a:t>Kromě </a:t>
            </a:r>
            <a:r>
              <a:rPr lang="cs-CZ" dirty="0"/>
              <a:t>keramiky se vyrábějí i kamenné nádoby.</a:t>
            </a:r>
          </a:p>
          <a:p>
            <a:r>
              <a:rPr lang="cs-CZ" dirty="0"/>
              <a:t>Keramika a hliněné idoly se podobají pozdější kultuře </a:t>
            </a:r>
            <a:r>
              <a:rPr lang="cs-CZ" dirty="0" err="1"/>
              <a:t>Sesklo</a:t>
            </a:r>
            <a:r>
              <a:rPr lang="cs-CZ" dirty="0"/>
              <a:t> v primitivnější podobě.</a:t>
            </a:r>
          </a:p>
        </p:txBody>
      </p:sp>
    </p:spTree>
    <p:extLst>
      <p:ext uri="{BB962C8B-B14F-4D97-AF65-F5344CB8AC3E}">
        <p14:creationId xmlns:p14="http://schemas.microsoft.com/office/powerpoint/2010/main" val="263623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Nadpis 10">
            <a:extLst>
              <a:ext uri="{FF2B5EF4-FFF2-40B4-BE49-F238E27FC236}">
                <a16:creationId xmlns:a16="http://schemas.microsoft.com/office/drawing/2014/main" id="{2C92F486-CD2F-7080-E461-D3014AF2B39A}"/>
              </a:ext>
            </a:extLst>
          </p:cNvPr>
          <p:cNvSpPr>
            <a:spLocks noGrp="1"/>
          </p:cNvSpPr>
          <p:nvPr>
            <p:ph type="title"/>
          </p:nvPr>
        </p:nvSpPr>
        <p:spPr/>
        <p:txBody>
          <a:bodyPr>
            <a:normAutofit/>
          </a:bodyPr>
          <a:lstStyle/>
          <a:p>
            <a:r>
              <a:rPr lang="cs-CZ" sz="2000" dirty="0"/>
              <a:t>Obrázek vlevo monochromní kulovitá váza s prstencovou podstavou. Obrázek vpravo džbánek s liniemi ve tvaru písmena V (</a:t>
            </a:r>
            <a:r>
              <a:rPr lang="cs-CZ" sz="2000" dirty="0" err="1"/>
              <a:t>chevrons</a:t>
            </a:r>
            <a:r>
              <a:rPr lang="cs-CZ" sz="2000" dirty="0"/>
              <a:t>). </a:t>
            </a:r>
          </a:p>
        </p:txBody>
      </p:sp>
      <p:pic>
        <p:nvPicPr>
          <p:cNvPr id="5" name="Zástupný obsah 4" descr="Obsah obrázku interiér, plavidlo, keramické nádobí, různé&#10;&#10;Popis byl vytvořen automaticky">
            <a:extLst>
              <a:ext uri="{FF2B5EF4-FFF2-40B4-BE49-F238E27FC236}">
                <a16:creationId xmlns:a16="http://schemas.microsoft.com/office/drawing/2014/main" id="{AAF7979A-70F2-B2F4-C8CB-7FC5B847A9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1275" y="1905612"/>
            <a:ext cx="8649450" cy="4191363"/>
          </a:xfrm>
          <a:prstGeom prst="rect">
            <a:avLst/>
          </a:prstGeom>
        </p:spPr>
      </p:pic>
    </p:spTree>
    <p:extLst>
      <p:ext uri="{BB962C8B-B14F-4D97-AF65-F5344CB8AC3E}">
        <p14:creationId xmlns:p14="http://schemas.microsoft.com/office/powerpoint/2010/main" val="3366941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3D075C-4036-2591-B6B4-E250EB464D2A}"/>
              </a:ext>
            </a:extLst>
          </p:cNvPr>
          <p:cNvSpPr>
            <a:spLocks noGrp="1"/>
          </p:cNvSpPr>
          <p:nvPr>
            <p:ph type="title"/>
          </p:nvPr>
        </p:nvSpPr>
        <p:spPr/>
        <p:txBody>
          <a:bodyPr/>
          <a:lstStyle/>
          <a:p>
            <a:r>
              <a:rPr lang="cs-CZ" dirty="0"/>
              <a:t>Keramika v </a:t>
            </a:r>
            <a:r>
              <a:rPr lang="cs-CZ" dirty="0" err="1"/>
              <a:t>Thessálii</a:t>
            </a:r>
            <a:r>
              <a:rPr lang="cs-CZ" dirty="0"/>
              <a:t> – </a:t>
            </a:r>
            <a:r>
              <a:rPr lang="cs-CZ" dirty="0" err="1"/>
              <a:t>Presesklo</a:t>
            </a:r>
            <a:r>
              <a:rPr lang="cs-CZ" dirty="0"/>
              <a:t> (EN III) </a:t>
            </a:r>
            <a:br>
              <a:rPr lang="cs-CZ" dirty="0"/>
            </a:br>
            <a:r>
              <a:rPr lang="cs-CZ" dirty="0"/>
              <a:t>c. 6100-6000 př. n. l.</a:t>
            </a:r>
          </a:p>
        </p:txBody>
      </p:sp>
      <p:sp>
        <p:nvSpPr>
          <p:cNvPr id="3" name="Zástupný obsah 2">
            <a:extLst>
              <a:ext uri="{FF2B5EF4-FFF2-40B4-BE49-F238E27FC236}">
                <a16:creationId xmlns:a16="http://schemas.microsoft.com/office/drawing/2014/main" id="{2FB0EBB6-C25F-505A-B331-39C20F18A10C}"/>
              </a:ext>
            </a:extLst>
          </p:cNvPr>
          <p:cNvSpPr>
            <a:spLocks noGrp="1"/>
          </p:cNvSpPr>
          <p:nvPr>
            <p:ph idx="1"/>
          </p:nvPr>
        </p:nvSpPr>
        <p:spPr/>
        <p:txBody>
          <a:bodyPr/>
          <a:lstStyle/>
          <a:p>
            <a:r>
              <a:rPr lang="cs-CZ" dirty="0"/>
              <a:t>Po období pestře leštěné keramiky nastupuje keramika zdobená </a:t>
            </a:r>
            <a:r>
              <a:rPr lang="cs-CZ" dirty="0" err="1"/>
              <a:t>barbotinem</a:t>
            </a:r>
            <a:r>
              <a:rPr lang="cs-CZ" dirty="0"/>
              <a:t>, poté otisky nehtů (analogie na Balkáně – </a:t>
            </a:r>
            <a:r>
              <a:rPr lang="cs-CZ" dirty="0" err="1"/>
              <a:t>Starčevo</a:t>
            </a:r>
            <a:r>
              <a:rPr lang="cs-CZ" dirty="0"/>
              <a:t>) a nakonec </a:t>
            </a:r>
            <a:r>
              <a:rPr lang="cs-CZ" dirty="0" err="1"/>
              <a:t>kardiová</a:t>
            </a:r>
            <a:r>
              <a:rPr lang="cs-CZ" dirty="0"/>
              <a:t> - otisky mušlí (analogie v Levantě a východní Anatolii).</a:t>
            </a:r>
          </a:p>
          <a:p>
            <a:r>
              <a:rPr lang="cs-CZ" dirty="0"/>
              <a:t>Malovaná keramika se prakticky nevyskytuje</a:t>
            </a:r>
          </a:p>
          <a:p>
            <a:endParaRPr lang="cs-CZ" dirty="0"/>
          </a:p>
        </p:txBody>
      </p:sp>
    </p:spTree>
    <p:extLst>
      <p:ext uri="{BB962C8B-B14F-4D97-AF65-F5344CB8AC3E}">
        <p14:creationId xmlns:p14="http://schemas.microsoft.com/office/powerpoint/2010/main" val="1165814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09D5AD-C3E3-C318-B65E-E18D259ADB4D}"/>
              </a:ext>
            </a:extLst>
          </p:cNvPr>
          <p:cNvSpPr>
            <a:spLocks noGrp="1"/>
          </p:cNvSpPr>
          <p:nvPr>
            <p:ph type="title"/>
          </p:nvPr>
        </p:nvSpPr>
        <p:spPr/>
        <p:txBody>
          <a:bodyPr/>
          <a:lstStyle/>
          <a:p>
            <a:r>
              <a:rPr lang="cs-CZ" dirty="0"/>
              <a:t>Keramika v </a:t>
            </a:r>
            <a:r>
              <a:rPr lang="cs-CZ" dirty="0" err="1"/>
              <a:t>Thessálii</a:t>
            </a:r>
            <a:r>
              <a:rPr lang="cs-CZ" dirty="0"/>
              <a:t> – </a:t>
            </a:r>
            <a:r>
              <a:rPr lang="cs-CZ" dirty="0" err="1"/>
              <a:t>Sesklo</a:t>
            </a:r>
            <a:r>
              <a:rPr lang="cs-CZ" dirty="0"/>
              <a:t> (MN I-III) </a:t>
            </a:r>
            <a:br>
              <a:rPr lang="cs-CZ" dirty="0"/>
            </a:br>
            <a:r>
              <a:rPr lang="cs-CZ" dirty="0"/>
              <a:t>c. 6000-5500 př. n. l.</a:t>
            </a:r>
          </a:p>
        </p:txBody>
      </p:sp>
      <p:sp>
        <p:nvSpPr>
          <p:cNvPr id="3" name="Zástupný obsah 2">
            <a:extLst>
              <a:ext uri="{FF2B5EF4-FFF2-40B4-BE49-F238E27FC236}">
                <a16:creationId xmlns:a16="http://schemas.microsoft.com/office/drawing/2014/main" id="{DD1D345A-38F2-997A-CD70-C1FBB78B8C9C}"/>
              </a:ext>
            </a:extLst>
          </p:cNvPr>
          <p:cNvSpPr>
            <a:spLocks noGrp="1"/>
          </p:cNvSpPr>
          <p:nvPr>
            <p:ph idx="1"/>
          </p:nvPr>
        </p:nvSpPr>
        <p:spPr/>
        <p:txBody>
          <a:bodyPr vert="horz" lIns="91440" tIns="45720" rIns="91440" bIns="45720" rtlCol="0" anchor="t">
            <a:normAutofit fontScale="85000" lnSpcReduction="20000"/>
          </a:bodyPr>
          <a:lstStyle/>
          <a:p>
            <a:r>
              <a:rPr lang="cs-CZ" dirty="0"/>
              <a:t>Začínají se používat různé typy keramické hmoty pro různé typy výrobků (velká různorodost).</a:t>
            </a:r>
          </a:p>
          <a:p>
            <a:r>
              <a:rPr lang="cs-CZ" b="1" dirty="0" err="1"/>
              <a:t>Sesklo</a:t>
            </a:r>
            <a:r>
              <a:rPr lang="cs-CZ" b="1" dirty="0"/>
              <a:t> I </a:t>
            </a:r>
            <a:r>
              <a:rPr lang="cs-CZ" dirty="0"/>
              <a:t>– je charakterizováno malovanou keramikou s bílým povlakem a sytě červenou malbou. Motivy: kosočtverce, klikatka, šachovnice. Vyskytuje se i monochromní keramika s červeným povlakem. Většina běžné keramiky je monochromní (hnědá barva). Běžně se vyskytují koflíky, mělké podnosy, džbánky s uchy a misky s rovnými sešikmenými stěnami. </a:t>
            </a:r>
          </a:p>
          <a:p>
            <a:r>
              <a:rPr lang="cs-CZ" dirty="0"/>
              <a:t>Pro </a:t>
            </a:r>
            <a:r>
              <a:rPr lang="cs-CZ" b="1" dirty="0" err="1"/>
              <a:t>Sesklo</a:t>
            </a:r>
            <a:r>
              <a:rPr lang="cs-CZ" b="1" dirty="0"/>
              <a:t> II </a:t>
            </a:r>
            <a:r>
              <a:rPr lang="cs-CZ" dirty="0"/>
              <a:t>je charakteristický zejména motiv vlčích zubů/</a:t>
            </a:r>
            <a:r>
              <a:rPr lang="cs-CZ" dirty="0" err="1"/>
              <a:t>plamenovitý</a:t>
            </a:r>
            <a:r>
              <a:rPr lang="cs-CZ" dirty="0"/>
              <a:t> vzor.</a:t>
            </a:r>
          </a:p>
          <a:p>
            <a:r>
              <a:rPr lang="cs-CZ" dirty="0"/>
              <a:t>V </a:t>
            </a:r>
            <a:r>
              <a:rPr lang="cs-CZ" b="1" dirty="0" err="1"/>
              <a:t>Seskle</a:t>
            </a:r>
            <a:r>
              <a:rPr lang="cs-CZ" b="1" dirty="0"/>
              <a:t> III </a:t>
            </a:r>
            <a:r>
              <a:rPr lang="cs-CZ" dirty="0"/>
              <a:t>se stěny misek esovitě prohýbají a poprvé se objevují vysoké cylindrovité nožky a misky na ovoce. Mezi motivy se vyskytují např. </a:t>
            </a:r>
            <a:r>
              <a:rPr lang="cs-CZ" dirty="0" err="1"/>
              <a:t>cikcaky</a:t>
            </a:r>
            <a:r>
              <a:rPr lang="cs-CZ" dirty="0"/>
              <a:t>, či paralelní linie. Keramika má obvykle červený leštěný povrch či povlak s bílou malbou, nebo oranžový leštěný povrch či povlak s hnědou barvou. </a:t>
            </a:r>
          </a:p>
          <a:p>
            <a:r>
              <a:rPr lang="cs-CZ" b="1" dirty="0"/>
              <a:t>Na Peloponésu je v této době běžná tzv. </a:t>
            </a:r>
            <a:r>
              <a:rPr lang="cs-CZ" b="1" dirty="0" err="1"/>
              <a:t>Urfirnis</a:t>
            </a:r>
            <a:r>
              <a:rPr lang="cs-CZ" b="1" dirty="0"/>
              <a:t> technika – lesklý hnědý až červený nátěr připomínající glazuru.</a:t>
            </a:r>
          </a:p>
        </p:txBody>
      </p:sp>
    </p:spTree>
    <p:extLst>
      <p:ext uri="{BB962C8B-B14F-4D97-AF65-F5344CB8AC3E}">
        <p14:creationId xmlns:p14="http://schemas.microsoft.com/office/powerpoint/2010/main" val="1578839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5A14CB4-0A6B-177A-CD20-742E97F83FA3}"/>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2400" b="1" kern="1200" dirty="0" err="1">
                <a:solidFill>
                  <a:srgbClr val="FFFFFF"/>
                </a:solidFill>
                <a:latin typeface="+mj-lt"/>
                <a:ea typeface="+mj-ea"/>
                <a:cs typeface="+mj-cs"/>
              </a:rPr>
              <a:t>Sesklo</a:t>
            </a:r>
            <a:r>
              <a:rPr lang="en-US" sz="2400" b="1" kern="1200" dirty="0">
                <a:solidFill>
                  <a:srgbClr val="FFFFFF"/>
                </a:solidFill>
                <a:latin typeface="+mj-lt"/>
                <a:ea typeface="+mj-ea"/>
                <a:cs typeface="+mj-cs"/>
              </a:rPr>
              <a:t> (I) –</a:t>
            </a:r>
            <a:r>
              <a:rPr lang="cs-CZ" sz="2400" b="1" kern="1200" dirty="0">
                <a:solidFill>
                  <a:srgbClr val="FFFFFF"/>
                </a:solidFill>
                <a:latin typeface="+mj-lt"/>
                <a:ea typeface="+mj-ea"/>
                <a:cs typeface="+mj-cs"/>
              </a:rPr>
              <a:t> kulovitá nádoba</a:t>
            </a:r>
            <a:r>
              <a:rPr lang="en-US" sz="2400" b="1" kern="1200" dirty="0">
                <a:solidFill>
                  <a:srgbClr val="FFFFFF"/>
                </a:solidFill>
                <a:latin typeface="+mj-lt"/>
                <a:ea typeface="+mj-ea"/>
                <a:cs typeface="+mj-cs"/>
              </a:rPr>
              <a:t> s </a:t>
            </a:r>
            <a:r>
              <a:rPr lang="en-US" sz="2400" b="1" kern="1200" dirty="0" err="1">
                <a:solidFill>
                  <a:srgbClr val="FFFFFF"/>
                </a:solidFill>
                <a:latin typeface="+mj-lt"/>
                <a:ea typeface="+mj-ea"/>
                <a:cs typeface="+mj-cs"/>
              </a:rPr>
              <a:t>červeným</a:t>
            </a:r>
            <a:r>
              <a:rPr lang="en-US" sz="2400" b="1" kern="1200" dirty="0">
                <a:solidFill>
                  <a:srgbClr val="FFFFFF"/>
                </a:solidFill>
                <a:latin typeface="+mj-lt"/>
                <a:ea typeface="+mj-ea"/>
                <a:cs typeface="+mj-cs"/>
              </a:rPr>
              <a:t> </a:t>
            </a:r>
            <a:r>
              <a:rPr lang="en-US" sz="2400" b="1" kern="1200" dirty="0" err="1">
                <a:solidFill>
                  <a:srgbClr val="FFFFFF"/>
                </a:solidFill>
                <a:latin typeface="+mj-lt"/>
                <a:ea typeface="+mj-ea"/>
                <a:cs typeface="+mj-cs"/>
              </a:rPr>
              <a:t>povlakem</a:t>
            </a:r>
            <a:endParaRPr lang="en-US" sz="2400" b="1" kern="1200" dirty="0">
              <a:solidFill>
                <a:srgbClr val="FFFFFF"/>
              </a:solidFill>
              <a:latin typeface="+mj-lt"/>
              <a:ea typeface="+mj-ea"/>
              <a:cs typeface="+mj-cs"/>
            </a:endParaRPr>
          </a:p>
        </p:txBody>
      </p:sp>
      <p:pic>
        <p:nvPicPr>
          <p:cNvPr id="8" name="Zástupný obsah 7" descr="Obsah obrázku keramické nádobí, plavidlo, sklenice, porcelán&#10;&#10;Popis byl vytvořen automaticky">
            <a:extLst>
              <a:ext uri="{FF2B5EF4-FFF2-40B4-BE49-F238E27FC236}">
                <a16:creationId xmlns:a16="http://schemas.microsoft.com/office/drawing/2014/main" id="{29B8D5E6-9D6A-665C-1A8B-CD7DD85B51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1786" y="492573"/>
            <a:ext cx="4557616" cy="5880796"/>
          </a:xfrm>
          <a:prstGeom prst="rect">
            <a:avLst/>
          </a:prstGeom>
        </p:spPr>
      </p:pic>
    </p:spTree>
    <p:extLst>
      <p:ext uri="{BB962C8B-B14F-4D97-AF65-F5344CB8AC3E}">
        <p14:creationId xmlns:p14="http://schemas.microsoft.com/office/powerpoint/2010/main" val="451159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4D3CB72-AD7F-AADE-7F42-77030107888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000" b="1" kern="1200">
                <a:solidFill>
                  <a:srgbClr val="FFFFFF"/>
                </a:solidFill>
                <a:latin typeface="+mj-lt"/>
                <a:ea typeface="+mj-ea"/>
                <a:cs typeface="+mj-cs"/>
              </a:rPr>
              <a:t>Lokality počáteční/akeramický a raný neolit</a:t>
            </a:r>
          </a:p>
        </p:txBody>
      </p:sp>
      <p:pic>
        <p:nvPicPr>
          <p:cNvPr id="5" name="Zástupný obsah 4" descr="Obsah obrázku mapa&#10;&#10;Popis byl vytvořen automaticky">
            <a:extLst>
              <a:ext uri="{FF2B5EF4-FFF2-40B4-BE49-F238E27FC236}">
                <a16:creationId xmlns:a16="http://schemas.microsoft.com/office/drawing/2014/main" id="{F55E60FD-8420-FF42-16FC-6643DADC76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859645"/>
            <a:ext cx="6780700" cy="5136380"/>
          </a:xfrm>
          <a:prstGeom prst="rect">
            <a:avLst/>
          </a:prstGeom>
        </p:spPr>
      </p:pic>
    </p:spTree>
    <p:extLst>
      <p:ext uri="{BB962C8B-B14F-4D97-AF65-F5344CB8AC3E}">
        <p14:creationId xmlns:p14="http://schemas.microsoft.com/office/powerpoint/2010/main" val="4057046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C008FA-53DD-E0E9-9A47-C11ECC20D7A0}"/>
              </a:ext>
            </a:extLst>
          </p:cNvPr>
          <p:cNvSpPr>
            <a:spLocks noGrp="1"/>
          </p:cNvSpPr>
          <p:nvPr>
            <p:ph type="title"/>
          </p:nvPr>
        </p:nvSpPr>
        <p:spPr>
          <a:xfrm>
            <a:off x="838200" y="365126"/>
            <a:ext cx="10515600" cy="667262"/>
          </a:xfrm>
        </p:spPr>
        <p:txBody>
          <a:bodyPr>
            <a:normAutofit/>
          </a:bodyPr>
          <a:lstStyle/>
          <a:p>
            <a:r>
              <a:rPr lang="cs-CZ" sz="2000" b="1" dirty="0" err="1"/>
              <a:t>Sesklo</a:t>
            </a:r>
            <a:r>
              <a:rPr lang="cs-CZ" sz="2000" b="1" dirty="0"/>
              <a:t> – typické tvary a výzdoba keramiky </a:t>
            </a:r>
          </a:p>
        </p:txBody>
      </p:sp>
      <p:pic>
        <p:nvPicPr>
          <p:cNvPr id="5" name="Zástupný obsah 4">
            <a:extLst>
              <a:ext uri="{FF2B5EF4-FFF2-40B4-BE49-F238E27FC236}">
                <a16:creationId xmlns:a16="http://schemas.microsoft.com/office/drawing/2014/main" id="{A9A0AD93-D4C2-EEC2-18FA-D6A629B08C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2526" y="1327355"/>
            <a:ext cx="3908525" cy="4849608"/>
          </a:xfrm>
          <a:prstGeom prst="rect">
            <a:avLst/>
          </a:prstGeom>
        </p:spPr>
      </p:pic>
    </p:spTree>
    <p:extLst>
      <p:ext uri="{BB962C8B-B14F-4D97-AF65-F5344CB8AC3E}">
        <p14:creationId xmlns:p14="http://schemas.microsoft.com/office/powerpoint/2010/main" val="1671924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A96CD2DF-99D1-1FF0-A088-FF877359E5DF}"/>
              </a:ext>
            </a:extLst>
          </p:cNvPr>
          <p:cNvSpPr>
            <a:spLocks noGrp="1"/>
          </p:cNvSpPr>
          <p:nvPr>
            <p:ph type="title"/>
          </p:nvPr>
        </p:nvSpPr>
        <p:spPr>
          <a:xfrm>
            <a:off x="838200" y="365126"/>
            <a:ext cx="10478729" cy="1129378"/>
          </a:xfrm>
        </p:spPr>
        <p:txBody>
          <a:bodyPr>
            <a:normAutofit/>
          </a:bodyPr>
          <a:lstStyle/>
          <a:p>
            <a:r>
              <a:rPr lang="cs-CZ" sz="2000" b="1" dirty="0" err="1">
                <a:latin typeface="Times New Roman" panose="02020603050405020304" pitchFamily="18" charset="0"/>
                <a:cs typeface="Times New Roman" panose="02020603050405020304" pitchFamily="18" charset="0"/>
              </a:rPr>
              <a:t>Sesklo</a:t>
            </a:r>
            <a:r>
              <a:rPr lang="cs-CZ" sz="2000" b="1" dirty="0">
                <a:latin typeface="Times New Roman" panose="02020603050405020304" pitchFamily="18" charset="0"/>
                <a:cs typeface="Times New Roman" panose="02020603050405020304" pitchFamily="18" charset="0"/>
              </a:rPr>
              <a:t> (II)  – miska s motivem vlčích zubů/</a:t>
            </a:r>
            <a:r>
              <a:rPr lang="cs-CZ" sz="2000" b="1" dirty="0" err="1">
                <a:latin typeface="Times New Roman" panose="02020603050405020304" pitchFamily="18" charset="0"/>
                <a:cs typeface="Times New Roman" panose="02020603050405020304" pitchFamily="18" charset="0"/>
              </a:rPr>
              <a:t>plamenovitým</a:t>
            </a:r>
            <a:r>
              <a:rPr lang="cs-CZ" sz="2000" b="1" dirty="0">
                <a:latin typeface="Times New Roman" panose="02020603050405020304" pitchFamily="18" charset="0"/>
                <a:cs typeface="Times New Roman" panose="02020603050405020304" pitchFamily="18" charset="0"/>
              </a:rPr>
              <a:t> vzorem</a:t>
            </a:r>
          </a:p>
        </p:txBody>
      </p:sp>
      <p:pic>
        <p:nvPicPr>
          <p:cNvPr id="8" name="Zástupný obsah 7" descr="Obsah obrázku jídelní nádobí, keramické nádobí, nádobí, mísa&#10;&#10;Popis byl vytvořen automaticky">
            <a:extLst>
              <a:ext uri="{FF2B5EF4-FFF2-40B4-BE49-F238E27FC236}">
                <a16:creationId xmlns:a16="http://schemas.microsoft.com/office/drawing/2014/main" id="{1C3EA703-1147-77BF-F81C-1A4FAF60B5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9310" y="2085691"/>
            <a:ext cx="4166419" cy="2766503"/>
          </a:xfrm>
        </p:spPr>
      </p:pic>
      <p:pic>
        <p:nvPicPr>
          <p:cNvPr id="10" name="Zástupný obsah 9" descr="Obsah obrázku porcelán&#10;&#10;Popis byl vytvořen automaticky">
            <a:extLst>
              <a:ext uri="{FF2B5EF4-FFF2-40B4-BE49-F238E27FC236}">
                <a16:creationId xmlns:a16="http://schemas.microsoft.com/office/drawing/2014/main" id="{9CA8929E-5487-B1DE-1DD5-C8FD144D0D3C}"/>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020744" y="2005806"/>
            <a:ext cx="2860675" cy="2846388"/>
          </a:xfrm>
        </p:spPr>
      </p:pic>
    </p:spTree>
    <p:extLst>
      <p:ext uri="{BB962C8B-B14F-4D97-AF65-F5344CB8AC3E}">
        <p14:creationId xmlns:p14="http://schemas.microsoft.com/office/powerpoint/2010/main" val="1745350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text 4">
            <a:extLst>
              <a:ext uri="{FF2B5EF4-FFF2-40B4-BE49-F238E27FC236}">
                <a16:creationId xmlns:a16="http://schemas.microsoft.com/office/drawing/2014/main" id="{5B0D1655-3CF5-2E14-3D42-DC8904CC90DB}"/>
              </a:ext>
            </a:extLst>
          </p:cNvPr>
          <p:cNvSpPr>
            <a:spLocks noGrp="1"/>
          </p:cNvSpPr>
          <p:nvPr>
            <p:ph type="body" idx="1"/>
          </p:nvPr>
        </p:nvSpPr>
        <p:spPr>
          <a:xfrm>
            <a:off x="715968" y="256381"/>
            <a:ext cx="5157787" cy="823912"/>
          </a:xfrm>
        </p:spPr>
        <p:txBody>
          <a:bodyPr>
            <a:normAutofit/>
          </a:bodyPr>
          <a:lstStyle/>
          <a:p>
            <a:r>
              <a:rPr lang="cs-CZ" sz="2000" dirty="0" err="1"/>
              <a:t>Sesklo</a:t>
            </a:r>
            <a:r>
              <a:rPr lang="cs-CZ" sz="2000" dirty="0"/>
              <a:t> (I) – hrnek se stupňovitými vzory (lokalita </a:t>
            </a:r>
            <a:r>
              <a:rPr lang="cs-CZ" sz="2000" dirty="0" err="1"/>
              <a:t>Tzani</a:t>
            </a:r>
            <a:r>
              <a:rPr lang="cs-CZ" sz="2000" dirty="0"/>
              <a:t> </a:t>
            </a:r>
            <a:r>
              <a:rPr lang="cs-CZ" sz="2000" dirty="0" err="1"/>
              <a:t>Magoula</a:t>
            </a:r>
            <a:r>
              <a:rPr lang="cs-CZ" sz="2000" dirty="0"/>
              <a:t>)</a:t>
            </a:r>
          </a:p>
        </p:txBody>
      </p:sp>
      <p:pic>
        <p:nvPicPr>
          <p:cNvPr id="11" name="Zástupný obsah 10" descr="Obsah obrázku keramické nádobí, plavidlo, hrníček, porcelán&#10;&#10;Popis byl vytvořen automaticky">
            <a:extLst>
              <a:ext uri="{FF2B5EF4-FFF2-40B4-BE49-F238E27FC236}">
                <a16:creationId xmlns:a16="http://schemas.microsoft.com/office/drawing/2014/main" id="{7AB3241D-9506-7196-2FE1-4B62758C1E6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7" y="1728327"/>
            <a:ext cx="4910148" cy="3684588"/>
          </a:xfrm>
        </p:spPr>
      </p:pic>
      <p:sp>
        <p:nvSpPr>
          <p:cNvPr id="6" name="Zástupný text 5">
            <a:extLst>
              <a:ext uri="{FF2B5EF4-FFF2-40B4-BE49-F238E27FC236}">
                <a16:creationId xmlns:a16="http://schemas.microsoft.com/office/drawing/2014/main" id="{AD52833D-64EF-0241-0C36-B98A4CD4C0D8}"/>
              </a:ext>
            </a:extLst>
          </p:cNvPr>
          <p:cNvSpPr>
            <a:spLocks noGrp="1"/>
          </p:cNvSpPr>
          <p:nvPr>
            <p:ph type="body" sz="quarter" idx="3"/>
          </p:nvPr>
        </p:nvSpPr>
        <p:spPr>
          <a:xfrm>
            <a:off x="6292844" y="256381"/>
            <a:ext cx="5183188" cy="823912"/>
          </a:xfrm>
        </p:spPr>
        <p:txBody>
          <a:bodyPr>
            <a:normAutofit/>
          </a:bodyPr>
          <a:lstStyle/>
          <a:p>
            <a:r>
              <a:rPr lang="cs-CZ" sz="2000" dirty="0" err="1"/>
              <a:t>Sesklo</a:t>
            </a:r>
            <a:r>
              <a:rPr lang="cs-CZ" sz="2000" dirty="0"/>
              <a:t> (III) – hrnek s cikcak liniemi</a:t>
            </a:r>
          </a:p>
        </p:txBody>
      </p:sp>
      <p:pic>
        <p:nvPicPr>
          <p:cNvPr id="13" name="Zástupný obsah 12" descr="Obsah obrázku keramické nádobí, hrníček, jídelní nádobí, nádobí&#10;&#10;Popis byl vytvořen automaticky">
            <a:extLst>
              <a:ext uri="{FF2B5EF4-FFF2-40B4-BE49-F238E27FC236}">
                <a16:creationId xmlns:a16="http://schemas.microsoft.com/office/drawing/2014/main" id="{FC552FC5-6C77-688A-661F-53E93F8DE293}"/>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330444" y="2292427"/>
            <a:ext cx="3203048" cy="2928501"/>
          </a:xfrm>
        </p:spPr>
      </p:pic>
    </p:spTree>
    <p:extLst>
      <p:ext uri="{BB962C8B-B14F-4D97-AF65-F5344CB8AC3E}">
        <p14:creationId xmlns:p14="http://schemas.microsoft.com/office/powerpoint/2010/main" val="387181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A0F32ACC-86A9-F27F-D9B6-FE9B0CE60930}"/>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b="1" kern="1200">
                <a:solidFill>
                  <a:schemeClr val="tx1"/>
                </a:solidFill>
                <a:latin typeface="+mj-lt"/>
                <a:ea typeface="+mj-ea"/>
                <a:cs typeface="+mj-cs"/>
              </a:rPr>
              <a:t>Sesklo – příklady výzdoby</a:t>
            </a:r>
          </a:p>
        </p:txBody>
      </p:sp>
      <p:pic>
        <p:nvPicPr>
          <p:cNvPr id="5" name="Zástupný obsah 4">
            <a:extLst>
              <a:ext uri="{FF2B5EF4-FFF2-40B4-BE49-F238E27FC236}">
                <a16:creationId xmlns:a16="http://schemas.microsoft.com/office/drawing/2014/main" id="{EA1A47C7-5EA1-3C04-AC89-8F372AF88D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5751" y="1601516"/>
            <a:ext cx="5708649" cy="3624992"/>
          </a:xfrm>
          <a:prstGeom prst="rect">
            <a:avLst/>
          </a:prstGeom>
        </p:spPr>
      </p:pic>
    </p:spTree>
    <p:extLst>
      <p:ext uri="{BB962C8B-B14F-4D97-AF65-F5344CB8AC3E}">
        <p14:creationId xmlns:p14="http://schemas.microsoft.com/office/powerpoint/2010/main" val="447310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0EF243B-F742-079F-F2F5-18AFF9FA04E3}"/>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2000" kern="1200" dirty="0" err="1">
                <a:solidFill>
                  <a:schemeClr val="bg1"/>
                </a:solidFill>
                <a:latin typeface="+mj-lt"/>
                <a:ea typeface="+mj-ea"/>
                <a:cs typeface="+mj-cs"/>
              </a:rPr>
              <a:t>Urfirnis</a:t>
            </a:r>
            <a:r>
              <a:rPr lang="en-US" sz="2000" kern="1200" dirty="0">
                <a:solidFill>
                  <a:schemeClr val="bg1"/>
                </a:solidFill>
                <a:latin typeface="+mj-lt"/>
                <a:ea typeface="+mj-ea"/>
                <a:cs typeface="+mj-cs"/>
              </a:rPr>
              <a:t> </a:t>
            </a:r>
            <a:r>
              <a:rPr lang="cs-CZ" sz="2000" kern="1200" dirty="0">
                <a:solidFill>
                  <a:schemeClr val="bg1"/>
                </a:solidFill>
                <a:latin typeface="+mj-lt"/>
                <a:ea typeface="+mj-ea"/>
                <a:cs typeface="+mj-cs"/>
              </a:rPr>
              <a:t>(MN, lokalita Lerna) – vlevo pohár na kónické nožce a vpravo nádoba na kónické nožce s límcovitým okrajem</a:t>
            </a:r>
            <a:endParaRPr lang="en-US" sz="2000" kern="1200" dirty="0">
              <a:solidFill>
                <a:schemeClr val="bg1"/>
              </a:solidFill>
              <a:latin typeface="+mj-lt"/>
              <a:ea typeface="+mj-ea"/>
              <a:cs typeface="+mj-cs"/>
            </a:endParaRPr>
          </a:p>
        </p:txBody>
      </p:sp>
      <p:pic>
        <p:nvPicPr>
          <p:cNvPr id="5" name="Zástupný obsah 4" descr="Obsah obrázku světlo&#10;&#10;Popis byl vytvořen automaticky">
            <a:extLst>
              <a:ext uri="{FF2B5EF4-FFF2-40B4-BE49-F238E27FC236}">
                <a16:creationId xmlns:a16="http://schemas.microsoft.com/office/drawing/2014/main" id="{8C6D9135-8BD5-859B-3BEA-935DD61FC3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6047" y="1675227"/>
            <a:ext cx="8099905" cy="4394199"/>
          </a:xfrm>
          <a:prstGeom prst="rect">
            <a:avLst/>
          </a:prstGeom>
        </p:spPr>
      </p:pic>
    </p:spTree>
    <p:extLst>
      <p:ext uri="{BB962C8B-B14F-4D97-AF65-F5344CB8AC3E}">
        <p14:creationId xmlns:p14="http://schemas.microsoft.com/office/powerpoint/2010/main" val="2443250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B75AC1-A20F-FC89-62B2-E6CD14CDB91A}"/>
              </a:ext>
            </a:extLst>
          </p:cNvPr>
          <p:cNvSpPr>
            <a:spLocks noGrp="1"/>
          </p:cNvSpPr>
          <p:nvPr>
            <p:ph type="title"/>
          </p:nvPr>
        </p:nvSpPr>
        <p:spPr/>
        <p:txBody>
          <a:bodyPr/>
          <a:lstStyle/>
          <a:p>
            <a:r>
              <a:rPr lang="cs-CZ" dirty="0"/>
              <a:t>Keramika v Thesálii – </a:t>
            </a:r>
            <a:r>
              <a:rPr lang="cs-CZ" dirty="0" err="1"/>
              <a:t>Dimini</a:t>
            </a:r>
            <a:r>
              <a:rPr lang="cs-CZ" dirty="0"/>
              <a:t> (LN I) </a:t>
            </a:r>
            <a:br>
              <a:rPr lang="cs-CZ" dirty="0"/>
            </a:br>
            <a:r>
              <a:rPr lang="cs-CZ" dirty="0"/>
              <a:t>c. 5500-5000 př. n. l. </a:t>
            </a:r>
          </a:p>
        </p:txBody>
      </p:sp>
      <p:sp>
        <p:nvSpPr>
          <p:cNvPr id="3" name="Zástupný obsah 2">
            <a:extLst>
              <a:ext uri="{FF2B5EF4-FFF2-40B4-BE49-F238E27FC236}">
                <a16:creationId xmlns:a16="http://schemas.microsoft.com/office/drawing/2014/main" id="{24589C53-5409-9CF2-6D84-2643EC5F8A90}"/>
              </a:ext>
            </a:extLst>
          </p:cNvPr>
          <p:cNvSpPr>
            <a:spLocks noGrp="1"/>
          </p:cNvSpPr>
          <p:nvPr>
            <p:ph idx="1"/>
          </p:nvPr>
        </p:nvSpPr>
        <p:spPr/>
        <p:txBody>
          <a:bodyPr>
            <a:normAutofit lnSpcReduction="10000"/>
          </a:bodyPr>
          <a:lstStyle/>
          <a:p>
            <a:r>
              <a:rPr lang="cs-CZ" dirty="0"/>
              <a:t>Na základě keramiky byly vyčleněny čtyři stupně. </a:t>
            </a:r>
            <a:r>
              <a:rPr lang="cs-CZ" b="1" dirty="0"/>
              <a:t>V prvním stupni </a:t>
            </a:r>
            <a:r>
              <a:rPr lang="cs-CZ" dirty="0"/>
              <a:t>(</a:t>
            </a:r>
            <a:r>
              <a:rPr lang="cs-CZ" dirty="0" err="1"/>
              <a:t>Tsangli</a:t>
            </a:r>
            <a:r>
              <a:rPr lang="cs-CZ" dirty="0"/>
              <a:t>-Larissa) se vyrábí černá leštěná keramika (často s </a:t>
            </a:r>
            <a:r>
              <a:rPr lang="cs-CZ" dirty="0" err="1"/>
              <a:t>vleštěnými</a:t>
            </a:r>
            <a:r>
              <a:rPr lang="cs-CZ" dirty="0"/>
              <a:t> hrubými pásy nebo s bílým malováním v širokých pruzích). Objevuje se rovněž světlá keramika (žlutavá či načervenalá barva) s tmavými matnými vzory. Převládají misky se zalomeným tělem a prohnutou horní částí a nádoby s prohnutými plecemi.</a:t>
            </a:r>
          </a:p>
          <a:p>
            <a:r>
              <a:rPr lang="cs-CZ" dirty="0"/>
              <a:t>Pro </a:t>
            </a:r>
            <a:r>
              <a:rPr lang="cs-CZ" b="1" dirty="0"/>
              <a:t>druhý stupeň </a:t>
            </a:r>
            <a:r>
              <a:rPr lang="cs-CZ" dirty="0"/>
              <a:t>(</a:t>
            </a:r>
            <a:r>
              <a:rPr lang="cs-CZ" dirty="0" err="1"/>
              <a:t>Arapi</a:t>
            </a:r>
            <a:r>
              <a:rPr lang="cs-CZ" dirty="0"/>
              <a:t>) jsou charakteristické dva druhy malované keramiky. První s malinově červeným povlakem a bílou nebo hnědočervenou malbou v silných pruzích. Pro druhý je charakteristický matný bílý povlak a červená až tmavohnědá malba. Objevují se </a:t>
            </a:r>
            <a:r>
              <a:rPr lang="cs-CZ" dirty="0" err="1"/>
              <a:t>girlandovité</a:t>
            </a:r>
            <a:r>
              <a:rPr lang="cs-CZ" dirty="0"/>
              <a:t> a obloukovité vzory. Běžně se začínají vyskytovat dvojuché amfory.</a:t>
            </a:r>
          </a:p>
          <a:p>
            <a:endParaRPr lang="cs-CZ" dirty="0"/>
          </a:p>
        </p:txBody>
      </p:sp>
    </p:spTree>
    <p:extLst>
      <p:ext uri="{BB962C8B-B14F-4D97-AF65-F5344CB8AC3E}">
        <p14:creationId xmlns:p14="http://schemas.microsoft.com/office/powerpoint/2010/main" val="2307920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2">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4">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12955EAA-E30A-9034-A9AD-391737FE957B}"/>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sz="3700" kern="1200" dirty="0" err="1">
                <a:solidFill>
                  <a:schemeClr val="tx1"/>
                </a:solidFill>
                <a:latin typeface="+mj-lt"/>
                <a:ea typeface="+mj-ea"/>
                <a:cs typeface="+mj-cs"/>
              </a:rPr>
              <a:t>Tsangli</a:t>
            </a:r>
            <a:r>
              <a:rPr lang="en-US" sz="3700" kern="1200" dirty="0">
                <a:solidFill>
                  <a:schemeClr val="tx1"/>
                </a:solidFill>
                <a:latin typeface="+mj-lt"/>
                <a:ea typeface="+mj-ea"/>
                <a:cs typeface="+mj-cs"/>
              </a:rPr>
              <a:t> (dole </a:t>
            </a:r>
            <a:r>
              <a:rPr lang="en-US" sz="3700" kern="1200" dirty="0" err="1">
                <a:solidFill>
                  <a:schemeClr val="tx1"/>
                </a:solidFill>
                <a:latin typeface="+mj-lt"/>
                <a:ea typeface="+mj-ea"/>
                <a:cs typeface="+mj-cs"/>
              </a:rPr>
              <a:t>vlevo</a:t>
            </a:r>
            <a:r>
              <a:rPr lang="en-US" sz="3700" kern="1200" dirty="0">
                <a:solidFill>
                  <a:schemeClr val="tx1"/>
                </a:solidFill>
                <a:latin typeface="+mj-lt"/>
                <a:ea typeface="+mj-ea"/>
                <a:cs typeface="+mj-cs"/>
              </a:rPr>
              <a:t>) a Larissa (dole </a:t>
            </a:r>
            <a:r>
              <a:rPr lang="en-US" sz="3700" kern="1200" dirty="0" err="1">
                <a:solidFill>
                  <a:schemeClr val="tx1"/>
                </a:solidFill>
                <a:latin typeface="+mj-lt"/>
                <a:ea typeface="+mj-ea"/>
                <a:cs typeface="+mj-cs"/>
              </a:rPr>
              <a:t>vpravo</a:t>
            </a:r>
            <a:r>
              <a:rPr lang="en-US" sz="3700" kern="1200" dirty="0">
                <a:solidFill>
                  <a:schemeClr val="tx1"/>
                </a:solidFill>
                <a:latin typeface="+mj-lt"/>
                <a:ea typeface="+mj-ea"/>
                <a:cs typeface="+mj-cs"/>
              </a:rPr>
              <a:t>) – </a:t>
            </a:r>
            <a:r>
              <a:rPr lang="en-US" sz="3700" kern="1200" dirty="0" err="1">
                <a:solidFill>
                  <a:schemeClr val="tx1"/>
                </a:solidFill>
                <a:latin typeface="+mj-lt"/>
                <a:ea typeface="+mj-ea"/>
                <a:cs typeface="+mj-cs"/>
              </a:rPr>
              <a:t>příklady</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keramiky</a:t>
            </a:r>
            <a:r>
              <a:rPr lang="en-US" sz="3700" kern="1200" dirty="0">
                <a:solidFill>
                  <a:schemeClr val="tx1"/>
                </a:solidFill>
                <a:latin typeface="+mj-lt"/>
                <a:ea typeface="+mj-ea"/>
                <a:cs typeface="+mj-cs"/>
              </a:rPr>
              <a:t> </a:t>
            </a:r>
          </a:p>
        </p:txBody>
      </p:sp>
      <p:pic>
        <p:nvPicPr>
          <p:cNvPr id="8" name="Zástupný obsah 7" descr="Obsah obrázku text, interiér, soupravy, různé&#10;&#10;Popis byl vytvořen automaticky">
            <a:extLst>
              <a:ext uri="{FF2B5EF4-FFF2-40B4-BE49-F238E27FC236}">
                <a16:creationId xmlns:a16="http://schemas.microsoft.com/office/drawing/2014/main" id="{6A7582CA-30F4-1BFB-0614-0F12743B13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0205" y="578739"/>
            <a:ext cx="4086326" cy="5448436"/>
          </a:xfrm>
          <a:prstGeom prst="rect">
            <a:avLst/>
          </a:prstGeom>
        </p:spPr>
      </p:pic>
    </p:spTree>
    <p:extLst>
      <p:ext uri="{BB962C8B-B14F-4D97-AF65-F5344CB8AC3E}">
        <p14:creationId xmlns:p14="http://schemas.microsoft.com/office/powerpoint/2010/main" val="1674539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1562097E-449A-906A-8F49-F99F06AEEA06}"/>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a:solidFill>
                  <a:schemeClr val="tx1"/>
                </a:solidFill>
                <a:latin typeface="+mj-lt"/>
                <a:ea typeface="+mj-ea"/>
                <a:cs typeface="+mj-cs"/>
              </a:rPr>
              <a:t>Arapi – příklady keramiky</a:t>
            </a:r>
          </a:p>
        </p:txBody>
      </p:sp>
      <p:pic>
        <p:nvPicPr>
          <p:cNvPr id="5" name="Zástupný obsah 4" descr="Obsah obrázku interiér, různé, přepážka, několik&#10;&#10;Popis byl vytvořen automaticky">
            <a:extLst>
              <a:ext uri="{FF2B5EF4-FFF2-40B4-BE49-F238E27FC236}">
                <a16:creationId xmlns:a16="http://schemas.microsoft.com/office/drawing/2014/main" id="{7788EB47-F72A-8084-3137-6F1ADC52CA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3620" y="578738"/>
            <a:ext cx="4252911" cy="5670549"/>
          </a:xfrm>
          <a:prstGeom prst="rect">
            <a:avLst/>
          </a:prstGeom>
        </p:spPr>
      </p:pic>
    </p:spTree>
    <p:extLst>
      <p:ext uri="{BB962C8B-B14F-4D97-AF65-F5344CB8AC3E}">
        <p14:creationId xmlns:p14="http://schemas.microsoft.com/office/powerpoint/2010/main" val="3445835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A3C233-4521-51B7-21C0-0585206E0926}"/>
              </a:ext>
            </a:extLst>
          </p:cNvPr>
          <p:cNvSpPr>
            <a:spLocks noGrp="1"/>
          </p:cNvSpPr>
          <p:nvPr>
            <p:ph type="title"/>
          </p:nvPr>
        </p:nvSpPr>
        <p:spPr>
          <a:xfrm>
            <a:off x="307258" y="371986"/>
            <a:ext cx="10515600" cy="618101"/>
          </a:xfrm>
        </p:spPr>
        <p:txBody>
          <a:bodyPr>
            <a:normAutofit fontScale="90000"/>
          </a:bodyPr>
          <a:lstStyle/>
          <a:p>
            <a:br>
              <a:rPr lang="cs-CZ" sz="2200" b="1" dirty="0"/>
            </a:br>
            <a:br>
              <a:rPr lang="cs-CZ" sz="2200" b="1" dirty="0"/>
            </a:br>
            <a:r>
              <a:rPr lang="cs-CZ" sz="2200" b="1" dirty="0" err="1"/>
              <a:t>Arapi</a:t>
            </a:r>
            <a:r>
              <a:rPr lang="cs-CZ" sz="2200" b="1" dirty="0"/>
              <a:t> – kulovitá váza (lokalita </a:t>
            </a:r>
            <a:r>
              <a:rPr lang="cs-CZ" sz="2200" b="1" dirty="0" err="1"/>
              <a:t>Dimini</a:t>
            </a:r>
            <a:r>
              <a:rPr lang="cs-CZ" sz="2200" b="1" dirty="0"/>
              <a:t>)</a:t>
            </a:r>
            <a:br>
              <a:rPr lang="cs-CZ" dirty="0"/>
            </a:br>
            <a:endParaRPr lang="cs-CZ" dirty="0"/>
          </a:p>
        </p:txBody>
      </p:sp>
      <p:pic>
        <p:nvPicPr>
          <p:cNvPr id="5" name="Zástupný obsah 4" descr="Obsah obrázku plavidlo, sklenice, keramické nádobí&#10;&#10;Popis byl vytvořen automaticky">
            <a:extLst>
              <a:ext uri="{FF2B5EF4-FFF2-40B4-BE49-F238E27FC236}">
                <a16:creationId xmlns:a16="http://schemas.microsoft.com/office/drawing/2014/main" id="{1CEDB181-A54C-4F23-038C-624BA1E02E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446" y="1461330"/>
            <a:ext cx="5378244" cy="4596718"/>
          </a:xfrm>
        </p:spPr>
      </p:pic>
    </p:spTree>
    <p:extLst>
      <p:ext uri="{BB962C8B-B14F-4D97-AF65-F5344CB8AC3E}">
        <p14:creationId xmlns:p14="http://schemas.microsoft.com/office/powerpoint/2010/main" val="208459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8E7670-BFF7-3579-3E9E-C944666BF4C0}"/>
              </a:ext>
            </a:extLst>
          </p:cNvPr>
          <p:cNvSpPr>
            <a:spLocks noGrp="1"/>
          </p:cNvSpPr>
          <p:nvPr>
            <p:ph type="title"/>
          </p:nvPr>
        </p:nvSpPr>
        <p:spPr/>
        <p:txBody>
          <a:bodyPr/>
          <a:lstStyle/>
          <a:p>
            <a:r>
              <a:rPr lang="cs-CZ" dirty="0"/>
              <a:t>Keramika v Thesálii – </a:t>
            </a:r>
            <a:r>
              <a:rPr lang="cs-CZ" dirty="0" err="1"/>
              <a:t>Dimini</a:t>
            </a:r>
            <a:r>
              <a:rPr lang="cs-CZ" dirty="0"/>
              <a:t> (LN II) </a:t>
            </a:r>
            <a:br>
              <a:rPr lang="cs-CZ" dirty="0"/>
            </a:br>
            <a:r>
              <a:rPr lang="cs-CZ" dirty="0"/>
              <a:t>c. 4900-4500 př. n. l.</a:t>
            </a:r>
          </a:p>
        </p:txBody>
      </p:sp>
      <p:sp>
        <p:nvSpPr>
          <p:cNvPr id="3" name="Zástupný obsah 2">
            <a:extLst>
              <a:ext uri="{FF2B5EF4-FFF2-40B4-BE49-F238E27FC236}">
                <a16:creationId xmlns:a16="http://schemas.microsoft.com/office/drawing/2014/main" id="{2EEBDDE1-A5FF-3407-BD6C-362B132F3482}"/>
              </a:ext>
            </a:extLst>
          </p:cNvPr>
          <p:cNvSpPr>
            <a:spLocks noGrp="1"/>
          </p:cNvSpPr>
          <p:nvPr>
            <p:ph idx="1"/>
          </p:nvPr>
        </p:nvSpPr>
        <p:spPr/>
        <p:txBody>
          <a:bodyPr>
            <a:normAutofit lnSpcReduction="10000"/>
          </a:bodyPr>
          <a:lstStyle/>
          <a:p>
            <a:r>
              <a:rPr lang="cs-CZ" b="1" dirty="0"/>
              <a:t>V třetím stupni </a:t>
            </a:r>
            <a:r>
              <a:rPr lang="cs-CZ" dirty="0"/>
              <a:t>(</a:t>
            </a:r>
            <a:r>
              <a:rPr lang="cs-CZ" dirty="0" err="1"/>
              <a:t>Hagia</a:t>
            </a:r>
            <a:r>
              <a:rPr lang="cs-CZ" dirty="0"/>
              <a:t> </a:t>
            </a:r>
            <a:r>
              <a:rPr lang="cs-CZ" dirty="0" err="1"/>
              <a:t>Triada-Otzaki</a:t>
            </a:r>
            <a:r>
              <a:rPr lang="cs-CZ" dirty="0"/>
              <a:t>) převládá bílá a čokoládově hnědá malba na oranžovo-červeném podkladu. Mezi motivy patří čtverce, šachovnice, meandrovité obrazce a spirály. Objevuje se rovněž rytá keramika zdobená spirálou a meandrem.</a:t>
            </a:r>
          </a:p>
          <a:p>
            <a:r>
              <a:rPr lang="cs-CZ" b="1" dirty="0"/>
              <a:t>Ve čtvrtém stupni </a:t>
            </a:r>
            <a:r>
              <a:rPr lang="cs-CZ" dirty="0"/>
              <a:t>(klasické </a:t>
            </a:r>
            <a:r>
              <a:rPr lang="cs-CZ" dirty="0" err="1"/>
              <a:t>Dimini</a:t>
            </a:r>
            <a:r>
              <a:rPr lang="cs-CZ" dirty="0"/>
              <a:t>) mizí řada druhů keramiky. Červený povlak nádob je slabší a často se ztrácí. Převládá tmavá malba (tmavě hnědá až černá) na světlém (bílém/béžovém) podkladu. Mezi vzory převládají meandrovité šrafované útvary, spirála a šachovnice (hnědá barva na světlém povrchu). Mezi hlavní tvary patří tzv. misky na ovoce, amforovité, džbánkovité či bombovité nádoby a nálevkovité misky se zataženým okrajem.</a:t>
            </a:r>
          </a:p>
        </p:txBody>
      </p:sp>
    </p:spTree>
    <p:extLst>
      <p:ext uri="{BB962C8B-B14F-4D97-AF65-F5344CB8AC3E}">
        <p14:creationId xmlns:p14="http://schemas.microsoft.com/office/powerpoint/2010/main" val="1275196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1CB1208-7499-DADE-41DE-C58476A43DE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Mapa </a:t>
            </a:r>
            <a:r>
              <a:rPr lang="cs-CZ" sz="3600" kern="1200" dirty="0">
                <a:solidFill>
                  <a:srgbClr val="FFFFFF"/>
                </a:solidFill>
                <a:latin typeface="+mj-lt"/>
                <a:ea typeface="+mj-ea"/>
                <a:cs typeface="+mj-cs"/>
              </a:rPr>
              <a:t>významných </a:t>
            </a:r>
            <a:r>
              <a:rPr lang="en-US" sz="3600" kern="1200" dirty="0" err="1">
                <a:solidFill>
                  <a:srgbClr val="FFFFFF"/>
                </a:solidFill>
                <a:latin typeface="+mj-lt"/>
                <a:ea typeface="+mj-ea"/>
                <a:cs typeface="+mj-cs"/>
              </a:rPr>
              <a:t>neolitických</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lokalit</a:t>
            </a:r>
            <a:endParaRPr lang="en-US" sz="3600" kern="1200" dirty="0">
              <a:solidFill>
                <a:srgbClr val="FFFFFF"/>
              </a:solidFill>
              <a:latin typeface="+mj-lt"/>
              <a:ea typeface="+mj-ea"/>
              <a:cs typeface="+mj-cs"/>
            </a:endParaRPr>
          </a:p>
        </p:txBody>
      </p:sp>
      <p:pic>
        <p:nvPicPr>
          <p:cNvPr id="5" name="Zástupný obsah 4" descr="Obsah obrázku mapa&#10;&#10;Popis byl vytvořen automaticky">
            <a:extLst>
              <a:ext uri="{FF2B5EF4-FFF2-40B4-BE49-F238E27FC236}">
                <a16:creationId xmlns:a16="http://schemas.microsoft.com/office/drawing/2014/main" id="{E164BC8A-E45C-1F34-C06D-E17E2BE33A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1408" y="521110"/>
            <a:ext cx="7046608" cy="5602053"/>
          </a:xfrm>
          <a:prstGeom prst="rect">
            <a:avLst/>
          </a:prstGeom>
        </p:spPr>
      </p:pic>
    </p:spTree>
    <p:extLst>
      <p:ext uri="{BB962C8B-B14F-4D97-AF65-F5344CB8AC3E}">
        <p14:creationId xmlns:p14="http://schemas.microsoft.com/office/powerpoint/2010/main" val="3645213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61083272-E862-82C4-A4D5-4AC4B6BE5518}"/>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b="1" kern="1200" dirty="0" err="1">
                <a:solidFill>
                  <a:schemeClr val="tx1"/>
                </a:solidFill>
                <a:latin typeface="+mj-lt"/>
                <a:ea typeface="+mj-ea"/>
                <a:cs typeface="+mj-cs"/>
              </a:rPr>
              <a:t>Příklady</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keramiky</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typu</a:t>
            </a:r>
            <a:r>
              <a:rPr lang="en-US" b="1" kern="1200" dirty="0">
                <a:solidFill>
                  <a:schemeClr val="tx1"/>
                </a:solidFill>
                <a:latin typeface="+mj-lt"/>
                <a:ea typeface="+mj-ea"/>
                <a:cs typeface="+mj-cs"/>
              </a:rPr>
              <a:t> </a:t>
            </a:r>
            <a:r>
              <a:rPr lang="en-US" b="1" kern="1200" dirty="0" err="1">
                <a:solidFill>
                  <a:schemeClr val="tx1"/>
                </a:solidFill>
                <a:latin typeface="+mj-lt"/>
                <a:ea typeface="+mj-ea"/>
                <a:cs typeface="+mj-cs"/>
              </a:rPr>
              <a:t>Otzaki</a:t>
            </a:r>
            <a:endParaRPr lang="en-US" b="1" kern="1200" dirty="0">
              <a:solidFill>
                <a:schemeClr val="tx1"/>
              </a:solidFill>
              <a:latin typeface="+mj-lt"/>
              <a:ea typeface="+mj-ea"/>
              <a:cs typeface="+mj-cs"/>
            </a:endParaRPr>
          </a:p>
        </p:txBody>
      </p:sp>
      <p:pic>
        <p:nvPicPr>
          <p:cNvPr id="5" name="Zástupný obsah 4">
            <a:extLst>
              <a:ext uri="{FF2B5EF4-FFF2-40B4-BE49-F238E27FC236}">
                <a16:creationId xmlns:a16="http://schemas.microsoft.com/office/drawing/2014/main" id="{F9F40CEE-C07D-CD12-EE51-07BDD81C13B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4299" r="-1" b="10927"/>
          <a:stretch/>
        </p:blipFill>
        <p:spPr>
          <a:xfrm>
            <a:off x="5906204" y="578738"/>
            <a:ext cx="5687742" cy="5670549"/>
          </a:xfrm>
          <a:prstGeom prst="rect">
            <a:avLst/>
          </a:prstGeom>
        </p:spPr>
      </p:pic>
    </p:spTree>
    <p:extLst>
      <p:ext uri="{BB962C8B-B14F-4D97-AF65-F5344CB8AC3E}">
        <p14:creationId xmlns:p14="http://schemas.microsoft.com/office/powerpoint/2010/main" val="1134916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42EB5E6-2487-C32B-4106-CA7780FFDA1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Dimini – typické tvary a dekorativní motivy</a:t>
            </a:r>
          </a:p>
        </p:txBody>
      </p:sp>
      <p:pic>
        <p:nvPicPr>
          <p:cNvPr id="5" name="Zástupný obsah 4">
            <a:extLst>
              <a:ext uri="{FF2B5EF4-FFF2-40B4-BE49-F238E27FC236}">
                <a16:creationId xmlns:a16="http://schemas.microsoft.com/office/drawing/2014/main" id="{6919A386-7096-6193-C26C-86226DF747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9389" y="643466"/>
            <a:ext cx="4176554" cy="5568739"/>
          </a:xfrm>
          <a:prstGeom prst="rect">
            <a:avLst/>
          </a:prstGeom>
        </p:spPr>
      </p:pic>
    </p:spTree>
    <p:extLst>
      <p:ext uri="{BB962C8B-B14F-4D97-AF65-F5344CB8AC3E}">
        <p14:creationId xmlns:p14="http://schemas.microsoft.com/office/powerpoint/2010/main" val="3065849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ástupný text 3">
            <a:extLst>
              <a:ext uri="{FF2B5EF4-FFF2-40B4-BE49-F238E27FC236}">
                <a16:creationId xmlns:a16="http://schemas.microsoft.com/office/drawing/2014/main" id="{E1EC4933-E31B-BF96-5B10-9F850BFEE8C6}"/>
              </a:ext>
            </a:extLst>
          </p:cNvPr>
          <p:cNvSpPr>
            <a:spLocks noGrp="1"/>
          </p:cNvSpPr>
          <p:nvPr>
            <p:ph type="body" sz="quarter" idx="4294967295"/>
          </p:nvPr>
        </p:nvSpPr>
        <p:spPr>
          <a:xfrm>
            <a:off x="630936" y="2807208"/>
            <a:ext cx="3429000" cy="3410712"/>
          </a:xfrm>
        </p:spPr>
        <p:txBody>
          <a:bodyPr anchor="t">
            <a:normAutofit/>
          </a:bodyPr>
          <a:lstStyle/>
          <a:p>
            <a:pPr marL="0" indent="0">
              <a:buNone/>
            </a:pPr>
            <a:r>
              <a:rPr lang="cs-CZ" sz="2200" dirty="0" err="1"/>
              <a:t>Dimini</a:t>
            </a:r>
            <a:r>
              <a:rPr lang="cs-CZ" sz="2200" dirty="0"/>
              <a:t> – hluboká miska (lokalita </a:t>
            </a:r>
            <a:r>
              <a:rPr lang="cs-CZ" sz="2200" dirty="0" err="1"/>
              <a:t>Sesklo</a:t>
            </a:r>
            <a:r>
              <a:rPr lang="cs-CZ" sz="2200" dirty="0"/>
              <a:t>)</a:t>
            </a:r>
          </a:p>
        </p:txBody>
      </p:sp>
      <p:pic>
        <p:nvPicPr>
          <p:cNvPr id="9" name="Zástupný obsah 8" descr="Obsah obrázku jídelní nádobí, hrníček, mísa, nádobí&#10;&#10;Popis byl vytvořen automaticky">
            <a:extLst>
              <a:ext uri="{FF2B5EF4-FFF2-40B4-BE49-F238E27FC236}">
                <a16:creationId xmlns:a16="http://schemas.microsoft.com/office/drawing/2014/main" id="{7FC12EEA-BEE5-EFA9-2E5B-46E680F383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840105"/>
            <a:ext cx="6903720" cy="5177790"/>
          </a:xfrm>
          <a:prstGeom prst="rect">
            <a:avLst/>
          </a:prstGeom>
        </p:spPr>
      </p:pic>
    </p:spTree>
    <p:extLst>
      <p:ext uri="{BB962C8B-B14F-4D97-AF65-F5344CB8AC3E}">
        <p14:creationId xmlns:p14="http://schemas.microsoft.com/office/powerpoint/2010/main" val="3360502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D168FEE-E394-58D5-E013-B6F93200994E}"/>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b="1" kern="1200" dirty="0" err="1">
                <a:solidFill>
                  <a:srgbClr val="FFFFFF"/>
                </a:solidFill>
                <a:latin typeface="+mj-lt"/>
                <a:ea typeface="+mj-ea"/>
                <a:cs typeface="+mj-cs"/>
              </a:rPr>
              <a:t>Klasické</a:t>
            </a:r>
            <a:r>
              <a:rPr lang="en-US" sz="3600" b="1" kern="1200" dirty="0">
                <a:solidFill>
                  <a:srgbClr val="FFFFFF"/>
                </a:solidFill>
                <a:latin typeface="+mj-lt"/>
                <a:ea typeface="+mj-ea"/>
                <a:cs typeface="+mj-cs"/>
              </a:rPr>
              <a:t> </a:t>
            </a:r>
            <a:r>
              <a:rPr lang="en-US" sz="3600" b="1" kern="1200" dirty="0" err="1">
                <a:solidFill>
                  <a:srgbClr val="FFFFFF"/>
                </a:solidFill>
                <a:latin typeface="+mj-lt"/>
                <a:ea typeface="+mj-ea"/>
                <a:cs typeface="+mj-cs"/>
              </a:rPr>
              <a:t>Dimini</a:t>
            </a:r>
            <a:r>
              <a:rPr lang="en-US" sz="3600" b="1" kern="1200" dirty="0">
                <a:solidFill>
                  <a:srgbClr val="FFFFFF"/>
                </a:solidFill>
                <a:latin typeface="+mj-lt"/>
                <a:ea typeface="+mj-ea"/>
                <a:cs typeface="+mj-cs"/>
              </a:rPr>
              <a:t> – </a:t>
            </a:r>
            <a:r>
              <a:rPr lang="cs-CZ" sz="3600" b="1" kern="1200" dirty="0">
                <a:solidFill>
                  <a:srgbClr val="FFFFFF"/>
                </a:solidFill>
                <a:latin typeface="+mj-lt"/>
                <a:ea typeface="+mj-ea"/>
                <a:cs typeface="+mj-cs"/>
              </a:rPr>
              <a:t>příklady </a:t>
            </a:r>
            <a:r>
              <a:rPr lang="en-US" sz="3600" b="1" kern="1200" dirty="0" err="1">
                <a:solidFill>
                  <a:srgbClr val="FFFFFF"/>
                </a:solidFill>
                <a:latin typeface="+mj-lt"/>
                <a:ea typeface="+mj-ea"/>
                <a:cs typeface="+mj-cs"/>
              </a:rPr>
              <a:t>malovan</a:t>
            </a:r>
            <a:r>
              <a:rPr lang="cs-CZ" sz="3600" b="1" kern="1200" dirty="0">
                <a:solidFill>
                  <a:srgbClr val="FFFFFF"/>
                </a:solidFill>
                <a:latin typeface="+mj-lt"/>
                <a:ea typeface="+mj-ea"/>
                <a:cs typeface="+mj-cs"/>
              </a:rPr>
              <a:t>é</a:t>
            </a:r>
            <a:r>
              <a:rPr lang="en-US" sz="3600" b="1" kern="1200" dirty="0">
                <a:solidFill>
                  <a:srgbClr val="FFFFFF"/>
                </a:solidFill>
                <a:latin typeface="+mj-lt"/>
                <a:ea typeface="+mj-ea"/>
                <a:cs typeface="+mj-cs"/>
              </a:rPr>
              <a:t> </a:t>
            </a:r>
            <a:r>
              <a:rPr lang="en-US" sz="3600" b="1" kern="1200" dirty="0" err="1">
                <a:solidFill>
                  <a:srgbClr val="FFFFFF"/>
                </a:solidFill>
                <a:latin typeface="+mj-lt"/>
                <a:ea typeface="+mj-ea"/>
                <a:cs typeface="+mj-cs"/>
              </a:rPr>
              <a:t>keramik</a:t>
            </a:r>
            <a:r>
              <a:rPr lang="cs-CZ" sz="3600" b="1" kern="1200" dirty="0">
                <a:solidFill>
                  <a:srgbClr val="FFFFFF"/>
                </a:solidFill>
                <a:latin typeface="+mj-lt"/>
                <a:ea typeface="+mj-ea"/>
                <a:cs typeface="+mj-cs"/>
              </a:rPr>
              <a:t>y</a:t>
            </a:r>
            <a:endParaRPr lang="en-US" sz="3600" b="1" kern="1200" dirty="0">
              <a:solidFill>
                <a:srgbClr val="FFFFFF"/>
              </a:solidFill>
              <a:latin typeface="+mj-lt"/>
              <a:ea typeface="+mj-ea"/>
              <a:cs typeface="+mj-cs"/>
            </a:endParaRPr>
          </a:p>
        </p:txBody>
      </p:sp>
      <p:pic>
        <p:nvPicPr>
          <p:cNvPr id="5" name="Zástupný obsah 4" descr="Obsah obrázku text, interiér, police, různé&#10;&#10;Popis byl vytvořen automaticky">
            <a:extLst>
              <a:ext uri="{FF2B5EF4-FFF2-40B4-BE49-F238E27FC236}">
                <a16:creationId xmlns:a16="http://schemas.microsoft.com/office/drawing/2014/main" id="{B5DC499F-79CC-232A-AAE1-37C2C8ACD8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885073"/>
            <a:ext cx="6780700" cy="5085525"/>
          </a:xfrm>
          <a:prstGeom prst="rect">
            <a:avLst/>
          </a:prstGeom>
        </p:spPr>
      </p:pic>
    </p:spTree>
    <p:extLst>
      <p:ext uri="{BB962C8B-B14F-4D97-AF65-F5344CB8AC3E}">
        <p14:creationId xmlns:p14="http://schemas.microsoft.com/office/powerpoint/2010/main" val="1567318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E8EEDEB-8D1D-D7F7-468D-E61020687AB3}"/>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cs-CZ" sz="3600" b="1" kern="1200" dirty="0">
                <a:solidFill>
                  <a:srgbClr val="FFFFFF"/>
                </a:solidFill>
                <a:latin typeface="+mj-lt"/>
                <a:ea typeface="+mj-ea"/>
                <a:cs typeface="+mj-cs"/>
              </a:rPr>
              <a:t>Klasické </a:t>
            </a:r>
            <a:r>
              <a:rPr lang="en-US" sz="3600" b="1" kern="1200" dirty="0" err="1">
                <a:solidFill>
                  <a:srgbClr val="FFFFFF"/>
                </a:solidFill>
                <a:latin typeface="+mj-lt"/>
                <a:ea typeface="+mj-ea"/>
                <a:cs typeface="+mj-cs"/>
              </a:rPr>
              <a:t>Dimini</a:t>
            </a:r>
            <a:r>
              <a:rPr lang="en-US" sz="3600" b="1" kern="1200" dirty="0">
                <a:solidFill>
                  <a:srgbClr val="FFFFFF"/>
                </a:solidFill>
                <a:latin typeface="+mj-lt"/>
                <a:ea typeface="+mj-ea"/>
                <a:cs typeface="+mj-cs"/>
              </a:rPr>
              <a:t> – </a:t>
            </a:r>
            <a:r>
              <a:rPr lang="en-US" sz="3600" b="1" kern="1200" dirty="0" err="1">
                <a:solidFill>
                  <a:srgbClr val="FFFFFF"/>
                </a:solidFill>
                <a:latin typeface="+mj-lt"/>
                <a:ea typeface="+mj-ea"/>
                <a:cs typeface="+mj-cs"/>
              </a:rPr>
              <a:t>příklady</a:t>
            </a:r>
            <a:r>
              <a:rPr lang="en-US" sz="3600" b="1" kern="1200" dirty="0">
                <a:solidFill>
                  <a:srgbClr val="FFFFFF"/>
                </a:solidFill>
                <a:latin typeface="+mj-lt"/>
                <a:ea typeface="+mj-ea"/>
                <a:cs typeface="+mj-cs"/>
              </a:rPr>
              <a:t> </a:t>
            </a:r>
            <a:r>
              <a:rPr lang="en-US" sz="3600" b="1" kern="1200" dirty="0" err="1">
                <a:solidFill>
                  <a:srgbClr val="FFFFFF"/>
                </a:solidFill>
                <a:latin typeface="+mj-lt"/>
                <a:ea typeface="+mj-ea"/>
                <a:cs typeface="+mj-cs"/>
              </a:rPr>
              <a:t>ryté</a:t>
            </a:r>
            <a:r>
              <a:rPr lang="en-US" sz="3600" b="1" kern="1200" dirty="0">
                <a:solidFill>
                  <a:srgbClr val="FFFFFF"/>
                </a:solidFill>
                <a:latin typeface="+mj-lt"/>
                <a:ea typeface="+mj-ea"/>
                <a:cs typeface="+mj-cs"/>
              </a:rPr>
              <a:t> </a:t>
            </a:r>
            <a:r>
              <a:rPr lang="en-US" sz="3600" b="1" kern="1200" dirty="0" err="1">
                <a:solidFill>
                  <a:srgbClr val="FFFFFF"/>
                </a:solidFill>
                <a:latin typeface="+mj-lt"/>
                <a:ea typeface="+mj-ea"/>
                <a:cs typeface="+mj-cs"/>
              </a:rPr>
              <a:t>výzdoby</a:t>
            </a:r>
            <a:r>
              <a:rPr lang="en-US" sz="3600" b="1" kern="1200" dirty="0">
                <a:solidFill>
                  <a:srgbClr val="FFFFFF"/>
                </a:solidFill>
                <a:latin typeface="+mj-lt"/>
                <a:ea typeface="+mj-ea"/>
                <a:cs typeface="+mj-cs"/>
              </a:rPr>
              <a:t> (</a:t>
            </a:r>
            <a:r>
              <a:rPr lang="en-US" sz="3600" b="1" kern="1200" dirty="0" err="1">
                <a:solidFill>
                  <a:srgbClr val="FFFFFF"/>
                </a:solidFill>
                <a:latin typeface="+mj-lt"/>
                <a:ea typeface="+mj-ea"/>
                <a:cs typeface="+mj-cs"/>
              </a:rPr>
              <a:t>vlevo</a:t>
            </a:r>
            <a:r>
              <a:rPr lang="en-US" sz="3600" b="1" kern="1200" dirty="0">
                <a:solidFill>
                  <a:srgbClr val="FFFFFF"/>
                </a:solidFill>
                <a:latin typeface="+mj-lt"/>
                <a:ea typeface="+mj-ea"/>
                <a:cs typeface="+mj-cs"/>
              </a:rPr>
              <a:t>)</a:t>
            </a:r>
          </a:p>
        </p:txBody>
      </p:sp>
      <p:pic>
        <p:nvPicPr>
          <p:cNvPr id="5" name="Zástupný obsah 4" descr="Obsah obrázku interiér, různé, staré, pánev&#10;&#10;Popis byl vytvořen automaticky">
            <a:extLst>
              <a:ext uri="{FF2B5EF4-FFF2-40B4-BE49-F238E27FC236}">
                <a16:creationId xmlns:a16="http://schemas.microsoft.com/office/drawing/2014/main" id="{56529FCE-BB38-44EC-2428-137E556BB0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885073"/>
            <a:ext cx="6780700" cy="5085525"/>
          </a:xfrm>
          <a:prstGeom prst="rect">
            <a:avLst/>
          </a:prstGeom>
        </p:spPr>
      </p:pic>
    </p:spTree>
    <p:extLst>
      <p:ext uri="{BB962C8B-B14F-4D97-AF65-F5344CB8AC3E}">
        <p14:creationId xmlns:p14="http://schemas.microsoft.com/office/powerpoint/2010/main" val="832475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adpis 6">
            <a:extLst>
              <a:ext uri="{FF2B5EF4-FFF2-40B4-BE49-F238E27FC236}">
                <a16:creationId xmlns:a16="http://schemas.microsoft.com/office/drawing/2014/main" id="{9E5AB3C5-205C-548E-6EE8-7B2506E480F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a:solidFill>
                  <a:srgbClr val="FFFFFF"/>
                </a:solidFill>
                <a:latin typeface="+mj-lt"/>
                <a:ea typeface="+mj-ea"/>
                <a:cs typeface="+mj-cs"/>
              </a:rPr>
              <a:t>Dimini - bikónická nádoba se zatáhnutým okrajem a rytou výzdobou</a:t>
            </a:r>
          </a:p>
        </p:txBody>
      </p:sp>
      <p:pic>
        <p:nvPicPr>
          <p:cNvPr id="6" name="Zástupný obsah 5" descr="Obsah obrázku váza, Artefakt, keramika, Fotka zátiší&#10;&#10;Popis byl vytvořen automaticky">
            <a:extLst>
              <a:ext uri="{FF2B5EF4-FFF2-40B4-BE49-F238E27FC236}">
                <a16:creationId xmlns:a16="http://schemas.microsoft.com/office/drawing/2014/main" id="{1E7D97EA-8F81-2F45-5367-BF63E73CFB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4618" y="927452"/>
            <a:ext cx="6553397" cy="4833130"/>
          </a:xfrm>
          <a:prstGeom prst="rect">
            <a:avLst/>
          </a:prstGeom>
        </p:spPr>
      </p:pic>
    </p:spTree>
    <p:extLst>
      <p:ext uri="{BB962C8B-B14F-4D97-AF65-F5344CB8AC3E}">
        <p14:creationId xmlns:p14="http://schemas.microsoft.com/office/powerpoint/2010/main" val="746001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3F0EC6-B07C-92B2-EA99-310CB2B73E69}"/>
              </a:ext>
            </a:extLst>
          </p:cNvPr>
          <p:cNvSpPr>
            <a:spLocks noGrp="1"/>
          </p:cNvSpPr>
          <p:nvPr>
            <p:ph type="title"/>
          </p:nvPr>
        </p:nvSpPr>
        <p:spPr/>
        <p:txBody>
          <a:bodyPr/>
          <a:lstStyle/>
          <a:p>
            <a:r>
              <a:rPr lang="cs-CZ" dirty="0"/>
              <a:t>Keramika v Thesálii – </a:t>
            </a:r>
            <a:r>
              <a:rPr lang="cs-CZ" dirty="0" err="1"/>
              <a:t>Rachmani</a:t>
            </a:r>
            <a:r>
              <a:rPr lang="cs-CZ" dirty="0"/>
              <a:t> (FN)</a:t>
            </a:r>
            <a:br>
              <a:rPr lang="cs-CZ" dirty="0"/>
            </a:br>
            <a:r>
              <a:rPr lang="cs-CZ" dirty="0"/>
              <a:t> c. 4500-3300 př. n. l.</a:t>
            </a:r>
          </a:p>
        </p:txBody>
      </p:sp>
      <p:sp>
        <p:nvSpPr>
          <p:cNvPr id="3" name="Zástupný obsah 2">
            <a:extLst>
              <a:ext uri="{FF2B5EF4-FFF2-40B4-BE49-F238E27FC236}">
                <a16:creationId xmlns:a16="http://schemas.microsoft.com/office/drawing/2014/main" id="{F03C5839-1FEE-FEC4-100C-39510E15AAE0}"/>
              </a:ext>
            </a:extLst>
          </p:cNvPr>
          <p:cNvSpPr>
            <a:spLocks noGrp="1"/>
          </p:cNvSpPr>
          <p:nvPr>
            <p:ph idx="1"/>
          </p:nvPr>
        </p:nvSpPr>
        <p:spPr/>
        <p:txBody>
          <a:bodyPr/>
          <a:lstStyle/>
          <a:p>
            <a:r>
              <a:rPr lang="cs-CZ" dirty="0"/>
              <a:t>Keramika se silným hrubým povlakem. Malba je většinou v růžové či bílé barvě a je nanášena až po vypálení.</a:t>
            </a:r>
          </a:p>
          <a:p>
            <a:r>
              <a:rPr lang="cs-CZ" dirty="0"/>
              <a:t>Mezi motivy se objevují trojúhelníky a </a:t>
            </a:r>
            <a:r>
              <a:rPr lang="cs-CZ" dirty="0" err="1"/>
              <a:t>cik-cak</a:t>
            </a:r>
            <a:endParaRPr lang="cs-CZ" dirty="0"/>
          </a:p>
          <a:p>
            <a:r>
              <a:rPr lang="cs-CZ" dirty="0"/>
              <a:t>Běžná je rovněž reliéfní výzdoba</a:t>
            </a:r>
          </a:p>
        </p:txBody>
      </p:sp>
    </p:spTree>
    <p:extLst>
      <p:ext uri="{BB962C8B-B14F-4D97-AF65-F5344CB8AC3E}">
        <p14:creationId xmlns:p14="http://schemas.microsoft.com/office/powerpoint/2010/main" val="3727982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958BE29-1902-BD3D-F750-FB1F0FC7E6A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Rachmani</a:t>
            </a:r>
            <a:r>
              <a:rPr lang="en-US" sz="3600" kern="1200" dirty="0">
                <a:solidFill>
                  <a:srgbClr val="FFFFFF"/>
                </a:solidFill>
                <a:latin typeface="+mj-lt"/>
                <a:ea typeface="+mj-ea"/>
                <a:cs typeface="+mj-cs"/>
              </a:rPr>
              <a:t> – </a:t>
            </a:r>
            <a:r>
              <a:rPr lang="en-US" sz="3600" kern="1200" dirty="0" err="1">
                <a:solidFill>
                  <a:srgbClr val="FFFFFF"/>
                </a:solidFill>
                <a:latin typeface="+mj-lt"/>
                <a:ea typeface="+mj-ea"/>
                <a:cs typeface="+mj-cs"/>
              </a:rPr>
              <a:t>příklady</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malované</a:t>
            </a:r>
            <a:r>
              <a:rPr lang="en-US" sz="3600" kern="1200" dirty="0">
                <a:solidFill>
                  <a:srgbClr val="FFFFFF"/>
                </a:solidFill>
                <a:latin typeface="+mj-lt"/>
                <a:ea typeface="+mj-ea"/>
                <a:cs typeface="+mj-cs"/>
              </a:rPr>
              <a:t> </a:t>
            </a:r>
            <a:r>
              <a:rPr lang="en-US" sz="3600" kern="1200" dirty="0" err="1">
                <a:solidFill>
                  <a:srgbClr val="FFFFFF"/>
                </a:solidFill>
                <a:latin typeface="+mj-lt"/>
                <a:ea typeface="+mj-ea"/>
                <a:cs typeface="+mj-cs"/>
              </a:rPr>
              <a:t>výzdoby</a:t>
            </a:r>
            <a:endParaRPr lang="en-US" sz="3600" kern="1200" dirty="0">
              <a:solidFill>
                <a:srgbClr val="FFFFFF"/>
              </a:solidFill>
              <a:latin typeface="+mj-lt"/>
              <a:ea typeface="+mj-ea"/>
              <a:cs typeface="+mj-cs"/>
            </a:endParaRPr>
          </a:p>
        </p:txBody>
      </p:sp>
      <p:pic>
        <p:nvPicPr>
          <p:cNvPr id="5" name="Zástupný obsah 4" descr="Obsah obrázku text&#10;&#10;Popis byl vytvořen automaticky">
            <a:extLst>
              <a:ext uri="{FF2B5EF4-FFF2-40B4-BE49-F238E27FC236}">
                <a16:creationId xmlns:a16="http://schemas.microsoft.com/office/drawing/2014/main" id="{764D2FAA-982C-F0F3-3FE8-01E0FD5D22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9389" y="643466"/>
            <a:ext cx="4176554" cy="5568739"/>
          </a:xfrm>
          <a:prstGeom prst="rect">
            <a:avLst/>
          </a:prstGeom>
        </p:spPr>
      </p:pic>
    </p:spTree>
    <p:extLst>
      <p:ext uri="{BB962C8B-B14F-4D97-AF65-F5344CB8AC3E}">
        <p14:creationId xmlns:p14="http://schemas.microsoft.com/office/powerpoint/2010/main" val="2115975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0E3397-3384-260E-E318-88F307A91789}"/>
              </a:ext>
            </a:extLst>
          </p:cNvPr>
          <p:cNvSpPr>
            <a:spLocks noGrp="1"/>
          </p:cNvSpPr>
          <p:nvPr>
            <p:ph type="title"/>
          </p:nvPr>
        </p:nvSpPr>
        <p:spPr>
          <a:xfrm>
            <a:off x="7748955" y="1141711"/>
            <a:ext cx="3833446" cy="3474364"/>
          </a:xfrm>
        </p:spPr>
        <p:txBody>
          <a:bodyPr vert="horz" lIns="91440" tIns="45720" rIns="91440" bIns="45720" rtlCol="0" anchor="t">
            <a:normAutofit/>
          </a:bodyPr>
          <a:lstStyle/>
          <a:p>
            <a:r>
              <a:rPr lang="en-US" sz="4000" dirty="0" err="1"/>
              <a:t>Rachmani</a:t>
            </a:r>
            <a:r>
              <a:rPr lang="en-US" sz="4000" dirty="0"/>
              <a:t> – </a:t>
            </a:r>
            <a:r>
              <a:rPr lang="en-US" sz="4000" dirty="0" err="1"/>
              <a:t>hluboká</a:t>
            </a:r>
            <a:r>
              <a:rPr lang="en-US" sz="4000" dirty="0"/>
              <a:t> </a:t>
            </a:r>
            <a:r>
              <a:rPr lang="en-US" sz="4000" dirty="0" err="1"/>
              <a:t>miska</a:t>
            </a:r>
            <a:r>
              <a:rPr lang="cs-CZ" sz="4000" dirty="0"/>
              <a:t> (lokalita </a:t>
            </a:r>
            <a:r>
              <a:rPr lang="cs-CZ" sz="4000" dirty="0" err="1"/>
              <a:t>Pefkakia</a:t>
            </a:r>
            <a:r>
              <a:rPr lang="cs-CZ" sz="4000" dirty="0"/>
              <a:t>)</a:t>
            </a:r>
            <a:endParaRPr lang="en-US" sz="4000" dirty="0"/>
          </a:p>
        </p:txBody>
      </p:sp>
      <p:pic>
        <p:nvPicPr>
          <p:cNvPr id="5" name="Zástupný obsah 4" descr="Obsah obrázku keramické nádobí, jídelní nádobí, kamenina, rostlina&#10;&#10;Popis byl vytvořen automaticky">
            <a:extLst>
              <a:ext uri="{FF2B5EF4-FFF2-40B4-BE49-F238E27FC236}">
                <a16:creationId xmlns:a16="http://schemas.microsoft.com/office/drawing/2014/main" id="{19B5DDEF-8A11-4DAB-A99F-0B4B92AB92A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11258"/>
          <a:stretch/>
        </p:blipFill>
        <p:spPr>
          <a:xfrm>
            <a:off x="1103672" y="1395391"/>
            <a:ext cx="4412226" cy="3641455"/>
          </a:xfrm>
          <a:prstGeom prst="rect">
            <a:avLst/>
          </a:prstGeom>
        </p:spPr>
      </p:pic>
      <p:cxnSp>
        <p:nvCxnSpPr>
          <p:cNvPr id="10" name="Straight Connector 9">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2094"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423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A98EBF-8BFD-780F-EF43-8FAE1DAF0230}"/>
              </a:ext>
            </a:extLst>
          </p:cNvPr>
          <p:cNvSpPr>
            <a:spLocks noGrp="1"/>
          </p:cNvSpPr>
          <p:nvPr>
            <p:ph type="title"/>
          </p:nvPr>
        </p:nvSpPr>
        <p:spPr/>
        <p:txBody>
          <a:bodyPr/>
          <a:lstStyle/>
          <a:p>
            <a:r>
              <a:rPr lang="cs-CZ" dirty="0"/>
              <a:t>Vybraná literatura</a:t>
            </a:r>
          </a:p>
        </p:txBody>
      </p:sp>
      <p:sp>
        <p:nvSpPr>
          <p:cNvPr id="3" name="Zástupný obsah 2">
            <a:extLst>
              <a:ext uri="{FF2B5EF4-FFF2-40B4-BE49-F238E27FC236}">
                <a16:creationId xmlns:a16="http://schemas.microsoft.com/office/drawing/2014/main" id="{3644887E-CC54-A7D7-D52B-726806AEFE31}"/>
              </a:ext>
            </a:extLst>
          </p:cNvPr>
          <p:cNvSpPr>
            <a:spLocks noGrp="1"/>
          </p:cNvSpPr>
          <p:nvPr>
            <p:ph idx="1"/>
          </p:nvPr>
        </p:nvSpPr>
        <p:spPr/>
        <p:txBody>
          <a:bodyPr>
            <a:normAutofit fontScale="77500" lnSpcReduction="20000"/>
          </a:bodyPr>
          <a:lstStyle/>
          <a:p>
            <a:r>
              <a:rPr lang="cs-CZ" b="1" dirty="0" err="1"/>
              <a:t>Poursat</a:t>
            </a:r>
            <a:r>
              <a:rPr lang="cs-CZ" b="1" dirty="0"/>
              <a:t>, J. C. – </a:t>
            </a:r>
            <a:r>
              <a:rPr lang="cs-CZ" b="1" dirty="0" err="1"/>
              <a:t>Knappet</a:t>
            </a:r>
            <a:r>
              <a:rPr lang="cs-CZ" b="1" dirty="0"/>
              <a:t>, C. 2022: </a:t>
            </a:r>
            <a:r>
              <a:rPr lang="cs-CZ" b="1" dirty="0" err="1"/>
              <a:t>The</a:t>
            </a:r>
            <a:r>
              <a:rPr lang="cs-CZ" b="1" dirty="0"/>
              <a:t> Art and </a:t>
            </a:r>
            <a:r>
              <a:rPr lang="cs-CZ" b="1" dirty="0" err="1"/>
              <a:t>Archaeology</a:t>
            </a:r>
            <a:r>
              <a:rPr lang="cs-CZ" b="1" dirty="0"/>
              <a:t> </a:t>
            </a:r>
            <a:r>
              <a:rPr lang="cs-CZ" b="1" dirty="0" err="1"/>
              <a:t>of</a:t>
            </a:r>
            <a:r>
              <a:rPr lang="cs-CZ" b="1" dirty="0"/>
              <a:t> </a:t>
            </a:r>
            <a:r>
              <a:rPr lang="cs-CZ" b="1" dirty="0" err="1"/>
              <a:t>the</a:t>
            </a:r>
            <a:r>
              <a:rPr lang="cs-CZ" b="1" dirty="0"/>
              <a:t> </a:t>
            </a:r>
            <a:r>
              <a:rPr lang="cs-CZ" b="1" dirty="0" err="1"/>
              <a:t>Aegean</a:t>
            </a:r>
            <a:r>
              <a:rPr lang="cs-CZ" b="1" dirty="0"/>
              <a:t> Bronze Age: A </a:t>
            </a:r>
            <a:r>
              <a:rPr lang="cs-CZ" b="1" dirty="0" err="1"/>
              <a:t>History</a:t>
            </a:r>
            <a:r>
              <a:rPr lang="cs-CZ" b="1" dirty="0"/>
              <a:t>. Cambridge.</a:t>
            </a:r>
          </a:p>
          <a:p>
            <a:r>
              <a:rPr lang="cs-CZ" sz="2800" b="1" dirty="0" err="1">
                <a:cs typeface="Aharoni" panose="020B0604020202020204" pitchFamily="2" charset="-79"/>
              </a:rPr>
              <a:t>Bintliff</a:t>
            </a:r>
            <a:r>
              <a:rPr lang="cs-CZ" sz="2800" b="1" dirty="0">
                <a:cs typeface="Aharoni" panose="020B0604020202020204" pitchFamily="2" charset="-79"/>
              </a:rPr>
              <a:t>, J. 2012: </a:t>
            </a:r>
            <a:r>
              <a:rPr lang="en-US" sz="2800" b="1" dirty="0">
                <a:cs typeface="Aharoni" panose="020B0604020202020204" pitchFamily="2" charset="-79"/>
              </a:rPr>
              <a:t>The Complete Archaeology of Greece From Hunter-Gatherers to the 20th Century AD</a:t>
            </a:r>
            <a:r>
              <a:rPr lang="cs-CZ" sz="2800" b="1" dirty="0">
                <a:cs typeface="Aharoni" panose="020B0604020202020204" pitchFamily="2" charset="-79"/>
              </a:rPr>
              <a:t>. </a:t>
            </a:r>
            <a:r>
              <a:rPr lang="cs-CZ" sz="2800" b="1" dirty="0" err="1">
                <a:cs typeface="Aharoni" panose="020B0604020202020204" pitchFamily="2" charset="-79"/>
              </a:rPr>
              <a:t>Blackwell</a:t>
            </a:r>
            <a:r>
              <a:rPr lang="cs-CZ" sz="2800" b="1" dirty="0">
                <a:cs typeface="Aharoni" panose="020B0604020202020204" pitchFamily="2" charset="-79"/>
              </a:rPr>
              <a:t> </a:t>
            </a:r>
            <a:r>
              <a:rPr lang="cs-CZ" sz="2800" b="1" dirty="0" err="1">
                <a:cs typeface="Aharoni" panose="020B0604020202020204" pitchFamily="2" charset="-79"/>
              </a:rPr>
              <a:t>Publishing</a:t>
            </a:r>
            <a:r>
              <a:rPr lang="cs-CZ" sz="2800" b="1" dirty="0">
                <a:cs typeface="Aharoni" panose="020B0604020202020204" pitchFamily="2" charset="-79"/>
              </a:rPr>
              <a:t>.</a:t>
            </a:r>
          </a:p>
          <a:p>
            <a:r>
              <a:rPr lang="cs-CZ" dirty="0" err="1"/>
              <a:t>Demoule</a:t>
            </a:r>
            <a:r>
              <a:rPr lang="cs-CZ" dirty="0"/>
              <a:t>, J.-P. – </a:t>
            </a:r>
            <a:r>
              <a:rPr lang="cs-CZ" dirty="0" err="1"/>
              <a:t>Perlés</a:t>
            </a:r>
            <a:r>
              <a:rPr lang="cs-CZ" dirty="0"/>
              <a:t>, C. 1993: </a:t>
            </a:r>
            <a:r>
              <a:rPr lang="cs-CZ" dirty="0" err="1"/>
              <a:t>The</a:t>
            </a:r>
            <a:r>
              <a:rPr lang="cs-CZ" dirty="0"/>
              <a:t> </a:t>
            </a:r>
            <a:r>
              <a:rPr lang="cs-CZ" dirty="0" err="1"/>
              <a:t>Greek</a:t>
            </a:r>
            <a:r>
              <a:rPr lang="cs-CZ" dirty="0"/>
              <a:t> </a:t>
            </a:r>
            <a:r>
              <a:rPr lang="cs-CZ" dirty="0" err="1"/>
              <a:t>Neolithic</a:t>
            </a:r>
            <a:r>
              <a:rPr lang="cs-CZ" dirty="0"/>
              <a:t> a New </a:t>
            </a:r>
            <a:r>
              <a:rPr lang="cs-CZ" dirty="0" err="1"/>
              <a:t>Review</a:t>
            </a:r>
            <a:r>
              <a:rPr lang="cs-CZ" dirty="0"/>
              <a:t>. </a:t>
            </a:r>
            <a:r>
              <a:rPr lang="cs-CZ" i="1" dirty="0"/>
              <a:t>JWP </a:t>
            </a:r>
            <a:r>
              <a:rPr lang="cs-CZ" dirty="0"/>
              <a:t>7(4), 355-416.</a:t>
            </a:r>
          </a:p>
          <a:p>
            <a:r>
              <a:rPr lang="cs-CZ" dirty="0" err="1"/>
              <a:t>Souvatzi</a:t>
            </a:r>
            <a:r>
              <a:rPr lang="cs-CZ" dirty="0"/>
              <a:t>, S. G. 2008: A </a:t>
            </a:r>
            <a:r>
              <a:rPr lang="cs-CZ" dirty="0" err="1"/>
              <a:t>Social</a:t>
            </a:r>
            <a:r>
              <a:rPr lang="cs-CZ" dirty="0"/>
              <a:t> </a:t>
            </a:r>
            <a:r>
              <a:rPr lang="cs-CZ" dirty="0" err="1"/>
              <a:t>Archaeology</a:t>
            </a:r>
            <a:r>
              <a:rPr lang="cs-CZ" dirty="0"/>
              <a:t> </a:t>
            </a:r>
            <a:r>
              <a:rPr lang="cs-CZ" dirty="0" err="1"/>
              <a:t>of</a:t>
            </a:r>
            <a:r>
              <a:rPr lang="cs-CZ" dirty="0"/>
              <a:t> </a:t>
            </a:r>
            <a:r>
              <a:rPr lang="cs-CZ" dirty="0" err="1"/>
              <a:t>Households</a:t>
            </a:r>
            <a:r>
              <a:rPr lang="cs-CZ" dirty="0"/>
              <a:t> in </a:t>
            </a:r>
            <a:r>
              <a:rPr lang="cs-CZ" dirty="0" err="1"/>
              <a:t>Neolithic</a:t>
            </a:r>
            <a:r>
              <a:rPr lang="cs-CZ" dirty="0"/>
              <a:t> </a:t>
            </a:r>
            <a:r>
              <a:rPr lang="cs-CZ" dirty="0" err="1"/>
              <a:t>Greece</a:t>
            </a:r>
            <a:r>
              <a:rPr lang="cs-CZ" dirty="0"/>
              <a:t>: An </a:t>
            </a:r>
            <a:r>
              <a:rPr lang="cs-CZ" dirty="0" err="1"/>
              <a:t>Anthropological</a:t>
            </a:r>
            <a:r>
              <a:rPr lang="cs-CZ" dirty="0"/>
              <a:t> </a:t>
            </a:r>
            <a:r>
              <a:rPr lang="cs-CZ" dirty="0" err="1"/>
              <a:t>Approach</a:t>
            </a:r>
            <a:r>
              <a:rPr lang="cs-CZ" dirty="0"/>
              <a:t>. Cambridge.</a:t>
            </a:r>
          </a:p>
          <a:p>
            <a:r>
              <a:rPr lang="cs-CZ" dirty="0" err="1"/>
              <a:t>Small</a:t>
            </a:r>
            <a:r>
              <a:rPr lang="cs-CZ" dirty="0"/>
              <a:t>, D. B. 2019: </a:t>
            </a:r>
            <a:r>
              <a:rPr lang="cs-CZ" dirty="0" err="1"/>
              <a:t>Ancient</a:t>
            </a:r>
            <a:r>
              <a:rPr lang="cs-CZ" dirty="0"/>
              <a:t> </a:t>
            </a:r>
            <a:r>
              <a:rPr lang="cs-CZ" dirty="0" err="1"/>
              <a:t>Greece</a:t>
            </a:r>
            <a:r>
              <a:rPr lang="cs-CZ" dirty="0"/>
              <a:t>: </a:t>
            </a:r>
            <a:r>
              <a:rPr lang="cs-CZ" dirty="0" err="1"/>
              <a:t>Social</a:t>
            </a:r>
            <a:r>
              <a:rPr lang="cs-CZ" dirty="0"/>
              <a:t> </a:t>
            </a:r>
            <a:r>
              <a:rPr lang="cs-CZ" dirty="0" err="1"/>
              <a:t>Structure</a:t>
            </a:r>
            <a:r>
              <a:rPr lang="cs-CZ" dirty="0"/>
              <a:t> and </a:t>
            </a:r>
            <a:r>
              <a:rPr lang="cs-CZ" dirty="0" err="1"/>
              <a:t>Evolution</a:t>
            </a:r>
            <a:r>
              <a:rPr lang="cs-CZ" dirty="0"/>
              <a:t>. Cambridge.</a:t>
            </a:r>
          </a:p>
          <a:p>
            <a:r>
              <a:rPr lang="cs-CZ" dirty="0" err="1"/>
              <a:t>Perlés</a:t>
            </a:r>
            <a:r>
              <a:rPr lang="cs-CZ" dirty="0"/>
              <a:t>, C. 2001: </a:t>
            </a:r>
            <a:r>
              <a:rPr lang="cs-CZ" dirty="0" err="1"/>
              <a:t>The</a:t>
            </a:r>
            <a:r>
              <a:rPr lang="cs-CZ" dirty="0"/>
              <a:t> Early </a:t>
            </a:r>
            <a:r>
              <a:rPr lang="cs-CZ" dirty="0" err="1"/>
              <a:t>Neolithic</a:t>
            </a:r>
            <a:r>
              <a:rPr lang="cs-CZ" dirty="0"/>
              <a:t> in </a:t>
            </a:r>
            <a:r>
              <a:rPr lang="cs-CZ" dirty="0" err="1"/>
              <a:t>Greece</a:t>
            </a:r>
            <a:r>
              <a:rPr lang="cs-CZ" dirty="0"/>
              <a:t>. Cambridge.</a:t>
            </a:r>
          </a:p>
          <a:p>
            <a:r>
              <a:rPr lang="cs-CZ" dirty="0" err="1"/>
              <a:t>Wijnen</a:t>
            </a:r>
            <a:r>
              <a:rPr lang="cs-CZ" dirty="0"/>
              <a:t>, M. H. J. M. N. 1981: </a:t>
            </a:r>
            <a:r>
              <a:rPr lang="cs-CZ" dirty="0" err="1"/>
              <a:t>The</a:t>
            </a:r>
            <a:r>
              <a:rPr lang="cs-CZ" dirty="0"/>
              <a:t> Early </a:t>
            </a:r>
            <a:r>
              <a:rPr lang="cs-CZ" dirty="0" err="1"/>
              <a:t>Neolithic</a:t>
            </a:r>
            <a:r>
              <a:rPr lang="cs-CZ" dirty="0"/>
              <a:t> I Settlement </a:t>
            </a:r>
            <a:r>
              <a:rPr lang="cs-CZ" dirty="0" err="1"/>
              <a:t>at</a:t>
            </a:r>
            <a:r>
              <a:rPr lang="cs-CZ" dirty="0"/>
              <a:t> </a:t>
            </a:r>
            <a:r>
              <a:rPr lang="cs-CZ" dirty="0" err="1"/>
              <a:t>Sesklo</a:t>
            </a:r>
            <a:r>
              <a:rPr lang="cs-CZ" dirty="0"/>
              <a:t>: An Early </a:t>
            </a:r>
            <a:r>
              <a:rPr lang="cs-CZ" dirty="0" err="1"/>
              <a:t>Farming</a:t>
            </a:r>
            <a:r>
              <a:rPr lang="cs-CZ" dirty="0"/>
              <a:t> </a:t>
            </a:r>
            <a:r>
              <a:rPr lang="cs-CZ" dirty="0" err="1"/>
              <a:t>Community</a:t>
            </a:r>
            <a:r>
              <a:rPr lang="cs-CZ" dirty="0"/>
              <a:t> in </a:t>
            </a:r>
            <a:r>
              <a:rPr lang="cs-CZ" dirty="0" err="1"/>
              <a:t>Thessaly</a:t>
            </a:r>
            <a:r>
              <a:rPr lang="cs-CZ" dirty="0"/>
              <a:t>, </a:t>
            </a:r>
            <a:r>
              <a:rPr lang="cs-CZ" dirty="0" err="1"/>
              <a:t>Greece</a:t>
            </a:r>
            <a:r>
              <a:rPr lang="cs-CZ" dirty="0"/>
              <a:t>. Leiden.</a:t>
            </a:r>
          </a:p>
          <a:p>
            <a:r>
              <a:rPr lang="cs-CZ" dirty="0" err="1"/>
              <a:t>Preceramic</a:t>
            </a:r>
            <a:r>
              <a:rPr lang="cs-CZ" dirty="0"/>
              <a:t>, </a:t>
            </a:r>
            <a:r>
              <a:rPr lang="cs-CZ" dirty="0" err="1"/>
              <a:t>Aceramic</a:t>
            </a:r>
            <a:r>
              <a:rPr lang="cs-CZ" dirty="0"/>
              <a:t> </a:t>
            </a:r>
            <a:r>
              <a:rPr lang="cs-CZ" dirty="0" err="1"/>
              <a:t>or</a:t>
            </a:r>
            <a:r>
              <a:rPr lang="cs-CZ" dirty="0"/>
              <a:t> Early </a:t>
            </a:r>
            <a:r>
              <a:rPr lang="cs-CZ" dirty="0" err="1"/>
              <a:t>Ceramics</a:t>
            </a:r>
            <a:r>
              <a:rPr lang="cs-CZ" dirty="0"/>
              <a:t>? </a:t>
            </a:r>
            <a:r>
              <a:rPr lang="cs-CZ" dirty="0" err="1"/>
              <a:t>The</a:t>
            </a:r>
            <a:r>
              <a:rPr lang="cs-CZ" dirty="0"/>
              <a:t> </a:t>
            </a:r>
            <a:r>
              <a:rPr lang="cs-CZ" dirty="0" err="1"/>
              <a:t>radiocarbon</a:t>
            </a:r>
            <a:r>
              <a:rPr lang="cs-CZ" dirty="0"/>
              <a:t> </a:t>
            </a:r>
            <a:r>
              <a:rPr lang="cs-CZ" dirty="0" err="1"/>
              <a:t>dated</a:t>
            </a:r>
            <a:r>
              <a:rPr lang="cs-CZ" dirty="0"/>
              <a:t> </a:t>
            </a:r>
            <a:r>
              <a:rPr lang="cs-CZ" dirty="0" err="1"/>
              <a:t>beginning</a:t>
            </a:r>
            <a:r>
              <a:rPr lang="cs-CZ" dirty="0"/>
              <a:t> </a:t>
            </a:r>
            <a:r>
              <a:rPr lang="cs-CZ" dirty="0" err="1"/>
              <a:t>of</a:t>
            </a:r>
            <a:r>
              <a:rPr lang="cs-CZ" dirty="0"/>
              <a:t> </a:t>
            </a:r>
            <a:r>
              <a:rPr lang="cs-CZ" dirty="0" err="1"/>
              <a:t>the</a:t>
            </a:r>
            <a:r>
              <a:rPr lang="cs-CZ" dirty="0"/>
              <a:t> </a:t>
            </a:r>
            <a:r>
              <a:rPr lang="cs-CZ" dirty="0" err="1"/>
              <a:t>Neolithic</a:t>
            </a:r>
            <a:r>
              <a:rPr lang="cs-CZ" dirty="0"/>
              <a:t> in </a:t>
            </a:r>
            <a:r>
              <a:rPr lang="cs-CZ" dirty="0" err="1"/>
              <a:t>the</a:t>
            </a:r>
            <a:r>
              <a:rPr lang="cs-CZ" dirty="0"/>
              <a:t> </a:t>
            </a:r>
            <a:r>
              <a:rPr lang="cs-CZ" dirty="0" err="1"/>
              <a:t>Aegean</a:t>
            </a:r>
            <a:r>
              <a:rPr lang="cs-CZ" dirty="0"/>
              <a:t>. </a:t>
            </a:r>
            <a:r>
              <a:rPr lang="cs-CZ" i="1" dirty="0" err="1"/>
              <a:t>Documenta</a:t>
            </a:r>
            <a:r>
              <a:rPr lang="cs-CZ" i="1" dirty="0"/>
              <a:t> </a:t>
            </a:r>
            <a:r>
              <a:rPr lang="cs-CZ" i="1" dirty="0" err="1"/>
              <a:t>Praehistorica</a:t>
            </a:r>
            <a:r>
              <a:rPr lang="cs-CZ" dirty="0"/>
              <a:t> XLII, 147-158.</a:t>
            </a:r>
          </a:p>
          <a:p>
            <a:endParaRPr lang="cs-CZ" b="1" dirty="0"/>
          </a:p>
        </p:txBody>
      </p:sp>
    </p:spTree>
    <p:extLst>
      <p:ext uri="{BB962C8B-B14F-4D97-AF65-F5344CB8AC3E}">
        <p14:creationId xmlns:p14="http://schemas.microsoft.com/office/powerpoint/2010/main" val="106910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Zástupný obsah 4">
            <a:extLst>
              <a:ext uri="{FF2B5EF4-FFF2-40B4-BE49-F238E27FC236}">
                <a16:creationId xmlns:a16="http://schemas.microsoft.com/office/drawing/2014/main" id="{FC5075BA-1AF2-CCEA-1A60-55EFAB8921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1345" y="1350872"/>
            <a:ext cx="8590399" cy="4252247"/>
          </a:xfrm>
          <a:prstGeom prst="rect">
            <a:avLst/>
          </a:prstGeom>
        </p:spPr>
      </p:pic>
    </p:spTree>
    <p:extLst>
      <p:ext uri="{BB962C8B-B14F-4D97-AF65-F5344CB8AC3E}">
        <p14:creationId xmlns:p14="http://schemas.microsoft.com/office/powerpoint/2010/main" val="239413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B533D7-47AF-A58E-CA62-4B37B93DEC16}"/>
              </a:ext>
            </a:extLst>
          </p:cNvPr>
          <p:cNvSpPr>
            <a:spLocks noGrp="1"/>
          </p:cNvSpPr>
          <p:nvPr>
            <p:ph type="title"/>
          </p:nvPr>
        </p:nvSpPr>
        <p:spPr/>
        <p:txBody>
          <a:bodyPr/>
          <a:lstStyle/>
          <a:p>
            <a:r>
              <a:rPr lang="cs-CZ" dirty="0"/>
              <a:t>Vybavení</a:t>
            </a:r>
          </a:p>
        </p:txBody>
      </p:sp>
      <p:sp>
        <p:nvSpPr>
          <p:cNvPr id="3" name="Zástupný obsah 2">
            <a:extLst>
              <a:ext uri="{FF2B5EF4-FFF2-40B4-BE49-F238E27FC236}">
                <a16:creationId xmlns:a16="http://schemas.microsoft.com/office/drawing/2014/main" id="{16F0A9F4-A6E1-CC1D-9ABF-8ED0619B96EA}"/>
              </a:ext>
            </a:extLst>
          </p:cNvPr>
          <p:cNvSpPr>
            <a:spLocks noGrp="1"/>
          </p:cNvSpPr>
          <p:nvPr>
            <p:ph idx="1"/>
          </p:nvPr>
        </p:nvSpPr>
        <p:spPr/>
        <p:txBody>
          <a:bodyPr>
            <a:normAutofit fontScale="92500" lnSpcReduction="20000"/>
          </a:bodyPr>
          <a:lstStyle/>
          <a:p>
            <a:r>
              <a:rPr lang="cs-CZ" dirty="0"/>
              <a:t>Používá se broušená industrie (sekery, palice, dláta - často importovaný materiál), štípaná industrie (hlavně od LN obsidián z ostrova </a:t>
            </a:r>
            <a:r>
              <a:rPr lang="cs-CZ" dirty="0" err="1"/>
              <a:t>Mélos</a:t>
            </a:r>
            <a:r>
              <a:rPr lang="cs-CZ" dirty="0"/>
              <a:t>, ale i např. pazourek, jaspis) a kostěná industrie.</a:t>
            </a:r>
          </a:p>
          <a:p>
            <a:r>
              <a:rPr lang="cs-CZ" dirty="0"/>
              <a:t>Objevují se nástroje na zpracování obilnin/luštěnin (hmoždíře, ruční mlýnky, drtiče </a:t>
            </a:r>
            <a:r>
              <a:rPr lang="cs-CZ" dirty="0" err="1"/>
              <a:t>etc</a:t>
            </a:r>
            <a:r>
              <a:rPr lang="cs-CZ" dirty="0"/>
              <a:t>.). </a:t>
            </a:r>
          </a:p>
          <a:p>
            <a:r>
              <a:rPr lang="cs-CZ" dirty="0"/>
              <a:t>Objevují se hliněná šídla a tkalcovská závaží (výroba textilií).</a:t>
            </a:r>
          </a:p>
          <a:p>
            <a:r>
              <a:rPr lang="cs-CZ" dirty="0"/>
              <a:t>Kromě keramiky se nalézají i např. hliněné lžíce/naběračky.</a:t>
            </a:r>
          </a:p>
          <a:p>
            <a:r>
              <a:rPr lang="cs-CZ" dirty="0"/>
              <a:t>Během LN se objevuje měď – celkově však velmi málo nálezů (patrně se jednalo o prestižní importovaný materiál). Podobně od FN zlato a stříbro.</a:t>
            </a:r>
          </a:p>
          <a:p>
            <a:r>
              <a:rPr lang="cs-CZ" dirty="0"/>
              <a:t>Během LN-FN se začal využívat pluh, což umožnilo obdělávání větších a dříve nedostupných ploch. Rovněž se začínají v širší míře využívat sekundární produkty (vlna, mléčné produkty) -&gt; vznik specializovaného pastevectví.</a:t>
            </a:r>
          </a:p>
          <a:p>
            <a:pPr marL="0" indent="0">
              <a:buNone/>
            </a:pPr>
            <a:endParaRPr lang="cs-CZ" dirty="0"/>
          </a:p>
          <a:p>
            <a:endParaRPr lang="cs-CZ" dirty="0"/>
          </a:p>
        </p:txBody>
      </p:sp>
    </p:spTree>
    <p:extLst>
      <p:ext uri="{BB962C8B-B14F-4D97-AF65-F5344CB8AC3E}">
        <p14:creationId xmlns:p14="http://schemas.microsoft.com/office/powerpoint/2010/main" val="4244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6AF90A-6754-852F-A0FD-429AEB340C0B}"/>
              </a:ext>
            </a:extLst>
          </p:cNvPr>
          <p:cNvSpPr>
            <a:spLocks noGrp="1"/>
          </p:cNvSpPr>
          <p:nvPr>
            <p:ph type="title"/>
          </p:nvPr>
        </p:nvSpPr>
        <p:spPr>
          <a:xfrm>
            <a:off x="838200" y="365125"/>
            <a:ext cx="10515600" cy="391959"/>
          </a:xfrm>
        </p:spPr>
        <p:txBody>
          <a:bodyPr>
            <a:normAutofit fontScale="90000"/>
          </a:bodyPr>
          <a:lstStyle/>
          <a:p>
            <a:r>
              <a:rPr lang="cs-CZ" sz="2000" b="1" dirty="0"/>
              <a:t>Příklady kamenné a kostěné industrie (obr. 1-4 broušená industrie, obr. 14 a 15 kamenné hmoždíře, zbytek kostěná industrie (především šídla od obr. 6).</a:t>
            </a:r>
          </a:p>
        </p:txBody>
      </p:sp>
      <p:pic>
        <p:nvPicPr>
          <p:cNvPr id="5" name="Zástupný obsah 4" descr="Obsah obrázku text&#10;&#10;Popis byl vytvořen automaticky">
            <a:extLst>
              <a:ext uri="{FF2B5EF4-FFF2-40B4-BE49-F238E27FC236}">
                <a16:creationId xmlns:a16="http://schemas.microsoft.com/office/drawing/2014/main" id="{CEE72EBF-6B6C-5EAC-0F05-E11EC87B5F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4951" y="1165637"/>
            <a:ext cx="3388339" cy="5011326"/>
          </a:xfrm>
          <a:prstGeom prst="rect">
            <a:avLst/>
          </a:prstGeom>
        </p:spPr>
      </p:pic>
    </p:spTree>
    <p:extLst>
      <p:ext uri="{BB962C8B-B14F-4D97-AF65-F5344CB8AC3E}">
        <p14:creationId xmlns:p14="http://schemas.microsoft.com/office/powerpoint/2010/main" val="1348231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3F3E4B96-CC04-D883-B231-D5FAB40757E8}"/>
              </a:ext>
            </a:extLst>
          </p:cNvPr>
          <p:cNvSpPr>
            <a:spLocks noGrp="1"/>
          </p:cNvSpPr>
          <p:nvPr>
            <p:ph type="title"/>
          </p:nvPr>
        </p:nvSpPr>
        <p:spPr>
          <a:xfrm>
            <a:off x="838200" y="365125"/>
            <a:ext cx="10515600" cy="441119"/>
          </a:xfrm>
        </p:spPr>
        <p:txBody>
          <a:bodyPr>
            <a:noAutofit/>
          </a:bodyPr>
          <a:lstStyle/>
          <a:p>
            <a:r>
              <a:rPr lang="cs-CZ" sz="2000" b="1" dirty="0"/>
              <a:t>Příklady štípané industrie</a:t>
            </a:r>
          </a:p>
        </p:txBody>
      </p:sp>
      <p:pic>
        <p:nvPicPr>
          <p:cNvPr id="5" name="Zástupný obsah 4">
            <a:extLst>
              <a:ext uri="{FF2B5EF4-FFF2-40B4-BE49-F238E27FC236}">
                <a16:creationId xmlns:a16="http://schemas.microsoft.com/office/drawing/2014/main" id="{7E48AAF5-6A4A-000F-0656-9BF9650909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005592" y="1156344"/>
            <a:ext cx="4751851" cy="5546158"/>
          </a:xfrm>
          <a:prstGeom prst="rect">
            <a:avLst/>
          </a:prstGeom>
        </p:spPr>
      </p:pic>
    </p:spTree>
    <p:extLst>
      <p:ext uri="{BB962C8B-B14F-4D97-AF65-F5344CB8AC3E}">
        <p14:creationId xmlns:p14="http://schemas.microsoft.com/office/powerpoint/2010/main" val="1067646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1BB43-56E5-3B01-27A2-49C14A9D9962}"/>
              </a:ext>
            </a:extLst>
          </p:cNvPr>
          <p:cNvSpPr>
            <a:spLocks noGrp="1"/>
          </p:cNvSpPr>
          <p:nvPr>
            <p:ph type="title"/>
          </p:nvPr>
        </p:nvSpPr>
        <p:spPr/>
        <p:txBody>
          <a:bodyPr/>
          <a:lstStyle/>
          <a:p>
            <a:r>
              <a:rPr lang="cs-CZ" dirty="0"/>
              <a:t>Architektura a plánování</a:t>
            </a:r>
          </a:p>
        </p:txBody>
      </p:sp>
      <p:sp>
        <p:nvSpPr>
          <p:cNvPr id="3" name="Zástupný obsah 2">
            <a:extLst>
              <a:ext uri="{FF2B5EF4-FFF2-40B4-BE49-F238E27FC236}">
                <a16:creationId xmlns:a16="http://schemas.microsoft.com/office/drawing/2014/main" id="{E8D8470B-E771-293A-93D9-D8A49DFA3374}"/>
              </a:ext>
            </a:extLst>
          </p:cNvPr>
          <p:cNvSpPr>
            <a:spLocks noGrp="1"/>
          </p:cNvSpPr>
          <p:nvPr>
            <p:ph idx="1"/>
          </p:nvPr>
        </p:nvSpPr>
        <p:spPr/>
        <p:txBody>
          <a:bodyPr>
            <a:normAutofit fontScale="62500" lnSpcReduction="20000"/>
          </a:bodyPr>
          <a:lstStyle/>
          <a:p>
            <a:r>
              <a:rPr lang="cs-CZ" dirty="0"/>
              <a:t>Na severu (Thrákie, Makedonie, Thesálie) se lokality nacházejí na uměle navršených vyvýšeninách -&gt; </a:t>
            </a:r>
            <a:r>
              <a:rPr lang="cs-CZ" dirty="0" err="1"/>
              <a:t>tell</a:t>
            </a:r>
            <a:r>
              <a:rPr lang="cs-CZ" dirty="0"/>
              <a:t>. Ty jsou ve středním a jižním Řecku vzácnější.</a:t>
            </a:r>
          </a:p>
          <a:p>
            <a:r>
              <a:rPr lang="cs-CZ" dirty="0"/>
              <a:t>V počátečních fázích neolitu byly domy obvykle čtvercové či obdélníkové konstrukce a měly pouze jednu místnost. Postupy při konstrukci jsou většinou různé v rámci jednotlivých lokalit. </a:t>
            </a:r>
          </a:p>
          <a:p>
            <a:r>
              <a:rPr lang="cs-CZ" dirty="0"/>
              <a:t>Z Nea </a:t>
            </a:r>
            <a:r>
              <a:rPr lang="cs-CZ" dirty="0" err="1"/>
              <a:t>Nikomedeia</a:t>
            </a:r>
            <a:r>
              <a:rPr lang="cs-CZ" dirty="0"/>
              <a:t> pochází pozůstatky velké budovy (EN), považované za svatyni (nálezy ženských hliněných sošek, seker, štípané industrie). Interpretace je nejistá, každopádně přítomnost velké budovy na lokalitě ukazuje, že rozdíly ve velikost budov existovali už v raném neolitu.</a:t>
            </a:r>
          </a:p>
          <a:p>
            <a:r>
              <a:rPr lang="cs-CZ" dirty="0"/>
              <a:t>Během středního neolitu se na severu objevují domy i se dvěma či třemi místnostmi (Makedonie, Thrákie, Thesálie). Jako materiál se používaly zejména vyplétané konstrukce (proutí a hlína) – ty jsou běžné zejména na severu (Thrákie, Makedonie, </a:t>
            </a:r>
            <a:r>
              <a:rPr lang="cs-CZ" dirty="0" err="1"/>
              <a:t>Thesáhliněné</a:t>
            </a:r>
            <a:r>
              <a:rPr lang="cs-CZ" dirty="0"/>
              <a:t> cihly a </a:t>
            </a:r>
            <a:r>
              <a:rPr lang="cs-CZ" dirty="0" err="1"/>
              <a:t>lie</a:t>
            </a:r>
            <a:r>
              <a:rPr lang="cs-CZ" dirty="0"/>
              <a:t>). Na jihu se používají sušené cihly, které se v pozdějších fázích šíří na sever a během LN zcela nahrazují vyplétané konstrukce.</a:t>
            </a:r>
          </a:p>
          <a:p>
            <a:r>
              <a:rPr lang="cs-CZ" dirty="0"/>
              <a:t>Ze středního neolitu (např. </a:t>
            </a:r>
            <a:r>
              <a:rPr lang="cs-CZ" dirty="0" err="1"/>
              <a:t>Tsangli</a:t>
            </a:r>
            <a:r>
              <a:rPr lang="cs-CZ" dirty="0"/>
              <a:t>, </a:t>
            </a:r>
            <a:r>
              <a:rPr lang="cs-CZ" dirty="0" err="1"/>
              <a:t>Otzaki</a:t>
            </a:r>
            <a:r>
              <a:rPr lang="cs-CZ" dirty="0"/>
              <a:t>) je znám typ domu s vnitřními sloupy, které patrně sloužily jako podpora pro malé patro.</a:t>
            </a:r>
          </a:p>
          <a:p>
            <a:r>
              <a:rPr lang="cs-CZ" dirty="0"/>
              <a:t>Podlahy byly tvořeny udusanou hlínou. Kamenné základy se používaly pouze na některých lokalitách (např. </a:t>
            </a:r>
            <a:r>
              <a:rPr lang="cs-CZ" dirty="0" err="1"/>
              <a:t>Sesklo</a:t>
            </a:r>
            <a:r>
              <a:rPr lang="cs-CZ" dirty="0"/>
              <a:t>, Lerna). Jinde se využívaly dřevěné podpěry.</a:t>
            </a:r>
          </a:p>
          <a:p>
            <a:r>
              <a:rPr lang="cs-CZ" dirty="0"/>
              <a:t>Apsidální domy se začínají vyskytovat na konci LN</a:t>
            </a:r>
          </a:p>
          <a:p>
            <a:r>
              <a:rPr lang="cs-CZ" dirty="0"/>
              <a:t>V LN se začínají v domech objevovat velké skladovací nádoby. Součástí domů jsou rovněž pece a ohniště.</a:t>
            </a:r>
          </a:p>
        </p:txBody>
      </p:sp>
    </p:spTree>
    <p:extLst>
      <p:ext uri="{BB962C8B-B14F-4D97-AF65-F5344CB8AC3E}">
        <p14:creationId xmlns:p14="http://schemas.microsoft.com/office/powerpoint/2010/main" val="145310659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2089</TotalTime>
  <Words>2429</Words>
  <Application>Microsoft Office PowerPoint</Application>
  <PresentationFormat>Širokoúhlá obrazovka</PresentationFormat>
  <Paragraphs>126</Paragraphs>
  <Slides>49</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49</vt:i4>
      </vt:variant>
    </vt:vector>
  </HeadingPairs>
  <TitlesOfParts>
    <vt:vector size="55" baseType="lpstr">
      <vt:lpstr>Aharoni</vt:lpstr>
      <vt:lpstr>Arial</vt:lpstr>
      <vt:lpstr>Calibri</vt:lpstr>
      <vt:lpstr>Calibri Light</vt:lpstr>
      <vt:lpstr>Times New Roman</vt:lpstr>
      <vt:lpstr>Motiv Office</vt:lpstr>
      <vt:lpstr>Neolit na pevnině</vt:lpstr>
      <vt:lpstr>Problém akeramického/prekeramického neolitu (c. 7000-6500 př. n. l.)</vt:lpstr>
      <vt:lpstr>Lokality počáteční/akeramický a raný neolit</vt:lpstr>
      <vt:lpstr>Mapa významných neolitických lokalit</vt:lpstr>
      <vt:lpstr>Prezentace aplikace PowerPoint</vt:lpstr>
      <vt:lpstr>Vybavení</vt:lpstr>
      <vt:lpstr>Příklady kamenné a kostěné industrie (obr. 1-4 broušená industrie, obr. 14 a 15 kamenné hmoždíře, zbytek kostěná industrie (především šídla od obr. 6).</vt:lpstr>
      <vt:lpstr>Příklady štípané industrie</vt:lpstr>
      <vt:lpstr>Architektura a plánování</vt:lpstr>
      <vt:lpstr>Nea Nikomedeia – rekonstrukce domu (EN)</vt:lpstr>
      <vt:lpstr>Sesklo rekonstrukce domu (MN)</vt:lpstr>
      <vt:lpstr>Architektura a plánování</vt:lpstr>
      <vt:lpstr>Sesklo (LN I) - plán</vt:lpstr>
      <vt:lpstr>Dimini (LN) –plán</vt:lpstr>
      <vt:lpstr>Prezentace aplikace PowerPoint</vt:lpstr>
      <vt:lpstr>Figurky</vt:lpstr>
      <vt:lpstr>Prezentace aplikace PowerPoint</vt:lpstr>
      <vt:lpstr>Prezentace aplikace PowerPoint</vt:lpstr>
      <vt:lpstr>Asprochoma (LN) – stylizovaná figurka ve tvaru kříže</vt:lpstr>
      <vt:lpstr>Mramorové schématické figurky ve tvaru houslí</vt:lpstr>
      <vt:lpstr>Dekorativní „pečeti“</vt:lpstr>
      <vt:lpstr>Pohřby</vt:lpstr>
      <vt:lpstr>Keramika v Thessálii – raně keramická fáze (EN I) c. 6500-6300 př. n. l.</vt:lpstr>
      <vt:lpstr>Příklady tvarů keramiky z raného neolitu. Prstencové podstavy - obr. 22-23</vt:lpstr>
      <vt:lpstr>Keramika v Thessálii – Protosesklo (EN II)  c. 6300-6100 př. n. l.</vt:lpstr>
      <vt:lpstr>Obrázek vlevo monochromní kulovitá váza s prstencovou podstavou. Obrázek vpravo džbánek s liniemi ve tvaru písmena V (chevrons). </vt:lpstr>
      <vt:lpstr>Keramika v Thessálii – Presesklo (EN III)  c. 6100-6000 př. n. l.</vt:lpstr>
      <vt:lpstr>Keramika v Thessálii – Sesklo (MN I-III)  c. 6000-5500 př. n. l.</vt:lpstr>
      <vt:lpstr>Sesklo (I) – kulovitá nádoba s červeným povlakem</vt:lpstr>
      <vt:lpstr>Sesklo – typické tvary a výzdoba keramiky </vt:lpstr>
      <vt:lpstr>Sesklo (II)  – miska s motivem vlčích zubů/plamenovitým vzorem</vt:lpstr>
      <vt:lpstr>Prezentace aplikace PowerPoint</vt:lpstr>
      <vt:lpstr>Sesklo – příklady výzdoby</vt:lpstr>
      <vt:lpstr>Urfirnis (MN, lokalita Lerna) – vlevo pohár na kónické nožce a vpravo nádoba na kónické nožce s límcovitým okrajem</vt:lpstr>
      <vt:lpstr>Keramika v Thesálii – Dimini (LN I)  c. 5500-5000 př. n. l. </vt:lpstr>
      <vt:lpstr>Tsangli (dole vlevo) a Larissa (dole vpravo) – příklady keramiky </vt:lpstr>
      <vt:lpstr>Arapi – příklady keramiky</vt:lpstr>
      <vt:lpstr>  Arapi – kulovitá váza (lokalita Dimini) </vt:lpstr>
      <vt:lpstr>Keramika v Thesálii – Dimini (LN II)  c. 4900-4500 př. n. l.</vt:lpstr>
      <vt:lpstr>Příklady keramiky typu Otzaki</vt:lpstr>
      <vt:lpstr>Dimini – typické tvary a dekorativní motivy</vt:lpstr>
      <vt:lpstr>Prezentace aplikace PowerPoint</vt:lpstr>
      <vt:lpstr>Klasické Dimini – příklady malované keramiky</vt:lpstr>
      <vt:lpstr>Klasické Dimini – příklady ryté výzdoby (vlevo)</vt:lpstr>
      <vt:lpstr>Dimini - bikónická nádoba se zatáhnutým okrajem a rytou výzdobou</vt:lpstr>
      <vt:lpstr>Keramika v Thesálii – Rachmani (FN)  c. 4500-3300 př. n. l.</vt:lpstr>
      <vt:lpstr>Rachmani – příklady malované výzdoby</vt:lpstr>
      <vt:lpstr>Rachmani – hluboká miska (lokalita Pefkakia)</vt:lpstr>
      <vt:lpstr>Vybraná 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Neolit na pevnině</dc:title>
  <dc:creator>michal smisek</dc:creator>
  <cp:lastModifiedBy>Michal Smíšek</cp:lastModifiedBy>
  <cp:revision>17</cp:revision>
  <dcterms:created xsi:type="dcterms:W3CDTF">2022-10-08T12:37:51Z</dcterms:created>
  <dcterms:modified xsi:type="dcterms:W3CDTF">2024-10-16T11:39:26Z</dcterms:modified>
</cp:coreProperties>
</file>