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bTDdqbKRwtKUpuiRygTj3GlAy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H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90ee8507f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090ee8507f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696d754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30696d7543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7c7f807f4_0_0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07c7f807f4_0_0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en.wiktionary.org/wiki/zai2" TargetMode="External"/><Relationship Id="rId5" Type="http://schemas.openxmlformats.org/officeDocument/2006/relationships/hyperlink" Target="https://en.wiktionary.org/wiki/zai2" TargetMode="External"/><Relationship Id="rId6" Type="http://schemas.openxmlformats.org/officeDocument/2006/relationships/hyperlink" Target="https://en.wiktionary.org/wiki/neoi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front of a store&#10;&#10;Description automatically generated" id="88" name="Google Shape;88;p1"/>
          <p:cNvPicPr preferRelativeResize="0"/>
          <p:nvPr/>
        </p:nvPicPr>
        <p:blipFill rotWithShape="1">
          <a:blip r:embed="rId3">
            <a:alphaModFix amt="50000"/>
          </a:blip>
          <a:srcRect b="15730" l="0" r="0" t="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HK">
                <a:solidFill>
                  <a:srgbClr val="FFFFFF"/>
                </a:solidFill>
              </a:rPr>
              <a:t>Cantonese 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HK">
                <a:solidFill>
                  <a:srgbClr val="FFFFFF"/>
                </a:solidFill>
              </a:rPr>
              <a:t>Week 3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77142" y="6210817"/>
            <a:ext cx="59504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Movie: </a:t>
            </a:r>
            <a:r>
              <a:rPr b="0" i="0" lang="en-HK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 the mood for love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花樣年華 faa1 joeng6 nin4 waa4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090ee8507f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650" y="789375"/>
            <a:ext cx="7213600" cy="5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090ee8507f_1_5"/>
          <p:cNvPicPr preferRelativeResize="0"/>
          <p:nvPr/>
        </p:nvPicPr>
        <p:blipFill rotWithShape="1">
          <a:blip r:embed="rId4">
            <a:alphaModFix/>
          </a:blip>
          <a:srcRect b="17630" l="0" r="5329" t="59058"/>
          <a:stretch/>
        </p:blipFill>
        <p:spPr>
          <a:xfrm>
            <a:off x="6343650" y="636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50" y="420575"/>
            <a:ext cx="7213600" cy="5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343650" y="63600"/>
            <a:ext cx="5848349" cy="90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8"/>
          <p:cNvGrpSpPr/>
          <p:nvPr/>
        </p:nvGrpSpPr>
        <p:grpSpPr>
          <a:xfrm>
            <a:off x="1485900" y="2012950"/>
            <a:ext cx="565151" cy="387325"/>
            <a:chOff x="1485900" y="2012950"/>
            <a:chExt cx="565151" cy="387325"/>
          </a:xfrm>
        </p:grpSpPr>
        <p:sp>
          <p:nvSpPr>
            <p:cNvPr id="197" name="Google Shape;197;p18"/>
            <p:cNvSpPr/>
            <p:nvPr/>
          </p:nvSpPr>
          <p:spPr>
            <a:xfrm>
              <a:off x="2000250" y="2197100"/>
              <a:ext cx="38101" cy="177801"/>
            </a:xfrm>
            <a:custGeom>
              <a:rect b="b" l="l" r="r" t="t"/>
              <a:pathLst>
                <a:path extrusionOk="0" h="177801" w="38101">
                  <a:moveTo>
                    <a:pt x="25400" y="0"/>
                  </a:moveTo>
                  <a:lnTo>
                    <a:pt x="25400" y="0"/>
                  </a:lnTo>
                  <a:lnTo>
                    <a:pt x="20374" y="11933"/>
                  </a:lnTo>
                  <a:lnTo>
                    <a:pt x="12598" y="42442"/>
                  </a:lnTo>
                  <a:lnTo>
                    <a:pt x="7793" y="57590"/>
                  </a:lnTo>
                  <a:lnTo>
                    <a:pt x="4896" y="69980"/>
                  </a:lnTo>
                  <a:lnTo>
                    <a:pt x="967" y="83438"/>
                  </a:lnTo>
                  <a:lnTo>
                    <a:pt x="11" y="113893"/>
                  </a:lnTo>
                  <a:lnTo>
                    <a:pt x="0" y="135459"/>
                  </a:lnTo>
                  <a:lnTo>
                    <a:pt x="1881" y="139697"/>
                  </a:lnTo>
                  <a:lnTo>
                    <a:pt x="4364" y="143932"/>
                  </a:lnTo>
                  <a:lnTo>
                    <a:pt x="5958" y="152399"/>
                  </a:lnTo>
                  <a:lnTo>
                    <a:pt x="6088" y="154516"/>
                  </a:lnTo>
                  <a:lnTo>
                    <a:pt x="8115" y="158750"/>
                  </a:lnTo>
                  <a:lnTo>
                    <a:pt x="18088" y="170457"/>
                  </a:lnTo>
                  <a:lnTo>
                    <a:pt x="18765" y="174527"/>
                  </a:lnTo>
                  <a:lnTo>
                    <a:pt x="19565" y="175618"/>
                  </a:lnTo>
                  <a:lnTo>
                    <a:pt x="22337" y="176830"/>
                  </a:lnTo>
                  <a:lnTo>
                    <a:pt x="38100" y="1778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1993900" y="2109089"/>
              <a:ext cx="57151" cy="24512"/>
            </a:xfrm>
            <a:custGeom>
              <a:rect b="b" l="l" r="r" t="t"/>
              <a:pathLst>
                <a:path extrusionOk="0" h="24512" w="57151">
                  <a:moveTo>
                    <a:pt x="0" y="24511"/>
                  </a:moveTo>
                  <a:lnTo>
                    <a:pt x="0" y="24511"/>
                  </a:lnTo>
                  <a:lnTo>
                    <a:pt x="3371" y="24511"/>
                  </a:lnTo>
                  <a:lnTo>
                    <a:pt x="4364" y="23805"/>
                  </a:lnTo>
                  <a:lnTo>
                    <a:pt x="5026" y="22630"/>
                  </a:lnTo>
                  <a:lnTo>
                    <a:pt x="6088" y="19044"/>
                  </a:lnTo>
                  <a:lnTo>
                    <a:pt x="8115" y="18553"/>
                  </a:lnTo>
                  <a:lnTo>
                    <a:pt x="9644" y="18423"/>
                  </a:lnTo>
                  <a:lnTo>
                    <a:pt x="13223" y="16396"/>
                  </a:lnTo>
                  <a:lnTo>
                    <a:pt x="17166" y="13849"/>
                  </a:lnTo>
                  <a:lnTo>
                    <a:pt x="23352" y="12415"/>
                  </a:lnTo>
                  <a:lnTo>
                    <a:pt x="27547" y="12079"/>
                  </a:lnTo>
                  <a:lnTo>
                    <a:pt x="31764" y="10049"/>
                  </a:lnTo>
                  <a:lnTo>
                    <a:pt x="36848" y="6367"/>
                  </a:lnTo>
                  <a:lnTo>
                    <a:pt x="42922" y="5640"/>
                  </a:lnTo>
                  <a:lnTo>
                    <a:pt x="46829" y="5540"/>
                  </a:lnTo>
                  <a:lnTo>
                    <a:pt x="48152" y="4808"/>
                  </a:lnTo>
                  <a:lnTo>
                    <a:pt x="49035" y="3615"/>
                  </a:lnTo>
                  <a:lnTo>
                    <a:pt x="50451" y="0"/>
                  </a:lnTo>
                  <a:lnTo>
                    <a:pt x="52526" y="1388"/>
                  </a:lnTo>
                  <a:lnTo>
                    <a:pt x="57150" y="546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1727200" y="2012950"/>
              <a:ext cx="158751" cy="139413"/>
            </a:xfrm>
            <a:custGeom>
              <a:rect b="b" l="l" r="r" t="t"/>
              <a:pathLst>
                <a:path extrusionOk="0" h="139413" w="158751">
                  <a:moveTo>
                    <a:pt x="0" y="38100"/>
                  </a:moveTo>
                  <a:lnTo>
                    <a:pt x="0" y="38100"/>
                  </a:lnTo>
                  <a:lnTo>
                    <a:pt x="9460" y="47559"/>
                  </a:lnTo>
                  <a:lnTo>
                    <a:pt x="13141" y="49360"/>
                  </a:lnTo>
                  <a:lnTo>
                    <a:pt x="15111" y="49840"/>
                  </a:lnTo>
                  <a:lnTo>
                    <a:pt x="21254" y="53887"/>
                  </a:lnTo>
                  <a:lnTo>
                    <a:pt x="23557" y="57581"/>
                  </a:lnTo>
                  <a:lnTo>
                    <a:pt x="25287" y="61575"/>
                  </a:lnTo>
                  <a:lnTo>
                    <a:pt x="29521" y="67790"/>
                  </a:lnTo>
                  <a:lnTo>
                    <a:pt x="31090" y="74806"/>
                  </a:lnTo>
                  <a:lnTo>
                    <a:pt x="32260" y="85508"/>
                  </a:lnTo>
                  <a:lnTo>
                    <a:pt x="37696" y="107442"/>
                  </a:lnTo>
                  <a:lnTo>
                    <a:pt x="38020" y="116316"/>
                  </a:lnTo>
                  <a:lnTo>
                    <a:pt x="39946" y="120605"/>
                  </a:lnTo>
                  <a:lnTo>
                    <a:pt x="53886" y="136427"/>
                  </a:lnTo>
                  <a:lnTo>
                    <a:pt x="57581" y="138245"/>
                  </a:lnTo>
                  <a:lnTo>
                    <a:pt x="62331" y="139412"/>
                  </a:lnTo>
                  <a:lnTo>
                    <a:pt x="70253" y="134636"/>
                  </a:lnTo>
                  <a:lnTo>
                    <a:pt x="72236" y="134208"/>
                  </a:lnTo>
                  <a:lnTo>
                    <a:pt x="78397" y="130233"/>
                  </a:lnTo>
                  <a:lnTo>
                    <a:pt x="80704" y="126555"/>
                  </a:lnTo>
                  <a:lnTo>
                    <a:pt x="81319" y="124587"/>
                  </a:lnTo>
                  <a:lnTo>
                    <a:pt x="88927" y="115074"/>
                  </a:lnTo>
                  <a:lnTo>
                    <a:pt x="119784" y="84379"/>
                  </a:lnTo>
                  <a:lnTo>
                    <a:pt x="143218" y="53526"/>
                  </a:lnTo>
                  <a:lnTo>
                    <a:pt x="145211" y="46747"/>
                  </a:lnTo>
                  <a:lnTo>
                    <a:pt x="145677" y="42414"/>
                  </a:lnTo>
                  <a:lnTo>
                    <a:pt x="147766" y="38136"/>
                  </a:lnTo>
                  <a:lnTo>
                    <a:pt x="151485" y="33011"/>
                  </a:lnTo>
                  <a:lnTo>
                    <a:pt x="152219" y="26930"/>
                  </a:lnTo>
                  <a:lnTo>
                    <a:pt x="152393" y="16028"/>
                  </a:lnTo>
                  <a:lnTo>
                    <a:pt x="153101" y="14918"/>
                  </a:lnTo>
                  <a:lnTo>
                    <a:pt x="154278" y="14179"/>
                  </a:lnTo>
                  <a:lnTo>
                    <a:pt x="155769" y="13686"/>
                  </a:lnTo>
                  <a:lnTo>
                    <a:pt x="156763" y="12652"/>
                  </a:lnTo>
                  <a:lnTo>
                    <a:pt x="157867" y="9621"/>
                  </a:lnTo>
                  <a:lnTo>
                    <a:pt x="158750" y="1"/>
                  </a:lnTo>
                  <a:lnTo>
                    <a:pt x="152423" y="0"/>
                  </a:lnTo>
                  <a:lnTo>
                    <a:pt x="152400" y="6272"/>
                  </a:lnTo>
                  <a:lnTo>
                    <a:pt x="158750" y="127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1689475" y="2165637"/>
              <a:ext cx="190126" cy="183744"/>
            </a:xfrm>
            <a:custGeom>
              <a:rect b="b" l="l" r="r" t="t"/>
              <a:pathLst>
                <a:path extrusionOk="0" h="183744" w="190126">
                  <a:moveTo>
                    <a:pt x="18675" y="88613"/>
                  </a:moveTo>
                  <a:lnTo>
                    <a:pt x="18675" y="88613"/>
                  </a:lnTo>
                  <a:lnTo>
                    <a:pt x="22046" y="88613"/>
                  </a:lnTo>
                  <a:lnTo>
                    <a:pt x="23039" y="89319"/>
                  </a:lnTo>
                  <a:lnTo>
                    <a:pt x="23701" y="90494"/>
                  </a:lnTo>
                  <a:lnTo>
                    <a:pt x="24763" y="97451"/>
                  </a:lnTo>
                  <a:lnTo>
                    <a:pt x="25556" y="98739"/>
                  </a:lnTo>
                  <a:lnTo>
                    <a:pt x="26790" y="99597"/>
                  </a:lnTo>
                  <a:lnTo>
                    <a:pt x="31898" y="100805"/>
                  </a:lnTo>
                  <a:lnTo>
                    <a:pt x="61389" y="101304"/>
                  </a:lnTo>
                  <a:lnTo>
                    <a:pt x="89864" y="93473"/>
                  </a:lnTo>
                  <a:lnTo>
                    <a:pt x="118786" y="82336"/>
                  </a:lnTo>
                  <a:lnTo>
                    <a:pt x="136522" y="75509"/>
                  </a:lnTo>
                  <a:lnTo>
                    <a:pt x="166531" y="54739"/>
                  </a:lnTo>
                  <a:lnTo>
                    <a:pt x="180935" y="39929"/>
                  </a:lnTo>
                  <a:lnTo>
                    <a:pt x="185095" y="31463"/>
                  </a:lnTo>
                  <a:lnTo>
                    <a:pt x="187890" y="27230"/>
                  </a:lnTo>
                  <a:lnTo>
                    <a:pt x="189831" y="20017"/>
                  </a:lnTo>
                  <a:lnTo>
                    <a:pt x="190099" y="13406"/>
                  </a:lnTo>
                  <a:lnTo>
                    <a:pt x="184655" y="7033"/>
                  </a:lnTo>
                  <a:lnTo>
                    <a:pt x="174515" y="1891"/>
                  </a:lnTo>
                  <a:lnTo>
                    <a:pt x="162783" y="0"/>
                  </a:lnTo>
                  <a:lnTo>
                    <a:pt x="132607" y="6197"/>
                  </a:lnTo>
                  <a:lnTo>
                    <a:pt x="101327" y="18895"/>
                  </a:lnTo>
                  <a:lnTo>
                    <a:pt x="88555" y="27033"/>
                  </a:lnTo>
                  <a:lnTo>
                    <a:pt x="58893" y="46020"/>
                  </a:lnTo>
                  <a:lnTo>
                    <a:pt x="33492" y="67795"/>
                  </a:lnTo>
                  <a:lnTo>
                    <a:pt x="14689" y="97100"/>
                  </a:lnTo>
                  <a:lnTo>
                    <a:pt x="2469" y="122481"/>
                  </a:lnTo>
                  <a:lnTo>
                    <a:pt x="0" y="140276"/>
                  </a:lnTo>
                  <a:lnTo>
                    <a:pt x="580" y="142105"/>
                  </a:lnTo>
                  <a:lnTo>
                    <a:pt x="1673" y="143324"/>
                  </a:lnTo>
                  <a:lnTo>
                    <a:pt x="3107" y="144137"/>
                  </a:lnTo>
                  <a:lnTo>
                    <a:pt x="4063" y="145385"/>
                  </a:lnTo>
                  <a:lnTo>
                    <a:pt x="7479" y="152456"/>
                  </a:lnTo>
                  <a:lnTo>
                    <a:pt x="11582" y="156499"/>
                  </a:lnTo>
                  <a:lnTo>
                    <a:pt x="29434" y="168354"/>
                  </a:lnTo>
                  <a:lnTo>
                    <a:pt x="42646" y="172489"/>
                  </a:lnTo>
                  <a:lnTo>
                    <a:pt x="45239" y="174164"/>
                  </a:lnTo>
                  <a:lnTo>
                    <a:pt x="55630" y="176521"/>
                  </a:lnTo>
                  <a:lnTo>
                    <a:pt x="82951" y="181819"/>
                  </a:lnTo>
                  <a:lnTo>
                    <a:pt x="111965" y="183743"/>
                  </a:lnTo>
                  <a:lnTo>
                    <a:pt x="117993" y="183104"/>
                  </a:lnTo>
                  <a:lnTo>
                    <a:pt x="145789" y="176021"/>
                  </a:lnTo>
                  <a:lnTo>
                    <a:pt x="175180" y="165780"/>
                  </a:lnTo>
                  <a:lnTo>
                    <a:pt x="180131" y="161728"/>
                  </a:lnTo>
                  <a:lnTo>
                    <a:pt x="182155" y="158033"/>
                  </a:lnTo>
                  <a:lnTo>
                    <a:pt x="182695" y="156059"/>
                  </a:lnTo>
                  <a:lnTo>
                    <a:pt x="183761" y="154744"/>
                  </a:lnTo>
                  <a:lnTo>
                    <a:pt x="186826" y="153283"/>
                  </a:lnTo>
                  <a:lnTo>
                    <a:pt x="187926" y="152187"/>
                  </a:lnTo>
                  <a:lnTo>
                    <a:pt x="189148" y="149089"/>
                  </a:lnTo>
                  <a:lnTo>
                    <a:pt x="190125" y="13306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485900" y="2184401"/>
              <a:ext cx="190501" cy="215874"/>
            </a:xfrm>
            <a:custGeom>
              <a:rect b="b" l="l" r="r" t="t"/>
              <a:pathLst>
                <a:path extrusionOk="0" h="215874" w="190501">
                  <a:moveTo>
                    <a:pt x="25400" y="12699"/>
                  </a:moveTo>
                  <a:lnTo>
                    <a:pt x="25400" y="12699"/>
                  </a:lnTo>
                  <a:lnTo>
                    <a:pt x="25400" y="43597"/>
                  </a:lnTo>
                  <a:lnTo>
                    <a:pt x="19933" y="71214"/>
                  </a:lnTo>
                  <a:lnTo>
                    <a:pt x="19128" y="99231"/>
                  </a:lnTo>
                  <a:lnTo>
                    <a:pt x="13293" y="130499"/>
                  </a:lnTo>
                  <a:lnTo>
                    <a:pt x="12170" y="142225"/>
                  </a:lnTo>
                  <a:lnTo>
                    <a:pt x="4871" y="169591"/>
                  </a:lnTo>
                  <a:lnTo>
                    <a:pt x="2165" y="175563"/>
                  </a:lnTo>
                  <a:lnTo>
                    <a:pt x="17" y="206669"/>
                  </a:lnTo>
                  <a:lnTo>
                    <a:pt x="0" y="215873"/>
                  </a:lnTo>
                  <a:lnTo>
                    <a:pt x="3371" y="212521"/>
                  </a:lnTo>
                  <a:lnTo>
                    <a:pt x="5026" y="208988"/>
                  </a:lnTo>
                  <a:lnTo>
                    <a:pt x="6881" y="198892"/>
                  </a:lnTo>
                  <a:lnTo>
                    <a:pt x="11342" y="190484"/>
                  </a:lnTo>
                  <a:lnTo>
                    <a:pt x="19114" y="163440"/>
                  </a:lnTo>
                  <a:lnTo>
                    <a:pt x="23224" y="154573"/>
                  </a:lnTo>
                  <a:lnTo>
                    <a:pt x="31811" y="122843"/>
                  </a:lnTo>
                  <a:lnTo>
                    <a:pt x="36649" y="107547"/>
                  </a:lnTo>
                  <a:lnTo>
                    <a:pt x="39551" y="95130"/>
                  </a:lnTo>
                  <a:lnTo>
                    <a:pt x="44880" y="84395"/>
                  </a:lnTo>
                  <a:lnTo>
                    <a:pt x="71526" y="55562"/>
                  </a:lnTo>
                  <a:lnTo>
                    <a:pt x="82045" y="43090"/>
                  </a:lnTo>
                  <a:lnTo>
                    <a:pt x="90917" y="30618"/>
                  </a:lnTo>
                  <a:lnTo>
                    <a:pt x="118357" y="9188"/>
                  </a:lnTo>
                  <a:lnTo>
                    <a:pt x="122688" y="7611"/>
                  </a:lnTo>
                  <a:lnTo>
                    <a:pt x="124126" y="6485"/>
                  </a:lnTo>
                  <a:lnTo>
                    <a:pt x="126854" y="2234"/>
                  </a:lnTo>
                  <a:lnTo>
                    <a:pt x="129992" y="993"/>
                  </a:lnTo>
                  <a:lnTo>
                    <a:pt x="160945" y="0"/>
                  </a:lnTo>
                  <a:lnTo>
                    <a:pt x="165135" y="1881"/>
                  </a:lnTo>
                  <a:lnTo>
                    <a:pt x="174451" y="9458"/>
                  </a:lnTo>
                  <a:lnTo>
                    <a:pt x="176312" y="13140"/>
                  </a:lnTo>
                  <a:lnTo>
                    <a:pt x="176808" y="15110"/>
                  </a:lnTo>
                  <a:lnTo>
                    <a:pt x="182695" y="25438"/>
                  </a:lnTo>
                  <a:lnTo>
                    <a:pt x="184093" y="53165"/>
                  </a:lnTo>
                  <a:lnTo>
                    <a:pt x="184148" y="84555"/>
                  </a:lnTo>
                  <a:lnTo>
                    <a:pt x="183444" y="112241"/>
                  </a:lnTo>
                  <a:lnTo>
                    <a:pt x="178388" y="130587"/>
                  </a:lnTo>
                  <a:lnTo>
                    <a:pt x="177800" y="158480"/>
                  </a:lnTo>
                  <a:lnTo>
                    <a:pt x="177800" y="155299"/>
                  </a:lnTo>
                  <a:lnTo>
                    <a:pt x="178506" y="154332"/>
                  </a:lnTo>
                  <a:lnTo>
                    <a:pt x="184267" y="151863"/>
                  </a:lnTo>
                  <a:lnTo>
                    <a:pt x="187260" y="149104"/>
                  </a:lnTo>
                  <a:lnTo>
                    <a:pt x="189060" y="145525"/>
                  </a:lnTo>
                  <a:lnTo>
                    <a:pt x="190500" y="13969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2374933" y="1993900"/>
            <a:ext cx="577818" cy="393621"/>
            <a:chOff x="2374933" y="1993900"/>
            <a:chExt cx="577818" cy="393621"/>
          </a:xfrm>
        </p:grpSpPr>
        <p:sp>
          <p:nvSpPr>
            <p:cNvPr id="203" name="Google Shape;203;p18"/>
            <p:cNvSpPr/>
            <p:nvPr/>
          </p:nvSpPr>
          <p:spPr>
            <a:xfrm>
              <a:off x="2902034" y="2133600"/>
              <a:ext cx="50717" cy="215901"/>
            </a:xfrm>
            <a:custGeom>
              <a:rect b="b" l="l" r="r" t="t"/>
              <a:pathLst>
                <a:path extrusionOk="0" h="215901" w="50717">
                  <a:moveTo>
                    <a:pt x="12616" y="0"/>
                  </a:moveTo>
                  <a:lnTo>
                    <a:pt x="12616" y="0"/>
                  </a:lnTo>
                  <a:lnTo>
                    <a:pt x="12616" y="28610"/>
                  </a:lnTo>
                  <a:lnTo>
                    <a:pt x="12616" y="57626"/>
                  </a:lnTo>
                  <a:lnTo>
                    <a:pt x="11911" y="78380"/>
                  </a:lnTo>
                  <a:lnTo>
                    <a:pt x="4777" y="106072"/>
                  </a:lnTo>
                  <a:lnTo>
                    <a:pt x="2077" y="112054"/>
                  </a:lnTo>
                  <a:lnTo>
                    <a:pt x="0" y="138543"/>
                  </a:lnTo>
                  <a:lnTo>
                    <a:pt x="1835" y="144595"/>
                  </a:lnTo>
                  <a:lnTo>
                    <a:pt x="4296" y="150343"/>
                  </a:lnTo>
                  <a:lnTo>
                    <a:pt x="6388" y="160806"/>
                  </a:lnTo>
                  <a:lnTo>
                    <a:pt x="11177" y="171020"/>
                  </a:lnTo>
                  <a:lnTo>
                    <a:pt x="17999" y="191709"/>
                  </a:lnTo>
                  <a:lnTo>
                    <a:pt x="19027" y="193422"/>
                  </a:lnTo>
                  <a:lnTo>
                    <a:pt x="20418" y="194565"/>
                  </a:lnTo>
                  <a:lnTo>
                    <a:pt x="23845" y="196540"/>
                  </a:lnTo>
                  <a:lnTo>
                    <a:pt x="37031" y="208578"/>
                  </a:lnTo>
                  <a:lnTo>
                    <a:pt x="41095" y="209262"/>
                  </a:lnTo>
                  <a:lnTo>
                    <a:pt x="42186" y="210063"/>
                  </a:lnTo>
                  <a:lnTo>
                    <a:pt x="43397" y="212836"/>
                  </a:lnTo>
                  <a:lnTo>
                    <a:pt x="44425" y="213857"/>
                  </a:lnTo>
                  <a:lnTo>
                    <a:pt x="50716" y="2159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2908300" y="2090033"/>
              <a:ext cx="31751" cy="5468"/>
            </a:xfrm>
            <a:custGeom>
              <a:rect b="b" l="l" r="r" t="t"/>
              <a:pathLst>
                <a:path extrusionOk="0" h="5468" w="31751">
                  <a:moveTo>
                    <a:pt x="0" y="5467"/>
                  </a:moveTo>
                  <a:lnTo>
                    <a:pt x="0" y="5467"/>
                  </a:lnTo>
                  <a:lnTo>
                    <a:pt x="11556" y="5467"/>
                  </a:lnTo>
                  <a:lnTo>
                    <a:pt x="17543" y="1103"/>
                  </a:lnTo>
                  <a:lnTo>
                    <a:pt x="21438" y="0"/>
                  </a:lnTo>
                  <a:lnTo>
                    <a:pt x="22758" y="411"/>
                  </a:lnTo>
                  <a:lnTo>
                    <a:pt x="23639" y="1391"/>
                  </a:lnTo>
                  <a:lnTo>
                    <a:pt x="24226" y="2750"/>
                  </a:lnTo>
                  <a:lnTo>
                    <a:pt x="25323" y="3655"/>
                  </a:lnTo>
                  <a:lnTo>
                    <a:pt x="31750" y="546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2654323" y="2071060"/>
              <a:ext cx="158728" cy="100640"/>
            </a:xfrm>
            <a:custGeom>
              <a:rect b="b" l="l" r="r" t="t"/>
              <a:pathLst>
                <a:path extrusionOk="0" h="100640" w="158728">
                  <a:moveTo>
                    <a:pt x="25377" y="11740"/>
                  </a:moveTo>
                  <a:lnTo>
                    <a:pt x="25377" y="11740"/>
                  </a:lnTo>
                  <a:lnTo>
                    <a:pt x="25377" y="0"/>
                  </a:lnTo>
                  <a:lnTo>
                    <a:pt x="25377" y="2695"/>
                  </a:lnTo>
                  <a:lnTo>
                    <a:pt x="24671" y="3594"/>
                  </a:lnTo>
                  <a:lnTo>
                    <a:pt x="22006" y="4592"/>
                  </a:lnTo>
                  <a:lnTo>
                    <a:pt x="21013" y="5563"/>
                  </a:lnTo>
                  <a:lnTo>
                    <a:pt x="19910" y="8524"/>
                  </a:lnTo>
                  <a:lnTo>
                    <a:pt x="18337" y="22929"/>
                  </a:lnTo>
                  <a:lnTo>
                    <a:pt x="14668" y="28853"/>
                  </a:lnTo>
                  <a:lnTo>
                    <a:pt x="13070" y="37175"/>
                  </a:lnTo>
                  <a:lnTo>
                    <a:pt x="12700" y="51959"/>
                  </a:lnTo>
                  <a:lnTo>
                    <a:pt x="10806" y="56191"/>
                  </a:lnTo>
                  <a:lnTo>
                    <a:pt x="8318" y="60424"/>
                  </a:lnTo>
                  <a:lnTo>
                    <a:pt x="6720" y="68890"/>
                  </a:lnTo>
                  <a:lnTo>
                    <a:pt x="6589" y="71007"/>
                  </a:lnTo>
                  <a:lnTo>
                    <a:pt x="4562" y="75240"/>
                  </a:lnTo>
                  <a:lnTo>
                    <a:pt x="2015" y="79473"/>
                  </a:lnTo>
                  <a:lnTo>
                    <a:pt x="245" y="86686"/>
                  </a:lnTo>
                  <a:lnTo>
                    <a:pt x="0" y="93297"/>
                  </a:lnTo>
                  <a:lnTo>
                    <a:pt x="698" y="93628"/>
                  </a:lnTo>
                  <a:lnTo>
                    <a:pt x="5446" y="94203"/>
                  </a:lnTo>
                  <a:lnTo>
                    <a:pt x="11717" y="99750"/>
                  </a:lnTo>
                  <a:lnTo>
                    <a:pt x="15764" y="100376"/>
                  </a:lnTo>
                  <a:lnTo>
                    <a:pt x="45669" y="100638"/>
                  </a:lnTo>
                  <a:lnTo>
                    <a:pt x="52634" y="100639"/>
                  </a:lnTo>
                  <a:lnTo>
                    <a:pt x="57012" y="98758"/>
                  </a:lnTo>
                  <a:lnTo>
                    <a:pt x="59167" y="97269"/>
                  </a:lnTo>
                  <a:lnTo>
                    <a:pt x="68942" y="95173"/>
                  </a:lnTo>
                  <a:lnTo>
                    <a:pt x="90949" y="93636"/>
                  </a:lnTo>
                  <a:lnTo>
                    <a:pt x="103409" y="88829"/>
                  </a:lnTo>
                  <a:lnTo>
                    <a:pt x="116121" y="86176"/>
                  </a:lnTo>
                  <a:lnTo>
                    <a:pt x="125642" y="82949"/>
                  </a:lnTo>
                  <a:lnTo>
                    <a:pt x="157367" y="81590"/>
                  </a:lnTo>
                  <a:lnTo>
                    <a:pt x="158727" y="8159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2603849" y="2199850"/>
              <a:ext cx="202852" cy="187671"/>
            </a:xfrm>
            <a:custGeom>
              <a:rect b="b" l="l" r="r" t="t"/>
              <a:pathLst>
                <a:path extrusionOk="0" h="187671" w="202852">
                  <a:moveTo>
                    <a:pt x="63151" y="117900"/>
                  </a:moveTo>
                  <a:lnTo>
                    <a:pt x="63151" y="117900"/>
                  </a:lnTo>
                  <a:lnTo>
                    <a:pt x="66522" y="114529"/>
                  </a:lnTo>
                  <a:lnTo>
                    <a:pt x="70058" y="112874"/>
                  </a:lnTo>
                  <a:lnTo>
                    <a:pt x="86456" y="110896"/>
                  </a:lnTo>
                  <a:lnTo>
                    <a:pt x="93496" y="107201"/>
                  </a:lnTo>
                  <a:lnTo>
                    <a:pt x="103500" y="105087"/>
                  </a:lnTo>
                  <a:lnTo>
                    <a:pt x="131179" y="90296"/>
                  </a:lnTo>
                  <a:lnTo>
                    <a:pt x="150208" y="84815"/>
                  </a:lnTo>
                  <a:lnTo>
                    <a:pt x="152939" y="83143"/>
                  </a:lnTo>
                  <a:lnTo>
                    <a:pt x="155973" y="79404"/>
                  </a:lnTo>
                  <a:lnTo>
                    <a:pt x="158028" y="75391"/>
                  </a:lnTo>
                  <a:lnTo>
                    <a:pt x="181698" y="44404"/>
                  </a:lnTo>
                  <a:lnTo>
                    <a:pt x="187333" y="37641"/>
                  </a:lnTo>
                  <a:lnTo>
                    <a:pt x="189316" y="31168"/>
                  </a:lnTo>
                  <a:lnTo>
                    <a:pt x="190118" y="14185"/>
                  </a:lnTo>
                  <a:lnTo>
                    <a:pt x="189424" y="12774"/>
                  </a:lnTo>
                  <a:lnTo>
                    <a:pt x="188255" y="11832"/>
                  </a:lnTo>
                  <a:lnTo>
                    <a:pt x="185075" y="10081"/>
                  </a:lnTo>
                  <a:lnTo>
                    <a:pt x="179318" y="5834"/>
                  </a:lnTo>
                  <a:lnTo>
                    <a:pt x="173144" y="4262"/>
                  </a:lnTo>
                  <a:lnTo>
                    <a:pt x="168951" y="3894"/>
                  </a:lnTo>
                  <a:lnTo>
                    <a:pt x="164736" y="1849"/>
                  </a:lnTo>
                  <a:lnTo>
                    <a:pt x="162625" y="316"/>
                  </a:lnTo>
                  <a:lnTo>
                    <a:pt x="159806" y="0"/>
                  </a:lnTo>
                  <a:lnTo>
                    <a:pt x="131916" y="3896"/>
                  </a:lnTo>
                  <a:lnTo>
                    <a:pt x="104479" y="12385"/>
                  </a:lnTo>
                  <a:lnTo>
                    <a:pt x="78065" y="19327"/>
                  </a:lnTo>
                  <a:lnTo>
                    <a:pt x="71426" y="24936"/>
                  </a:lnTo>
                  <a:lnTo>
                    <a:pt x="68668" y="28408"/>
                  </a:lnTo>
                  <a:lnTo>
                    <a:pt x="40492" y="43579"/>
                  </a:lnTo>
                  <a:lnTo>
                    <a:pt x="33560" y="49826"/>
                  </a:lnTo>
                  <a:lnTo>
                    <a:pt x="16710" y="74416"/>
                  </a:lnTo>
                  <a:lnTo>
                    <a:pt x="14289" y="81170"/>
                  </a:lnTo>
                  <a:lnTo>
                    <a:pt x="9363" y="97004"/>
                  </a:lnTo>
                  <a:lnTo>
                    <a:pt x="1418" y="111028"/>
                  </a:lnTo>
                  <a:lnTo>
                    <a:pt x="0" y="123284"/>
                  </a:lnTo>
                  <a:lnTo>
                    <a:pt x="1688" y="129230"/>
                  </a:lnTo>
                  <a:lnTo>
                    <a:pt x="4084" y="134225"/>
                  </a:lnTo>
                  <a:lnTo>
                    <a:pt x="5149" y="138796"/>
                  </a:lnTo>
                  <a:lnTo>
                    <a:pt x="6138" y="140297"/>
                  </a:lnTo>
                  <a:lnTo>
                    <a:pt x="7504" y="141298"/>
                  </a:lnTo>
                  <a:lnTo>
                    <a:pt x="10902" y="143116"/>
                  </a:lnTo>
                  <a:lnTo>
                    <a:pt x="39636" y="168710"/>
                  </a:lnTo>
                  <a:lnTo>
                    <a:pt x="47055" y="172232"/>
                  </a:lnTo>
                  <a:lnTo>
                    <a:pt x="61435" y="176375"/>
                  </a:lnTo>
                  <a:lnTo>
                    <a:pt x="67327" y="179167"/>
                  </a:lnTo>
                  <a:lnTo>
                    <a:pt x="95021" y="183151"/>
                  </a:lnTo>
                  <a:lnTo>
                    <a:pt x="107637" y="186387"/>
                  </a:lnTo>
                  <a:lnTo>
                    <a:pt x="137237" y="187670"/>
                  </a:lnTo>
                  <a:lnTo>
                    <a:pt x="153463" y="187029"/>
                  </a:lnTo>
                  <a:lnTo>
                    <a:pt x="166075" y="182721"/>
                  </a:lnTo>
                  <a:lnTo>
                    <a:pt x="181023" y="180868"/>
                  </a:lnTo>
                  <a:lnTo>
                    <a:pt x="190020" y="176409"/>
                  </a:lnTo>
                  <a:lnTo>
                    <a:pt x="192180" y="175956"/>
                  </a:lnTo>
                  <a:lnTo>
                    <a:pt x="198592" y="171948"/>
                  </a:lnTo>
                  <a:lnTo>
                    <a:pt x="200958" y="166381"/>
                  </a:lnTo>
                  <a:lnTo>
                    <a:pt x="202851" y="1496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2374933" y="2178050"/>
              <a:ext cx="184118" cy="190484"/>
            </a:xfrm>
            <a:custGeom>
              <a:rect b="b" l="l" r="r" t="t"/>
              <a:pathLst>
                <a:path extrusionOk="0" h="190484" w="184118">
                  <a:moveTo>
                    <a:pt x="152367" y="25400"/>
                  </a:moveTo>
                  <a:lnTo>
                    <a:pt x="152367" y="25400"/>
                  </a:lnTo>
                  <a:lnTo>
                    <a:pt x="148996" y="22029"/>
                  </a:lnTo>
                  <a:lnTo>
                    <a:pt x="147341" y="18492"/>
                  </a:lnTo>
                  <a:lnTo>
                    <a:pt x="146900" y="16562"/>
                  </a:lnTo>
                  <a:lnTo>
                    <a:pt x="145900" y="15274"/>
                  </a:lnTo>
                  <a:lnTo>
                    <a:pt x="142908" y="13844"/>
                  </a:lnTo>
                  <a:lnTo>
                    <a:pt x="141828" y="12757"/>
                  </a:lnTo>
                  <a:lnTo>
                    <a:pt x="140627" y="9668"/>
                  </a:lnTo>
                  <a:lnTo>
                    <a:pt x="139602" y="8562"/>
                  </a:lnTo>
                  <a:lnTo>
                    <a:pt x="133256" y="5839"/>
                  </a:lnTo>
                  <a:lnTo>
                    <a:pt x="127934" y="908"/>
                  </a:lnTo>
                  <a:lnTo>
                    <a:pt x="123882" y="269"/>
                  </a:lnTo>
                  <a:lnTo>
                    <a:pt x="93022" y="0"/>
                  </a:lnTo>
                  <a:lnTo>
                    <a:pt x="88832" y="1881"/>
                  </a:lnTo>
                  <a:lnTo>
                    <a:pt x="58862" y="24570"/>
                  </a:lnTo>
                  <a:lnTo>
                    <a:pt x="30284" y="52992"/>
                  </a:lnTo>
                  <a:lnTo>
                    <a:pt x="12831" y="82554"/>
                  </a:lnTo>
                  <a:lnTo>
                    <a:pt x="1231" y="103345"/>
                  </a:lnTo>
                  <a:lnTo>
                    <a:pt x="0" y="123378"/>
                  </a:lnTo>
                  <a:lnTo>
                    <a:pt x="6849" y="150120"/>
                  </a:lnTo>
                  <a:lnTo>
                    <a:pt x="15132" y="160845"/>
                  </a:lnTo>
                  <a:lnTo>
                    <a:pt x="30326" y="175682"/>
                  </a:lnTo>
                  <a:lnTo>
                    <a:pt x="40320" y="181327"/>
                  </a:lnTo>
                  <a:lnTo>
                    <a:pt x="48064" y="184019"/>
                  </a:lnTo>
                  <a:lnTo>
                    <a:pt x="54826" y="188266"/>
                  </a:lnTo>
                  <a:lnTo>
                    <a:pt x="62004" y="189838"/>
                  </a:lnTo>
                  <a:lnTo>
                    <a:pt x="92336" y="190483"/>
                  </a:lnTo>
                  <a:lnTo>
                    <a:pt x="114461" y="189793"/>
                  </a:lnTo>
                  <a:lnTo>
                    <a:pt x="131923" y="185032"/>
                  </a:lnTo>
                  <a:lnTo>
                    <a:pt x="143207" y="183619"/>
                  </a:lnTo>
                  <a:lnTo>
                    <a:pt x="161609" y="174040"/>
                  </a:lnTo>
                  <a:lnTo>
                    <a:pt x="184117" y="1714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540000" y="1993900"/>
              <a:ext cx="31751" cy="381000"/>
            </a:xfrm>
            <a:custGeom>
              <a:rect b="b" l="l" r="r" t="t"/>
              <a:pathLst>
                <a:path extrusionOk="0" h="381000" w="317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089" y="3371"/>
                  </a:lnTo>
                  <a:lnTo>
                    <a:pt x="8115" y="6908"/>
                  </a:lnTo>
                  <a:lnTo>
                    <a:pt x="11795" y="11556"/>
                  </a:lnTo>
                  <a:lnTo>
                    <a:pt x="12521" y="17544"/>
                  </a:lnTo>
                  <a:lnTo>
                    <a:pt x="11993" y="47408"/>
                  </a:lnTo>
                  <a:lnTo>
                    <a:pt x="6938" y="68382"/>
                  </a:lnTo>
                  <a:lnTo>
                    <a:pt x="6402" y="96959"/>
                  </a:lnTo>
                  <a:lnTo>
                    <a:pt x="7071" y="109946"/>
                  </a:lnTo>
                  <a:lnTo>
                    <a:pt x="12309" y="139693"/>
                  </a:lnTo>
                  <a:lnTo>
                    <a:pt x="12677" y="169333"/>
                  </a:lnTo>
                  <a:lnTo>
                    <a:pt x="12698" y="198967"/>
                  </a:lnTo>
                  <a:lnTo>
                    <a:pt x="12700" y="228600"/>
                  </a:lnTo>
                  <a:lnTo>
                    <a:pt x="12700" y="258103"/>
                  </a:lnTo>
                  <a:lnTo>
                    <a:pt x="12700" y="285866"/>
                  </a:lnTo>
                  <a:lnTo>
                    <a:pt x="13405" y="294268"/>
                  </a:lnTo>
                  <a:lnTo>
                    <a:pt x="18658" y="318827"/>
                  </a:lnTo>
                  <a:lnTo>
                    <a:pt x="19047" y="349211"/>
                  </a:lnTo>
                  <a:lnTo>
                    <a:pt x="19050" y="373396"/>
                  </a:lnTo>
                  <a:lnTo>
                    <a:pt x="25397" y="380997"/>
                  </a:lnTo>
                  <a:lnTo>
                    <a:pt x="25399" y="380999"/>
                  </a:lnTo>
                  <a:lnTo>
                    <a:pt x="30867" y="375533"/>
                  </a:lnTo>
                  <a:lnTo>
                    <a:pt x="31489" y="371541"/>
                  </a:lnTo>
                  <a:lnTo>
                    <a:pt x="31750" y="3492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3219744" y="2152735"/>
            <a:ext cx="463257" cy="361857"/>
            <a:chOff x="3219744" y="2152735"/>
            <a:chExt cx="463257" cy="361857"/>
          </a:xfrm>
        </p:grpSpPr>
        <p:sp>
          <p:nvSpPr>
            <p:cNvPr id="210" name="Google Shape;210;p18"/>
            <p:cNvSpPr/>
            <p:nvPr/>
          </p:nvSpPr>
          <p:spPr>
            <a:xfrm>
              <a:off x="3455402" y="2191642"/>
              <a:ext cx="227599" cy="150189"/>
            </a:xfrm>
            <a:custGeom>
              <a:rect b="b" l="l" r="r" t="t"/>
              <a:pathLst>
                <a:path extrusionOk="0" h="150189" w="227599">
                  <a:moveTo>
                    <a:pt x="18048" y="94358"/>
                  </a:moveTo>
                  <a:lnTo>
                    <a:pt x="18048" y="94358"/>
                  </a:lnTo>
                  <a:lnTo>
                    <a:pt x="21419" y="94358"/>
                  </a:lnTo>
                  <a:lnTo>
                    <a:pt x="24955" y="96239"/>
                  </a:lnTo>
                  <a:lnTo>
                    <a:pt x="29603" y="99825"/>
                  </a:lnTo>
                  <a:lnTo>
                    <a:pt x="30690" y="99414"/>
                  </a:lnTo>
                  <a:lnTo>
                    <a:pt x="35592" y="96170"/>
                  </a:lnTo>
                  <a:lnTo>
                    <a:pt x="43569" y="94716"/>
                  </a:lnTo>
                  <a:lnTo>
                    <a:pt x="45645" y="94597"/>
                  </a:lnTo>
                  <a:lnTo>
                    <a:pt x="49834" y="92583"/>
                  </a:lnTo>
                  <a:lnTo>
                    <a:pt x="51939" y="91058"/>
                  </a:lnTo>
                  <a:lnTo>
                    <a:pt x="80425" y="79249"/>
                  </a:lnTo>
                  <a:lnTo>
                    <a:pt x="110386" y="66816"/>
                  </a:lnTo>
                  <a:lnTo>
                    <a:pt x="125336" y="56255"/>
                  </a:lnTo>
                  <a:lnTo>
                    <a:pt x="134334" y="47790"/>
                  </a:lnTo>
                  <a:lnTo>
                    <a:pt x="136759" y="43557"/>
                  </a:lnTo>
                  <a:lnTo>
                    <a:pt x="144753" y="21770"/>
                  </a:lnTo>
                  <a:lnTo>
                    <a:pt x="145040" y="6696"/>
                  </a:lnTo>
                  <a:lnTo>
                    <a:pt x="144338" y="6284"/>
                  </a:lnTo>
                  <a:lnTo>
                    <a:pt x="124470" y="0"/>
                  </a:lnTo>
                  <a:lnTo>
                    <a:pt x="97563" y="5628"/>
                  </a:lnTo>
                  <a:lnTo>
                    <a:pt x="71819" y="14226"/>
                  </a:lnTo>
                  <a:lnTo>
                    <a:pt x="64759" y="20173"/>
                  </a:lnTo>
                  <a:lnTo>
                    <a:pt x="58564" y="26815"/>
                  </a:lnTo>
                  <a:lnTo>
                    <a:pt x="30642" y="48471"/>
                  </a:lnTo>
                  <a:lnTo>
                    <a:pt x="22940" y="54208"/>
                  </a:lnTo>
                  <a:lnTo>
                    <a:pt x="9947" y="73479"/>
                  </a:lnTo>
                  <a:lnTo>
                    <a:pt x="501" y="105188"/>
                  </a:lnTo>
                  <a:lnTo>
                    <a:pt x="0" y="107928"/>
                  </a:lnTo>
                  <a:lnTo>
                    <a:pt x="372" y="110460"/>
                  </a:lnTo>
                  <a:lnTo>
                    <a:pt x="6229" y="124624"/>
                  </a:lnTo>
                  <a:lnTo>
                    <a:pt x="19584" y="140033"/>
                  </a:lnTo>
                  <a:lnTo>
                    <a:pt x="26021" y="142880"/>
                  </a:lnTo>
                  <a:lnTo>
                    <a:pt x="56582" y="150125"/>
                  </a:lnTo>
                  <a:lnTo>
                    <a:pt x="64808" y="150188"/>
                  </a:lnTo>
                  <a:lnTo>
                    <a:pt x="96141" y="145514"/>
                  </a:lnTo>
                  <a:lnTo>
                    <a:pt x="116814" y="144499"/>
                  </a:lnTo>
                  <a:lnTo>
                    <a:pt x="147011" y="137322"/>
                  </a:lnTo>
                  <a:lnTo>
                    <a:pt x="160916" y="132018"/>
                  </a:lnTo>
                  <a:lnTo>
                    <a:pt x="167623" y="128734"/>
                  </a:lnTo>
                  <a:lnTo>
                    <a:pt x="178626" y="126181"/>
                  </a:lnTo>
                  <a:lnTo>
                    <a:pt x="187374" y="121974"/>
                  </a:lnTo>
                  <a:lnTo>
                    <a:pt x="197884" y="119709"/>
                  </a:lnTo>
                  <a:lnTo>
                    <a:pt x="205780" y="114883"/>
                  </a:lnTo>
                  <a:lnTo>
                    <a:pt x="222733" y="102768"/>
                  </a:lnTo>
                  <a:lnTo>
                    <a:pt x="227598" y="9435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3219744" y="2152735"/>
              <a:ext cx="234649" cy="361857"/>
            </a:xfrm>
            <a:custGeom>
              <a:rect b="b" l="l" r="r" t="t"/>
              <a:pathLst>
                <a:path extrusionOk="0" h="361857" w="234649">
                  <a:moveTo>
                    <a:pt x="190206" y="63415"/>
                  </a:moveTo>
                  <a:lnTo>
                    <a:pt x="190206" y="63415"/>
                  </a:lnTo>
                  <a:lnTo>
                    <a:pt x="190206" y="53771"/>
                  </a:lnTo>
                  <a:lnTo>
                    <a:pt x="192087" y="50192"/>
                  </a:lnTo>
                  <a:lnTo>
                    <a:pt x="194570" y="46249"/>
                  </a:lnTo>
                  <a:lnTo>
                    <a:pt x="196294" y="39239"/>
                  </a:lnTo>
                  <a:lnTo>
                    <a:pt x="196549" y="26491"/>
                  </a:lnTo>
                  <a:lnTo>
                    <a:pt x="192191" y="20478"/>
                  </a:lnTo>
                  <a:lnTo>
                    <a:pt x="191088" y="16580"/>
                  </a:lnTo>
                  <a:lnTo>
                    <a:pt x="190089" y="15258"/>
                  </a:lnTo>
                  <a:lnTo>
                    <a:pt x="186016" y="12693"/>
                  </a:lnTo>
                  <a:lnTo>
                    <a:pt x="184816" y="9592"/>
                  </a:lnTo>
                  <a:lnTo>
                    <a:pt x="183791" y="8483"/>
                  </a:lnTo>
                  <a:lnTo>
                    <a:pt x="171028" y="1369"/>
                  </a:lnTo>
                  <a:lnTo>
                    <a:pt x="159703" y="0"/>
                  </a:lnTo>
                  <a:lnTo>
                    <a:pt x="132503" y="10751"/>
                  </a:lnTo>
                  <a:lnTo>
                    <a:pt x="118703" y="17629"/>
                  </a:lnTo>
                  <a:lnTo>
                    <a:pt x="88633" y="44535"/>
                  </a:lnTo>
                  <a:lnTo>
                    <a:pt x="70116" y="64754"/>
                  </a:lnTo>
                  <a:lnTo>
                    <a:pt x="65254" y="74630"/>
                  </a:lnTo>
                  <a:lnTo>
                    <a:pt x="63326" y="87474"/>
                  </a:lnTo>
                  <a:lnTo>
                    <a:pt x="68248" y="95546"/>
                  </a:lnTo>
                  <a:lnTo>
                    <a:pt x="68684" y="97536"/>
                  </a:lnTo>
                  <a:lnTo>
                    <a:pt x="69680" y="98862"/>
                  </a:lnTo>
                  <a:lnTo>
                    <a:pt x="71050" y="99747"/>
                  </a:lnTo>
                  <a:lnTo>
                    <a:pt x="74453" y="101434"/>
                  </a:lnTo>
                  <a:lnTo>
                    <a:pt x="87377" y="113040"/>
                  </a:lnTo>
                  <a:lnTo>
                    <a:pt x="89942" y="113693"/>
                  </a:lnTo>
                  <a:lnTo>
                    <a:pt x="91613" y="113867"/>
                  </a:lnTo>
                  <a:lnTo>
                    <a:pt x="95351" y="115941"/>
                  </a:lnTo>
                  <a:lnTo>
                    <a:pt x="97336" y="117483"/>
                  </a:lnTo>
                  <a:lnTo>
                    <a:pt x="103304" y="119195"/>
                  </a:lnTo>
                  <a:lnTo>
                    <a:pt x="106872" y="119652"/>
                  </a:lnTo>
                  <a:lnTo>
                    <a:pt x="135251" y="114044"/>
                  </a:lnTo>
                  <a:lnTo>
                    <a:pt x="147190" y="109304"/>
                  </a:lnTo>
                  <a:lnTo>
                    <a:pt x="175433" y="90209"/>
                  </a:lnTo>
                  <a:lnTo>
                    <a:pt x="205922" y="63531"/>
                  </a:lnTo>
                  <a:lnTo>
                    <a:pt x="217899" y="43137"/>
                  </a:lnTo>
                  <a:lnTo>
                    <a:pt x="234648" y="25323"/>
                  </a:lnTo>
                  <a:lnTo>
                    <a:pt x="225196" y="34775"/>
                  </a:lnTo>
                  <a:lnTo>
                    <a:pt x="223396" y="38456"/>
                  </a:lnTo>
                  <a:lnTo>
                    <a:pt x="220201" y="55780"/>
                  </a:lnTo>
                  <a:lnTo>
                    <a:pt x="217648" y="60727"/>
                  </a:lnTo>
                  <a:lnTo>
                    <a:pt x="216211" y="68184"/>
                  </a:lnTo>
                  <a:lnTo>
                    <a:pt x="211295" y="96234"/>
                  </a:lnTo>
                  <a:lnTo>
                    <a:pt x="209525" y="123685"/>
                  </a:lnTo>
                  <a:lnTo>
                    <a:pt x="203812" y="152197"/>
                  </a:lnTo>
                  <a:lnTo>
                    <a:pt x="196492" y="182052"/>
                  </a:lnTo>
                  <a:lnTo>
                    <a:pt x="186487" y="211126"/>
                  </a:lnTo>
                  <a:lnTo>
                    <a:pt x="178984" y="241188"/>
                  </a:lnTo>
                  <a:lnTo>
                    <a:pt x="176063" y="253907"/>
                  </a:lnTo>
                  <a:lnTo>
                    <a:pt x="164880" y="284123"/>
                  </a:lnTo>
                  <a:lnTo>
                    <a:pt x="158053" y="301902"/>
                  </a:lnTo>
                  <a:lnTo>
                    <a:pt x="137143" y="331664"/>
                  </a:lnTo>
                  <a:lnTo>
                    <a:pt x="128701" y="339903"/>
                  </a:lnTo>
                  <a:lnTo>
                    <a:pt x="118987" y="346813"/>
                  </a:lnTo>
                  <a:lnTo>
                    <a:pt x="111291" y="357601"/>
                  </a:lnTo>
                  <a:lnTo>
                    <a:pt x="105509" y="359970"/>
                  </a:lnTo>
                  <a:lnTo>
                    <a:pt x="76841" y="361832"/>
                  </a:lnTo>
                  <a:lnTo>
                    <a:pt x="68344" y="361856"/>
                  </a:lnTo>
                  <a:lnTo>
                    <a:pt x="63608" y="359979"/>
                  </a:lnTo>
                  <a:lnTo>
                    <a:pt x="34166" y="338560"/>
                  </a:lnTo>
                  <a:lnTo>
                    <a:pt x="20925" y="325174"/>
                  </a:lnTo>
                  <a:lnTo>
                    <a:pt x="7940" y="305107"/>
                  </a:lnTo>
                  <a:lnTo>
                    <a:pt x="0" y="277466"/>
                  </a:lnTo>
                  <a:lnTo>
                    <a:pt x="607" y="275966"/>
                  </a:lnTo>
                  <a:lnTo>
                    <a:pt x="1718" y="274966"/>
                  </a:lnTo>
                  <a:lnTo>
                    <a:pt x="3164" y="274299"/>
                  </a:lnTo>
                  <a:lnTo>
                    <a:pt x="4128" y="273149"/>
                  </a:lnTo>
                  <a:lnTo>
                    <a:pt x="6056" y="266615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3492507" y="2070126"/>
            <a:ext cx="57144" cy="62482"/>
          </a:xfrm>
          <a:custGeom>
            <a:rect b="b" l="l" r="r" t="t"/>
            <a:pathLst>
              <a:path extrusionOk="0" h="62482" w="57144">
                <a:moveTo>
                  <a:pt x="19043" y="6324"/>
                </a:moveTo>
                <a:lnTo>
                  <a:pt x="19043" y="6324"/>
                </a:lnTo>
                <a:lnTo>
                  <a:pt x="3056" y="6324"/>
                </a:lnTo>
                <a:lnTo>
                  <a:pt x="2035" y="7030"/>
                </a:lnTo>
                <a:lnTo>
                  <a:pt x="1354" y="8205"/>
                </a:lnTo>
                <a:lnTo>
                  <a:pt x="73" y="12412"/>
                </a:lnTo>
                <a:lnTo>
                  <a:pt x="0" y="18118"/>
                </a:lnTo>
                <a:lnTo>
                  <a:pt x="4359" y="23915"/>
                </a:lnTo>
                <a:lnTo>
                  <a:pt x="5755" y="29802"/>
                </a:lnTo>
                <a:lnTo>
                  <a:pt x="6082" y="33927"/>
                </a:lnTo>
                <a:lnTo>
                  <a:pt x="8109" y="38112"/>
                </a:lnTo>
                <a:lnTo>
                  <a:pt x="10656" y="42325"/>
                </a:lnTo>
                <a:lnTo>
                  <a:pt x="12795" y="48662"/>
                </a:lnTo>
                <a:lnTo>
                  <a:pt x="22128" y="60124"/>
                </a:lnTo>
                <a:lnTo>
                  <a:pt x="25824" y="61985"/>
                </a:lnTo>
                <a:lnTo>
                  <a:pt x="27797" y="62481"/>
                </a:lnTo>
                <a:lnTo>
                  <a:pt x="29112" y="62107"/>
                </a:lnTo>
                <a:lnTo>
                  <a:pt x="29989" y="61151"/>
                </a:lnTo>
                <a:lnTo>
                  <a:pt x="30574" y="59809"/>
                </a:lnTo>
                <a:lnTo>
                  <a:pt x="31669" y="58914"/>
                </a:lnTo>
                <a:lnTo>
                  <a:pt x="37108" y="57360"/>
                </a:lnTo>
                <a:lnTo>
                  <a:pt x="42968" y="52806"/>
                </a:lnTo>
                <a:lnTo>
                  <a:pt x="46845" y="51677"/>
                </a:lnTo>
                <a:lnTo>
                  <a:pt x="48161" y="50671"/>
                </a:lnTo>
                <a:lnTo>
                  <a:pt x="56158" y="39242"/>
                </a:lnTo>
                <a:lnTo>
                  <a:pt x="56851" y="35049"/>
                </a:lnTo>
                <a:lnTo>
                  <a:pt x="57143" y="10294"/>
                </a:lnTo>
                <a:lnTo>
                  <a:pt x="56437" y="8970"/>
                </a:lnTo>
                <a:lnTo>
                  <a:pt x="55262" y="8088"/>
                </a:lnTo>
                <a:lnTo>
                  <a:pt x="53772" y="7500"/>
                </a:lnTo>
                <a:lnTo>
                  <a:pt x="52779" y="6402"/>
                </a:lnTo>
                <a:lnTo>
                  <a:pt x="51676" y="3302"/>
                </a:lnTo>
                <a:lnTo>
                  <a:pt x="50676" y="2192"/>
                </a:lnTo>
                <a:lnTo>
                  <a:pt x="47683" y="960"/>
                </a:lnTo>
                <a:lnTo>
                  <a:pt x="35068" y="0"/>
                </a:lnTo>
                <a:lnTo>
                  <a:pt x="31339" y="1867"/>
                </a:lnTo>
                <a:lnTo>
                  <a:pt x="14217" y="16812"/>
                </a:lnTo>
                <a:lnTo>
                  <a:pt x="10313" y="18041"/>
                </a:lnTo>
                <a:lnTo>
                  <a:pt x="8989" y="19074"/>
                </a:lnTo>
                <a:lnTo>
                  <a:pt x="6363" y="25317"/>
                </a:lnTo>
                <a:lnTo>
                  <a:pt x="6343" y="25374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3930650" y="1981200"/>
            <a:ext cx="120627" cy="317209"/>
          </a:xfrm>
          <a:custGeom>
            <a:rect b="b" l="l" r="r" t="t"/>
            <a:pathLst>
              <a:path extrusionOk="0" h="317209" w="120627">
                <a:moveTo>
                  <a:pt x="0" y="0"/>
                </a:moveTo>
                <a:lnTo>
                  <a:pt x="0" y="0"/>
                </a:lnTo>
                <a:lnTo>
                  <a:pt x="0" y="8838"/>
                </a:lnTo>
                <a:lnTo>
                  <a:pt x="1881" y="12865"/>
                </a:lnTo>
                <a:lnTo>
                  <a:pt x="4364" y="17007"/>
                </a:lnTo>
                <a:lnTo>
                  <a:pt x="5958" y="25415"/>
                </a:lnTo>
                <a:lnTo>
                  <a:pt x="6881" y="30345"/>
                </a:lnTo>
                <a:lnTo>
                  <a:pt x="16885" y="60634"/>
                </a:lnTo>
                <a:lnTo>
                  <a:pt x="18765" y="89359"/>
                </a:lnTo>
                <a:lnTo>
                  <a:pt x="25920" y="120710"/>
                </a:lnTo>
                <a:lnTo>
                  <a:pt x="30023" y="141599"/>
                </a:lnTo>
                <a:lnTo>
                  <a:pt x="34780" y="170571"/>
                </a:lnTo>
                <a:lnTo>
                  <a:pt x="37444" y="196676"/>
                </a:lnTo>
                <a:lnTo>
                  <a:pt x="37971" y="222216"/>
                </a:lnTo>
                <a:lnTo>
                  <a:pt x="38083" y="253290"/>
                </a:lnTo>
                <a:lnTo>
                  <a:pt x="38098" y="273540"/>
                </a:lnTo>
                <a:lnTo>
                  <a:pt x="39981" y="278677"/>
                </a:lnTo>
                <a:lnTo>
                  <a:pt x="43567" y="284353"/>
                </a:lnTo>
                <a:lnTo>
                  <a:pt x="44427" y="291802"/>
                </a:lnTo>
                <a:lnTo>
                  <a:pt x="50722" y="292098"/>
                </a:lnTo>
                <a:lnTo>
                  <a:pt x="45326" y="286632"/>
                </a:lnTo>
                <a:lnTo>
                  <a:pt x="44710" y="282640"/>
                </a:lnTo>
                <a:lnTo>
                  <a:pt x="44527" y="276989"/>
                </a:lnTo>
                <a:lnTo>
                  <a:pt x="42603" y="272919"/>
                </a:lnTo>
                <a:lnTo>
                  <a:pt x="40101" y="268759"/>
                </a:lnTo>
                <a:lnTo>
                  <a:pt x="38495" y="260339"/>
                </a:lnTo>
                <a:lnTo>
                  <a:pt x="38123" y="240065"/>
                </a:lnTo>
                <a:lnTo>
                  <a:pt x="36229" y="235342"/>
                </a:lnTo>
                <a:lnTo>
                  <a:pt x="33741" y="230891"/>
                </a:lnTo>
                <a:lnTo>
                  <a:pt x="32143" y="222284"/>
                </a:lnTo>
                <a:lnTo>
                  <a:pt x="31828" y="213790"/>
                </a:lnTo>
                <a:lnTo>
                  <a:pt x="32507" y="212377"/>
                </a:lnTo>
                <a:lnTo>
                  <a:pt x="33666" y="211434"/>
                </a:lnTo>
                <a:lnTo>
                  <a:pt x="35144" y="210806"/>
                </a:lnTo>
                <a:lnTo>
                  <a:pt x="36129" y="209682"/>
                </a:lnTo>
                <a:lnTo>
                  <a:pt x="37840" y="204193"/>
                </a:lnTo>
                <a:lnTo>
                  <a:pt x="38077" y="197820"/>
                </a:lnTo>
                <a:lnTo>
                  <a:pt x="42459" y="191972"/>
                </a:lnTo>
                <a:lnTo>
                  <a:pt x="43565" y="188096"/>
                </a:lnTo>
                <a:lnTo>
                  <a:pt x="44566" y="186781"/>
                </a:lnTo>
                <a:lnTo>
                  <a:pt x="48639" y="184224"/>
                </a:lnTo>
                <a:lnTo>
                  <a:pt x="53887" y="175414"/>
                </a:lnTo>
                <a:lnTo>
                  <a:pt x="57581" y="173212"/>
                </a:lnTo>
                <a:lnTo>
                  <a:pt x="61575" y="171528"/>
                </a:lnTo>
                <a:lnTo>
                  <a:pt x="67790" y="167318"/>
                </a:lnTo>
                <a:lnTo>
                  <a:pt x="74100" y="165757"/>
                </a:lnTo>
                <a:lnTo>
                  <a:pt x="84668" y="165187"/>
                </a:lnTo>
                <a:lnTo>
                  <a:pt x="88901" y="167020"/>
                </a:lnTo>
                <a:lnTo>
                  <a:pt x="93133" y="169481"/>
                </a:lnTo>
                <a:lnTo>
                  <a:pt x="99483" y="171572"/>
                </a:lnTo>
                <a:lnTo>
                  <a:pt x="110067" y="180211"/>
                </a:lnTo>
                <a:lnTo>
                  <a:pt x="112419" y="186163"/>
                </a:lnTo>
                <a:lnTo>
                  <a:pt x="114758" y="200512"/>
                </a:lnTo>
                <a:lnTo>
                  <a:pt x="119277" y="209437"/>
                </a:lnTo>
                <a:lnTo>
                  <a:pt x="120626" y="240174"/>
                </a:lnTo>
                <a:lnTo>
                  <a:pt x="112810" y="268063"/>
                </a:lnTo>
                <a:lnTo>
                  <a:pt x="107508" y="277922"/>
                </a:lnTo>
                <a:lnTo>
                  <a:pt x="93107" y="294130"/>
                </a:lnTo>
                <a:lnTo>
                  <a:pt x="87007" y="296530"/>
                </a:lnTo>
                <a:lnTo>
                  <a:pt x="80297" y="298302"/>
                </a:lnTo>
                <a:lnTo>
                  <a:pt x="70241" y="305189"/>
                </a:lnTo>
                <a:lnTo>
                  <a:pt x="65791" y="308501"/>
                </a:lnTo>
                <a:lnTo>
                  <a:pt x="43223" y="316514"/>
                </a:lnTo>
                <a:lnTo>
                  <a:pt x="36247" y="317208"/>
                </a:lnTo>
                <a:lnTo>
                  <a:pt x="31867" y="315489"/>
                </a:lnTo>
                <a:lnTo>
                  <a:pt x="27569" y="313078"/>
                </a:lnTo>
                <a:lnTo>
                  <a:pt x="20312" y="311404"/>
                </a:lnTo>
                <a:lnTo>
                  <a:pt x="19891" y="310614"/>
                </a:lnTo>
                <a:lnTo>
                  <a:pt x="19060" y="304880"/>
                </a:lnTo>
                <a:lnTo>
                  <a:pt x="22424" y="301452"/>
                </a:lnTo>
                <a:lnTo>
                  <a:pt x="25958" y="299784"/>
                </a:lnTo>
                <a:lnTo>
                  <a:pt x="31750" y="29845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18"/>
          <p:cNvGrpSpPr/>
          <p:nvPr/>
        </p:nvGrpSpPr>
        <p:grpSpPr>
          <a:xfrm>
            <a:off x="4076700" y="2095500"/>
            <a:ext cx="412751" cy="209522"/>
            <a:chOff x="4076700" y="2095500"/>
            <a:chExt cx="412751" cy="209522"/>
          </a:xfrm>
        </p:grpSpPr>
        <p:sp>
          <p:nvSpPr>
            <p:cNvPr id="215" name="Google Shape;215;p18"/>
            <p:cNvSpPr/>
            <p:nvPr/>
          </p:nvSpPr>
          <p:spPr>
            <a:xfrm>
              <a:off x="4078015" y="2134586"/>
              <a:ext cx="125686" cy="164115"/>
            </a:xfrm>
            <a:custGeom>
              <a:rect b="b" l="l" r="r" t="t"/>
              <a:pathLst>
                <a:path extrusionOk="0" h="164115" w="125686">
                  <a:moveTo>
                    <a:pt x="87585" y="87914"/>
                  </a:moveTo>
                  <a:lnTo>
                    <a:pt x="87585" y="87914"/>
                  </a:lnTo>
                  <a:lnTo>
                    <a:pt x="75845" y="76174"/>
                  </a:lnTo>
                  <a:lnTo>
                    <a:pt x="74369" y="70334"/>
                  </a:lnTo>
                  <a:lnTo>
                    <a:pt x="69443" y="63683"/>
                  </a:lnTo>
                  <a:lnTo>
                    <a:pt x="68009" y="57675"/>
                  </a:lnTo>
                  <a:lnTo>
                    <a:pt x="64224" y="51751"/>
                  </a:lnTo>
                  <a:lnTo>
                    <a:pt x="62588" y="43429"/>
                  </a:lnTo>
                  <a:lnTo>
                    <a:pt x="62208" y="28645"/>
                  </a:lnTo>
                  <a:lnTo>
                    <a:pt x="60314" y="24413"/>
                  </a:lnTo>
                  <a:lnTo>
                    <a:pt x="51646" y="13242"/>
                  </a:lnTo>
                  <a:lnTo>
                    <a:pt x="50445" y="9336"/>
                  </a:lnTo>
                  <a:lnTo>
                    <a:pt x="49420" y="8012"/>
                  </a:lnTo>
                  <a:lnTo>
                    <a:pt x="45310" y="5443"/>
                  </a:lnTo>
                  <a:lnTo>
                    <a:pt x="44102" y="2342"/>
                  </a:lnTo>
                  <a:lnTo>
                    <a:pt x="43074" y="1232"/>
                  </a:lnTo>
                  <a:lnTo>
                    <a:pt x="40050" y="0"/>
                  </a:lnTo>
                  <a:lnTo>
                    <a:pt x="38256" y="377"/>
                  </a:lnTo>
                  <a:lnTo>
                    <a:pt x="34382" y="2677"/>
                  </a:lnTo>
                  <a:lnTo>
                    <a:pt x="33066" y="4278"/>
                  </a:lnTo>
                  <a:lnTo>
                    <a:pt x="31604" y="7939"/>
                  </a:lnTo>
                  <a:lnTo>
                    <a:pt x="30509" y="9197"/>
                  </a:lnTo>
                  <a:lnTo>
                    <a:pt x="21699" y="14754"/>
                  </a:lnTo>
                  <a:lnTo>
                    <a:pt x="9244" y="40917"/>
                  </a:lnTo>
                  <a:lnTo>
                    <a:pt x="5589" y="67483"/>
                  </a:lnTo>
                  <a:lnTo>
                    <a:pt x="58" y="99169"/>
                  </a:lnTo>
                  <a:lnTo>
                    <a:pt x="0" y="108438"/>
                  </a:lnTo>
                  <a:lnTo>
                    <a:pt x="6559" y="138676"/>
                  </a:lnTo>
                  <a:lnTo>
                    <a:pt x="11837" y="149522"/>
                  </a:lnTo>
                  <a:lnTo>
                    <a:pt x="15819" y="154101"/>
                  </a:lnTo>
                  <a:lnTo>
                    <a:pt x="21322" y="157384"/>
                  </a:lnTo>
                  <a:lnTo>
                    <a:pt x="22857" y="160652"/>
                  </a:lnTo>
                  <a:lnTo>
                    <a:pt x="23972" y="161806"/>
                  </a:lnTo>
                  <a:lnTo>
                    <a:pt x="27092" y="163088"/>
                  </a:lnTo>
                  <a:lnTo>
                    <a:pt x="28912" y="162724"/>
                  </a:lnTo>
                  <a:lnTo>
                    <a:pt x="36902" y="158953"/>
                  </a:lnTo>
                  <a:lnTo>
                    <a:pt x="38980" y="158557"/>
                  </a:lnTo>
                  <a:lnTo>
                    <a:pt x="45275" y="154628"/>
                  </a:lnTo>
                  <a:lnTo>
                    <a:pt x="57953" y="142858"/>
                  </a:lnTo>
                  <a:lnTo>
                    <a:pt x="60304" y="138674"/>
                  </a:lnTo>
                  <a:lnTo>
                    <a:pt x="62054" y="134463"/>
                  </a:lnTo>
                  <a:lnTo>
                    <a:pt x="66301" y="128125"/>
                  </a:lnTo>
                  <a:lnTo>
                    <a:pt x="77286" y="98988"/>
                  </a:lnTo>
                  <a:lnTo>
                    <a:pt x="86107" y="68573"/>
                  </a:lnTo>
                  <a:lnTo>
                    <a:pt x="87585" y="37227"/>
                  </a:lnTo>
                  <a:lnTo>
                    <a:pt x="87585" y="68012"/>
                  </a:lnTo>
                  <a:lnTo>
                    <a:pt x="87585" y="96455"/>
                  </a:lnTo>
                  <a:lnTo>
                    <a:pt x="88290" y="108397"/>
                  </a:lnTo>
                  <a:lnTo>
                    <a:pt x="98416" y="128015"/>
                  </a:lnTo>
                  <a:lnTo>
                    <a:pt x="111118" y="144933"/>
                  </a:lnTo>
                  <a:lnTo>
                    <a:pt x="112861" y="149239"/>
                  </a:lnTo>
                  <a:lnTo>
                    <a:pt x="115987" y="153505"/>
                  </a:lnTo>
                  <a:lnTo>
                    <a:pt x="119729" y="155871"/>
                  </a:lnTo>
                  <a:lnTo>
                    <a:pt x="121714" y="156502"/>
                  </a:lnTo>
                  <a:lnTo>
                    <a:pt x="123038" y="157628"/>
                  </a:lnTo>
                  <a:lnTo>
                    <a:pt x="125685" y="164114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235698" y="2159913"/>
              <a:ext cx="107703" cy="144213"/>
            </a:xfrm>
            <a:custGeom>
              <a:rect b="b" l="l" r="r" t="t"/>
              <a:pathLst>
                <a:path extrusionOk="0" h="144213" w="107703">
                  <a:moveTo>
                    <a:pt x="75952" y="37187"/>
                  </a:moveTo>
                  <a:lnTo>
                    <a:pt x="75952" y="37187"/>
                  </a:lnTo>
                  <a:lnTo>
                    <a:pt x="72581" y="33816"/>
                  </a:lnTo>
                  <a:lnTo>
                    <a:pt x="70926" y="30279"/>
                  </a:lnTo>
                  <a:lnTo>
                    <a:pt x="69864" y="25631"/>
                  </a:lnTo>
                  <a:lnTo>
                    <a:pt x="64158" y="19120"/>
                  </a:lnTo>
                  <a:lnTo>
                    <a:pt x="62725" y="13262"/>
                  </a:lnTo>
                  <a:lnTo>
                    <a:pt x="57808" y="6607"/>
                  </a:lnTo>
                  <a:lnTo>
                    <a:pt x="55423" y="5957"/>
                  </a:lnTo>
                  <a:lnTo>
                    <a:pt x="53799" y="5784"/>
                  </a:lnTo>
                  <a:lnTo>
                    <a:pt x="52717" y="4963"/>
                  </a:lnTo>
                  <a:lnTo>
                    <a:pt x="50837" y="0"/>
                  </a:lnTo>
                  <a:lnTo>
                    <a:pt x="48797" y="1374"/>
                  </a:lnTo>
                  <a:lnTo>
                    <a:pt x="47265" y="2729"/>
                  </a:lnTo>
                  <a:lnTo>
                    <a:pt x="43682" y="4233"/>
                  </a:lnTo>
                  <a:lnTo>
                    <a:pt x="39003" y="5199"/>
                  </a:lnTo>
                  <a:lnTo>
                    <a:pt x="33010" y="14118"/>
                  </a:lnTo>
                  <a:lnTo>
                    <a:pt x="27088" y="18357"/>
                  </a:lnTo>
                  <a:lnTo>
                    <a:pt x="14553" y="40400"/>
                  </a:lnTo>
                  <a:lnTo>
                    <a:pt x="2573" y="71205"/>
                  </a:lnTo>
                  <a:lnTo>
                    <a:pt x="0" y="101461"/>
                  </a:lnTo>
                  <a:lnTo>
                    <a:pt x="531" y="110951"/>
                  </a:lnTo>
                  <a:lnTo>
                    <a:pt x="5229" y="123815"/>
                  </a:lnTo>
                  <a:lnTo>
                    <a:pt x="6226" y="124572"/>
                  </a:lnTo>
                  <a:lnTo>
                    <a:pt x="11493" y="125888"/>
                  </a:lnTo>
                  <a:lnTo>
                    <a:pt x="21206" y="126069"/>
                  </a:lnTo>
                  <a:lnTo>
                    <a:pt x="25280" y="124198"/>
                  </a:lnTo>
                  <a:lnTo>
                    <a:pt x="29442" y="121720"/>
                  </a:lnTo>
                  <a:lnTo>
                    <a:pt x="33644" y="120618"/>
                  </a:lnTo>
                  <a:lnTo>
                    <a:pt x="35047" y="119619"/>
                  </a:lnTo>
                  <a:lnTo>
                    <a:pt x="35982" y="118247"/>
                  </a:lnTo>
                  <a:lnTo>
                    <a:pt x="37726" y="114842"/>
                  </a:lnTo>
                  <a:lnTo>
                    <a:pt x="41970" y="108958"/>
                  </a:lnTo>
                  <a:lnTo>
                    <a:pt x="44246" y="102745"/>
                  </a:lnTo>
                  <a:lnTo>
                    <a:pt x="48370" y="96437"/>
                  </a:lnTo>
                  <a:lnTo>
                    <a:pt x="49905" y="89393"/>
                  </a:lnTo>
                  <a:lnTo>
                    <a:pt x="55540" y="59277"/>
                  </a:lnTo>
                  <a:lnTo>
                    <a:pt x="58380" y="48906"/>
                  </a:lnTo>
                  <a:lnTo>
                    <a:pt x="62289" y="36131"/>
                  </a:lnTo>
                  <a:lnTo>
                    <a:pt x="63245" y="12865"/>
                  </a:lnTo>
                  <a:lnTo>
                    <a:pt x="63252" y="40873"/>
                  </a:lnTo>
                  <a:lnTo>
                    <a:pt x="63252" y="69422"/>
                  </a:lnTo>
                  <a:lnTo>
                    <a:pt x="68719" y="98241"/>
                  </a:lnTo>
                  <a:lnTo>
                    <a:pt x="78363" y="123941"/>
                  </a:lnTo>
                  <a:lnTo>
                    <a:pt x="84506" y="133291"/>
                  </a:lnTo>
                  <a:lnTo>
                    <a:pt x="88691" y="136344"/>
                  </a:lnTo>
                  <a:lnTo>
                    <a:pt x="93755" y="138305"/>
                  </a:lnTo>
                  <a:lnTo>
                    <a:pt x="100360" y="144212"/>
                  </a:lnTo>
                  <a:lnTo>
                    <a:pt x="101397" y="143815"/>
                  </a:lnTo>
                  <a:lnTo>
                    <a:pt x="107702" y="13878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4387850" y="2171820"/>
              <a:ext cx="101601" cy="133202"/>
            </a:xfrm>
            <a:custGeom>
              <a:rect b="b" l="l" r="r" t="t"/>
              <a:pathLst>
                <a:path extrusionOk="0" h="133202" w="101601">
                  <a:moveTo>
                    <a:pt x="0" y="18930"/>
                  </a:moveTo>
                  <a:lnTo>
                    <a:pt x="0" y="18930"/>
                  </a:lnTo>
                  <a:lnTo>
                    <a:pt x="0" y="40129"/>
                  </a:lnTo>
                  <a:lnTo>
                    <a:pt x="705" y="41530"/>
                  </a:lnTo>
                  <a:lnTo>
                    <a:pt x="1881" y="42463"/>
                  </a:lnTo>
                  <a:lnTo>
                    <a:pt x="3371" y="43085"/>
                  </a:lnTo>
                  <a:lnTo>
                    <a:pt x="4364" y="44206"/>
                  </a:lnTo>
                  <a:lnTo>
                    <a:pt x="5467" y="47332"/>
                  </a:lnTo>
                  <a:lnTo>
                    <a:pt x="6327" y="71608"/>
                  </a:lnTo>
                  <a:lnTo>
                    <a:pt x="7040" y="73099"/>
                  </a:lnTo>
                  <a:lnTo>
                    <a:pt x="8221" y="74093"/>
                  </a:lnTo>
                  <a:lnTo>
                    <a:pt x="9714" y="74755"/>
                  </a:lnTo>
                  <a:lnTo>
                    <a:pt x="10709" y="75902"/>
                  </a:lnTo>
                  <a:lnTo>
                    <a:pt x="11815" y="79058"/>
                  </a:lnTo>
                  <a:lnTo>
                    <a:pt x="12677" y="93898"/>
                  </a:lnTo>
                  <a:lnTo>
                    <a:pt x="12693" y="91394"/>
                  </a:lnTo>
                  <a:lnTo>
                    <a:pt x="13401" y="90523"/>
                  </a:lnTo>
                  <a:lnTo>
                    <a:pt x="16069" y="89554"/>
                  </a:lnTo>
                  <a:lnTo>
                    <a:pt x="17063" y="88591"/>
                  </a:lnTo>
                  <a:lnTo>
                    <a:pt x="18167" y="85639"/>
                  </a:lnTo>
                  <a:lnTo>
                    <a:pt x="20921" y="61487"/>
                  </a:lnTo>
                  <a:lnTo>
                    <a:pt x="23409" y="54072"/>
                  </a:lnTo>
                  <a:lnTo>
                    <a:pt x="28509" y="33636"/>
                  </a:lnTo>
                  <a:lnTo>
                    <a:pt x="41125" y="4482"/>
                  </a:lnTo>
                  <a:lnTo>
                    <a:pt x="44854" y="1925"/>
                  </a:lnTo>
                  <a:lnTo>
                    <a:pt x="50722" y="149"/>
                  </a:lnTo>
                  <a:lnTo>
                    <a:pt x="53823" y="0"/>
                  </a:lnTo>
                  <a:lnTo>
                    <a:pt x="57553" y="1815"/>
                  </a:lnTo>
                  <a:lnTo>
                    <a:pt x="68337" y="10422"/>
                  </a:lnTo>
                  <a:lnTo>
                    <a:pt x="72235" y="11621"/>
                  </a:lnTo>
                  <a:lnTo>
                    <a:pt x="73557" y="12646"/>
                  </a:lnTo>
                  <a:lnTo>
                    <a:pt x="84935" y="36320"/>
                  </a:lnTo>
                  <a:lnTo>
                    <a:pt x="93737" y="64818"/>
                  </a:lnTo>
                  <a:lnTo>
                    <a:pt x="98957" y="73841"/>
                  </a:lnTo>
                  <a:lnTo>
                    <a:pt x="101445" y="101597"/>
                  </a:lnTo>
                  <a:lnTo>
                    <a:pt x="101600" y="133201"/>
                  </a:lnTo>
                  <a:lnTo>
                    <a:pt x="101600" y="129851"/>
                  </a:lnTo>
                  <a:lnTo>
                    <a:pt x="99719" y="126319"/>
                  </a:lnTo>
                  <a:lnTo>
                    <a:pt x="97236" y="122397"/>
                  </a:lnTo>
                  <a:lnTo>
                    <a:pt x="95250" y="11418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4076700" y="2095500"/>
              <a:ext cx="133351" cy="12701"/>
            </a:xfrm>
            <a:custGeom>
              <a:rect b="b" l="l" r="r" t="t"/>
              <a:pathLst>
                <a:path extrusionOk="0" h="12701" w="133351">
                  <a:moveTo>
                    <a:pt x="0" y="12700"/>
                  </a:moveTo>
                  <a:lnTo>
                    <a:pt x="0" y="12700"/>
                  </a:lnTo>
                  <a:lnTo>
                    <a:pt x="31207" y="12700"/>
                  </a:lnTo>
                  <a:lnTo>
                    <a:pt x="51200" y="11994"/>
                  </a:lnTo>
                  <a:lnTo>
                    <a:pt x="68483" y="7233"/>
                  </a:lnTo>
                  <a:lnTo>
                    <a:pt x="92341" y="5696"/>
                  </a:lnTo>
                  <a:lnTo>
                    <a:pt x="99954" y="2001"/>
                  </a:lnTo>
                  <a:lnTo>
                    <a:pt x="131171" y="0"/>
                  </a:lnTo>
                  <a:lnTo>
                    <a:pt x="1333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4667250" y="2019300"/>
            <a:ext cx="1060426" cy="444490"/>
            <a:chOff x="4667250" y="2019300"/>
            <a:chExt cx="1060426" cy="444490"/>
          </a:xfrm>
        </p:grpSpPr>
        <p:sp>
          <p:nvSpPr>
            <p:cNvPr id="220" name="Google Shape;220;p18"/>
            <p:cNvSpPr/>
            <p:nvPr/>
          </p:nvSpPr>
          <p:spPr>
            <a:xfrm>
              <a:off x="4667250" y="2159080"/>
              <a:ext cx="165101" cy="158407"/>
            </a:xfrm>
            <a:custGeom>
              <a:rect b="b" l="l" r="r" t="t"/>
              <a:pathLst>
                <a:path extrusionOk="0" h="158407" w="165101">
                  <a:moveTo>
                    <a:pt x="0" y="38020"/>
                  </a:moveTo>
                  <a:lnTo>
                    <a:pt x="0" y="38020"/>
                  </a:lnTo>
                  <a:lnTo>
                    <a:pt x="3371" y="38020"/>
                  </a:lnTo>
                  <a:lnTo>
                    <a:pt x="4364" y="37314"/>
                  </a:lnTo>
                  <a:lnTo>
                    <a:pt x="5026" y="36139"/>
                  </a:lnTo>
                  <a:lnTo>
                    <a:pt x="5467" y="34649"/>
                  </a:lnTo>
                  <a:lnTo>
                    <a:pt x="6467" y="33656"/>
                  </a:lnTo>
                  <a:lnTo>
                    <a:pt x="13141" y="30181"/>
                  </a:lnTo>
                  <a:lnTo>
                    <a:pt x="17129" y="27481"/>
                  </a:lnTo>
                  <a:lnTo>
                    <a:pt x="23342" y="25960"/>
                  </a:lnTo>
                  <a:lnTo>
                    <a:pt x="30356" y="24804"/>
                  </a:lnTo>
                  <a:lnTo>
                    <a:pt x="59198" y="12466"/>
                  </a:lnTo>
                  <a:lnTo>
                    <a:pt x="79584" y="7494"/>
                  </a:lnTo>
                  <a:lnTo>
                    <a:pt x="92835" y="5806"/>
                  </a:lnTo>
                  <a:lnTo>
                    <a:pt x="109052" y="834"/>
                  </a:lnTo>
                  <a:lnTo>
                    <a:pt x="128145" y="0"/>
                  </a:lnTo>
                  <a:lnTo>
                    <a:pt x="132918" y="1837"/>
                  </a:lnTo>
                  <a:lnTo>
                    <a:pt x="138361" y="5394"/>
                  </a:lnTo>
                  <a:lnTo>
                    <a:pt x="142674" y="6011"/>
                  </a:lnTo>
                  <a:lnTo>
                    <a:pt x="143799" y="6803"/>
                  </a:lnTo>
                  <a:lnTo>
                    <a:pt x="144549" y="8036"/>
                  </a:lnTo>
                  <a:lnTo>
                    <a:pt x="145605" y="13143"/>
                  </a:lnTo>
                  <a:lnTo>
                    <a:pt x="146024" y="27467"/>
                  </a:lnTo>
                  <a:lnTo>
                    <a:pt x="144157" y="31683"/>
                  </a:lnTo>
                  <a:lnTo>
                    <a:pt x="142672" y="33796"/>
                  </a:lnTo>
                  <a:lnTo>
                    <a:pt x="138210" y="49397"/>
                  </a:lnTo>
                  <a:lnTo>
                    <a:pt x="115585" y="80719"/>
                  </a:lnTo>
                  <a:lnTo>
                    <a:pt x="89785" y="112445"/>
                  </a:lnTo>
                  <a:lnTo>
                    <a:pt x="59987" y="143834"/>
                  </a:lnTo>
                  <a:lnTo>
                    <a:pt x="57183" y="152210"/>
                  </a:lnTo>
                  <a:lnTo>
                    <a:pt x="57160" y="155658"/>
                  </a:lnTo>
                  <a:lnTo>
                    <a:pt x="57863" y="156662"/>
                  </a:lnTo>
                  <a:lnTo>
                    <a:pt x="59036" y="157332"/>
                  </a:lnTo>
                  <a:lnTo>
                    <a:pt x="65989" y="158406"/>
                  </a:lnTo>
                  <a:lnTo>
                    <a:pt x="67276" y="157788"/>
                  </a:lnTo>
                  <a:lnTo>
                    <a:pt x="68134" y="156671"/>
                  </a:lnTo>
                  <a:lnTo>
                    <a:pt x="68706" y="155221"/>
                  </a:lnTo>
                  <a:lnTo>
                    <a:pt x="69793" y="154254"/>
                  </a:lnTo>
                  <a:lnTo>
                    <a:pt x="72882" y="153179"/>
                  </a:lnTo>
                  <a:lnTo>
                    <a:pt x="99325" y="151629"/>
                  </a:lnTo>
                  <a:lnTo>
                    <a:pt x="106492" y="147960"/>
                  </a:lnTo>
                  <a:lnTo>
                    <a:pt x="131631" y="144205"/>
                  </a:lnTo>
                  <a:lnTo>
                    <a:pt x="145899" y="134996"/>
                  </a:lnTo>
                  <a:lnTo>
                    <a:pt x="150216" y="133332"/>
                  </a:lnTo>
                  <a:lnTo>
                    <a:pt x="163843" y="121744"/>
                  </a:lnTo>
                  <a:lnTo>
                    <a:pt x="164542" y="119210"/>
                  </a:lnTo>
                  <a:lnTo>
                    <a:pt x="165100" y="10787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686300" y="2228850"/>
              <a:ext cx="158751" cy="19051"/>
            </a:xfrm>
            <a:custGeom>
              <a:rect b="b" l="l" r="r" t="t"/>
              <a:pathLst>
                <a:path extrusionOk="0" h="19051" w="158751">
                  <a:moveTo>
                    <a:pt x="0" y="19050"/>
                  </a:moveTo>
                  <a:lnTo>
                    <a:pt x="0" y="19050"/>
                  </a:lnTo>
                  <a:lnTo>
                    <a:pt x="30897" y="19050"/>
                  </a:lnTo>
                  <a:lnTo>
                    <a:pt x="60612" y="19050"/>
                  </a:lnTo>
                  <a:lnTo>
                    <a:pt x="91766" y="18344"/>
                  </a:lnTo>
                  <a:lnTo>
                    <a:pt x="118813" y="13092"/>
                  </a:lnTo>
                  <a:lnTo>
                    <a:pt x="137456" y="12723"/>
                  </a:lnTo>
                  <a:lnTo>
                    <a:pt x="140584" y="10829"/>
                  </a:lnTo>
                  <a:lnTo>
                    <a:pt x="144326" y="8341"/>
                  </a:lnTo>
                  <a:lnTo>
                    <a:pt x="151197" y="6612"/>
                  </a:lnTo>
                  <a:lnTo>
                    <a:pt x="155415" y="6428"/>
                  </a:lnTo>
                  <a:lnTo>
                    <a:pt x="156526" y="5696"/>
                  </a:lnTo>
                  <a:lnTo>
                    <a:pt x="157268" y="4503"/>
                  </a:lnTo>
                  <a:lnTo>
                    <a:pt x="1587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4845050" y="2184400"/>
              <a:ext cx="76201" cy="76201"/>
            </a:xfrm>
            <a:custGeom>
              <a:rect b="b" l="l" r="r" t="t"/>
              <a:pathLst>
                <a:path extrusionOk="0" h="76201" w="762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881" y="11245"/>
                  </a:lnTo>
                  <a:lnTo>
                    <a:pt x="10663" y="17129"/>
                  </a:lnTo>
                  <a:lnTo>
                    <a:pt x="12801" y="23341"/>
                  </a:lnTo>
                  <a:lnTo>
                    <a:pt x="33893" y="52656"/>
                  </a:lnTo>
                  <a:lnTo>
                    <a:pt x="38111" y="55152"/>
                  </a:lnTo>
                  <a:lnTo>
                    <a:pt x="42339" y="56968"/>
                  </a:lnTo>
                  <a:lnTo>
                    <a:pt x="48684" y="61251"/>
                  </a:lnTo>
                  <a:lnTo>
                    <a:pt x="52917" y="62501"/>
                  </a:lnTo>
                  <a:lnTo>
                    <a:pt x="54328" y="63539"/>
                  </a:lnTo>
                  <a:lnTo>
                    <a:pt x="55269" y="64937"/>
                  </a:lnTo>
                  <a:lnTo>
                    <a:pt x="55896" y="66575"/>
                  </a:lnTo>
                  <a:lnTo>
                    <a:pt x="57019" y="67667"/>
                  </a:lnTo>
                  <a:lnTo>
                    <a:pt x="63544" y="70364"/>
                  </a:lnTo>
                  <a:lnTo>
                    <a:pt x="68880" y="75292"/>
                  </a:lnTo>
                  <a:lnTo>
                    <a:pt x="76200" y="762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4870457" y="2178050"/>
              <a:ext cx="82544" cy="285740"/>
            </a:xfrm>
            <a:custGeom>
              <a:rect b="b" l="l" r="r" t="t"/>
              <a:pathLst>
                <a:path extrusionOk="0" h="285740" w="82544">
                  <a:moveTo>
                    <a:pt x="82543" y="0"/>
                  </a:moveTo>
                  <a:lnTo>
                    <a:pt x="82543" y="0"/>
                  </a:lnTo>
                  <a:lnTo>
                    <a:pt x="82543" y="5467"/>
                  </a:lnTo>
                  <a:lnTo>
                    <a:pt x="78179" y="11245"/>
                  </a:lnTo>
                  <a:lnTo>
                    <a:pt x="65377" y="41349"/>
                  </a:lnTo>
                  <a:lnTo>
                    <a:pt x="52889" y="72121"/>
                  </a:lnTo>
                  <a:lnTo>
                    <a:pt x="42324" y="101899"/>
                  </a:lnTo>
                  <a:lnTo>
                    <a:pt x="33624" y="133390"/>
                  </a:lnTo>
                  <a:lnTo>
                    <a:pt x="28743" y="158758"/>
                  </a:lnTo>
                  <a:lnTo>
                    <a:pt x="20985" y="188516"/>
                  </a:lnTo>
                  <a:lnTo>
                    <a:pt x="12659" y="215508"/>
                  </a:lnTo>
                  <a:lnTo>
                    <a:pt x="5016" y="247058"/>
                  </a:lnTo>
                  <a:lnTo>
                    <a:pt x="1481" y="260175"/>
                  </a:lnTo>
                  <a:lnTo>
                    <a:pt x="0" y="285345"/>
                  </a:lnTo>
                  <a:lnTo>
                    <a:pt x="6081" y="285739"/>
                  </a:lnTo>
                  <a:lnTo>
                    <a:pt x="6266" y="282376"/>
                  </a:lnTo>
                  <a:lnTo>
                    <a:pt x="8190" y="278841"/>
                  </a:lnTo>
                  <a:lnTo>
                    <a:pt x="12693" y="273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978400" y="2165376"/>
              <a:ext cx="152401" cy="152374"/>
            </a:xfrm>
            <a:custGeom>
              <a:rect b="b" l="l" r="r" t="t"/>
              <a:pathLst>
                <a:path extrusionOk="0" h="152374" w="152401">
                  <a:moveTo>
                    <a:pt x="0" y="12674"/>
                  </a:moveTo>
                  <a:lnTo>
                    <a:pt x="0" y="12674"/>
                  </a:lnTo>
                  <a:lnTo>
                    <a:pt x="0" y="43572"/>
                  </a:lnTo>
                  <a:lnTo>
                    <a:pt x="5467" y="71189"/>
                  </a:lnTo>
                  <a:lnTo>
                    <a:pt x="7004" y="102817"/>
                  </a:lnTo>
                  <a:lnTo>
                    <a:pt x="18710" y="131774"/>
                  </a:lnTo>
                  <a:lnTo>
                    <a:pt x="24487" y="138655"/>
                  </a:lnTo>
                  <a:lnTo>
                    <a:pt x="26876" y="139221"/>
                  </a:lnTo>
                  <a:lnTo>
                    <a:pt x="34158" y="139585"/>
                  </a:lnTo>
                  <a:lnTo>
                    <a:pt x="35472" y="138909"/>
                  </a:lnTo>
                  <a:lnTo>
                    <a:pt x="36348" y="137753"/>
                  </a:lnTo>
                  <a:lnTo>
                    <a:pt x="36931" y="136277"/>
                  </a:lnTo>
                  <a:lnTo>
                    <a:pt x="38027" y="135292"/>
                  </a:lnTo>
                  <a:lnTo>
                    <a:pt x="44853" y="131831"/>
                  </a:lnTo>
                  <a:lnTo>
                    <a:pt x="52997" y="124563"/>
                  </a:lnTo>
                  <a:lnTo>
                    <a:pt x="55304" y="120493"/>
                  </a:lnTo>
                  <a:lnTo>
                    <a:pt x="55919" y="118420"/>
                  </a:lnTo>
                  <a:lnTo>
                    <a:pt x="60366" y="114235"/>
                  </a:lnTo>
                  <a:lnTo>
                    <a:pt x="63528" y="112132"/>
                  </a:lnTo>
                  <a:lnTo>
                    <a:pt x="65635" y="109318"/>
                  </a:lnTo>
                  <a:lnTo>
                    <a:pt x="72780" y="94663"/>
                  </a:lnTo>
                  <a:lnTo>
                    <a:pt x="83991" y="78180"/>
                  </a:lnTo>
                  <a:lnTo>
                    <a:pt x="93682" y="48651"/>
                  </a:lnTo>
                  <a:lnTo>
                    <a:pt x="100419" y="30861"/>
                  </a:lnTo>
                  <a:lnTo>
                    <a:pt x="101496" y="14921"/>
                  </a:lnTo>
                  <a:lnTo>
                    <a:pt x="107355" y="6339"/>
                  </a:lnTo>
                  <a:lnTo>
                    <a:pt x="107948" y="0"/>
                  </a:lnTo>
                  <a:lnTo>
                    <a:pt x="107950" y="30888"/>
                  </a:lnTo>
                  <a:lnTo>
                    <a:pt x="107950" y="57850"/>
                  </a:lnTo>
                  <a:lnTo>
                    <a:pt x="107950" y="88264"/>
                  </a:lnTo>
                  <a:lnTo>
                    <a:pt x="107950" y="116151"/>
                  </a:lnTo>
                  <a:lnTo>
                    <a:pt x="107950" y="134155"/>
                  </a:lnTo>
                  <a:lnTo>
                    <a:pt x="109831" y="139103"/>
                  </a:lnTo>
                  <a:lnTo>
                    <a:pt x="119690" y="151371"/>
                  </a:lnTo>
                  <a:lnTo>
                    <a:pt x="122105" y="151928"/>
                  </a:lnTo>
                  <a:lnTo>
                    <a:pt x="142724" y="152373"/>
                  </a:lnTo>
                  <a:lnTo>
                    <a:pt x="143833" y="151668"/>
                  </a:lnTo>
                  <a:lnTo>
                    <a:pt x="144572" y="150492"/>
                  </a:lnTo>
                  <a:lnTo>
                    <a:pt x="145064" y="149003"/>
                  </a:lnTo>
                  <a:lnTo>
                    <a:pt x="146098" y="148010"/>
                  </a:lnTo>
                  <a:lnTo>
                    <a:pt x="149129" y="146907"/>
                  </a:lnTo>
                  <a:lnTo>
                    <a:pt x="150219" y="145907"/>
                  </a:lnTo>
                  <a:lnTo>
                    <a:pt x="152400" y="139674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902200" y="2019300"/>
              <a:ext cx="63501" cy="127001"/>
            </a:xfrm>
            <a:custGeom>
              <a:rect b="b" l="l" r="r" t="t"/>
              <a:pathLst>
                <a:path extrusionOk="0" h="127001" w="63501">
                  <a:moveTo>
                    <a:pt x="63500" y="0"/>
                  </a:moveTo>
                  <a:lnTo>
                    <a:pt x="63500" y="0"/>
                  </a:lnTo>
                  <a:lnTo>
                    <a:pt x="58033" y="0"/>
                  </a:lnTo>
                  <a:lnTo>
                    <a:pt x="50825" y="6327"/>
                  </a:lnTo>
                  <a:lnTo>
                    <a:pt x="50800" y="15809"/>
                  </a:lnTo>
                  <a:lnTo>
                    <a:pt x="48919" y="19491"/>
                  </a:lnTo>
                  <a:lnTo>
                    <a:pt x="46436" y="23479"/>
                  </a:lnTo>
                  <a:lnTo>
                    <a:pt x="33671" y="53170"/>
                  </a:lnTo>
                  <a:lnTo>
                    <a:pt x="16785" y="82703"/>
                  </a:lnTo>
                  <a:lnTo>
                    <a:pt x="1997" y="107278"/>
                  </a:lnTo>
                  <a:lnTo>
                    <a:pt x="263" y="118445"/>
                  </a:lnTo>
                  <a:lnTo>
                    <a:pt x="0" y="1270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5187950" y="2190750"/>
              <a:ext cx="120628" cy="247625"/>
            </a:xfrm>
            <a:custGeom>
              <a:rect b="b" l="l" r="r" t="t"/>
              <a:pathLst>
                <a:path extrusionOk="0" h="247625" w="120628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113595" y="4364"/>
                  </a:lnTo>
                  <a:lnTo>
                    <a:pt x="112419" y="5026"/>
                  </a:lnTo>
                  <a:lnTo>
                    <a:pt x="110930" y="5467"/>
                  </a:lnTo>
                  <a:lnTo>
                    <a:pt x="109936" y="6467"/>
                  </a:lnTo>
                  <a:lnTo>
                    <a:pt x="108833" y="9459"/>
                  </a:lnTo>
                  <a:lnTo>
                    <a:pt x="107955" y="41058"/>
                  </a:lnTo>
                  <a:lnTo>
                    <a:pt x="108657" y="53166"/>
                  </a:lnTo>
                  <a:lnTo>
                    <a:pt x="113418" y="77487"/>
                  </a:lnTo>
                  <a:lnTo>
                    <a:pt x="114184" y="106238"/>
                  </a:lnTo>
                  <a:lnTo>
                    <a:pt x="114954" y="115656"/>
                  </a:lnTo>
                  <a:lnTo>
                    <a:pt x="120255" y="146006"/>
                  </a:lnTo>
                  <a:lnTo>
                    <a:pt x="120627" y="172310"/>
                  </a:lnTo>
                  <a:lnTo>
                    <a:pt x="118758" y="177241"/>
                  </a:lnTo>
                  <a:lnTo>
                    <a:pt x="116281" y="181785"/>
                  </a:lnTo>
                  <a:lnTo>
                    <a:pt x="115181" y="186157"/>
                  </a:lnTo>
                  <a:lnTo>
                    <a:pt x="114181" y="187604"/>
                  </a:lnTo>
                  <a:lnTo>
                    <a:pt x="112810" y="188569"/>
                  </a:lnTo>
                  <a:lnTo>
                    <a:pt x="111190" y="189213"/>
                  </a:lnTo>
                  <a:lnTo>
                    <a:pt x="110110" y="190347"/>
                  </a:lnTo>
                  <a:lnTo>
                    <a:pt x="106495" y="197238"/>
                  </a:lnTo>
                  <a:lnTo>
                    <a:pt x="103775" y="201256"/>
                  </a:lnTo>
                  <a:lnTo>
                    <a:pt x="102567" y="205393"/>
                  </a:lnTo>
                  <a:lnTo>
                    <a:pt x="101539" y="206779"/>
                  </a:lnTo>
                  <a:lnTo>
                    <a:pt x="100147" y="207703"/>
                  </a:lnTo>
                  <a:lnTo>
                    <a:pt x="98515" y="208318"/>
                  </a:lnTo>
                  <a:lnTo>
                    <a:pt x="97427" y="209435"/>
                  </a:lnTo>
                  <a:lnTo>
                    <a:pt x="93799" y="216295"/>
                  </a:lnTo>
                  <a:lnTo>
                    <a:pt x="86497" y="224445"/>
                  </a:lnTo>
                  <a:lnTo>
                    <a:pt x="82422" y="226753"/>
                  </a:lnTo>
                  <a:lnTo>
                    <a:pt x="78260" y="228485"/>
                  </a:lnTo>
                  <a:lnTo>
                    <a:pt x="63497" y="239536"/>
                  </a:lnTo>
                  <a:lnTo>
                    <a:pt x="59265" y="241222"/>
                  </a:lnTo>
                  <a:lnTo>
                    <a:pt x="52917" y="245432"/>
                  </a:lnTo>
                  <a:lnTo>
                    <a:pt x="46567" y="246993"/>
                  </a:lnTo>
                  <a:lnTo>
                    <a:pt x="35100" y="247624"/>
                  </a:lnTo>
                  <a:lnTo>
                    <a:pt x="31358" y="245757"/>
                  </a:lnTo>
                  <a:lnTo>
                    <a:pt x="27342" y="243281"/>
                  </a:lnTo>
                  <a:lnTo>
                    <a:pt x="21115" y="241181"/>
                  </a:lnTo>
                  <a:lnTo>
                    <a:pt x="16910" y="238190"/>
                  </a:lnTo>
                  <a:lnTo>
                    <a:pt x="4231" y="217558"/>
                  </a:lnTo>
                  <a:lnTo>
                    <a:pt x="0" y="2032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5372138" y="2217135"/>
              <a:ext cx="114263" cy="100342"/>
            </a:xfrm>
            <a:custGeom>
              <a:rect b="b" l="l" r="r" t="t"/>
              <a:pathLst>
                <a:path extrusionOk="0" h="100342" w="114263">
                  <a:moveTo>
                    <a:pt x="69812" y="24415"/>
                  </a:moveTo>
                  <a:lnTo>
                    <a:pt x="69812" y="24415"/>
                  </a:lnTo>
                  <a:lnTo>
                    <a:pt x="60352" y="14956"/>
                  </a:lnTo>
                  <a:lnTo>
                    <a:pt x="58552" y="11274"/>
                  </a:lnTo>
                  <a:lnTo>
                    <a:pt x="58072" y="9304"/>
                  </a:lnTo>
                  <a:lnTo>
                    <a:pt x="57047" y="7991"/>
                  </a:lnTo>
                  <a:lnTo>
                    <a:pt x="44284" y="493"/>
                  </a:lnTo>
                  <a:lnTo>
                    <a:pt x="42210" y="0"/>
                  </a:lnTo>
                  <a:lnTo>
                    <a:pt x="40828" y="377"/>
                  </a:lnTo>
                  <a:lnTo>
                    <a:pt x="39905" y="1334"/>
                  </a:lnTo>
                  <a:lnTo>
                    <a:pt x="39291" y="2678"/>
                  </a:lnTo>
                  <a:lnTo>
                    <a:pt x="38176" y="3574"/>
                  </a:lnTo>
                  <a:lnTo>
                    <a:pt x="35056" y="4569"/>
                  </a:lnTo>
                  <a:lnTo>
                    <a:pt x="29332" y="5129"/>
                  </a:lnTo>
                  <a:lnTo>
                    <a:pt x="25245" y="7141"/>
                  </a:lnTo>
                  <a:lnTo>
                    <a:pt x="23167" y="8666"/>
                  </a:lnTo>
                  <a:lnTo>
                    <a:pt x="20859" y="12241"/>
                  </a:lnTo>
                  <a:lnTo>
                    <a:pt x="18422" y="17593"/>
                  </a:lnTo>
                  <a:lnTo>
                    <a:pt x="4814" y="44239"/>
                  </a:lnTo>
                  <a:lnTo>
                    <a:pt x="601" y="68409"/>
                  </a:lnTo>
                  <a:lnTo>
                    <a:pt x="0" y="89633"/>
                  </a:lnTo>
                  <a:lnTo>
                    <a:pt x="693" y="91177"/>
                  </a:lnTo>
                  <a:lnTo>
                    <a:pt x="1860" y="92207"/>
                  </a:lnTo>
                  <a:lnTo>
                    <a:pt x="5433" y="93858"/>
                  </a:lnTo>
                  <a:lnTo>
                    <a:pt x="21216" y="94254"/>
                  </a:lnTo>
                  <a:lnTo>
                    <a:pt x="25401" y="92379"/>
                  </a:lnTo>
                  <a:lnTo>
                    <a:pt x="29613" y="89899"/>
                  </a:lnTo>
                  <a:lnTo>
                    <a:pt x="35950" y="87797"/>
                  </a:lnTo>
                  <a:lnTo>
                    <a:pt x="52879" y="73011"/>
                  </a:lnTo>
                  <a:lnTo>
                    <a:pt x="71353" y="47445"/>
                  </a:lnTo>
                  <a:lnTo>
                    <a:pt x="80906" y="23076"/>
                  </a:lnTo>
                  <a:lnTo>
                    <a:pt x="82493" y="2012"/>
                  </a:lnTo>
                  <a:lnTo>
                    <a:pt x="82512" y="33302"/>
                  </a:lnTo>
                  <a:lnTo>
                    <a:pt x="83217" y="63827"/>
                  </a:lnTo>
                  <a:lnTo>
                    <a:pt x="87538" y="76519"/>
                  </a:lnTo>
                  <a:lnTo>
                    <a:pt x="88979" y="83556"/>
                  </a:lnTo>
                  <a:lnTo>
                    <a:pt x="91972" y="89035"/>
                  </a:lnTo>
                  <a:lnTo>
                    <a:pt x="95653" y="91940"/>
                  </a:lnTo>
                  <a:lnTo>
                    <a:pt x="100395" y="93806"/>
                  </a:lnTo>
                  <a:lnTo>
                    <a:pt x="100784" y="94664"/>
                  </a:lnTo>
                  <a:lnTo>
                    <a:pt x="101217" y="97500"/>
                  </a:lnTo>
                  <a:lnTo>
                    <a:pt x="102038" y="98538"/>
                  </a:lnTo>
                  <a:lnTo>
                    <a:pt x="104830" y="99692"/>
                  </a:lnTo>
                  <a:lnTo>
                    <a:pt x="110370" y="100341"/>
                  </a:lnTo>
                  <a:lnTo>
                    <a:pt x="111667" y="99727"/>
                  </a:lnTo>
                  <a:lnTo>
                    <a:pt x="112532" y="98612"/>
                  </a:lnTo>
                  <a:lnTo>
                    <a:pt x="113920" y="95123"/>
                  </a:lnTo>
                  <a:lnTo>
                    <a:pt x="114262" y="87915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5381196" y="2101850"/>
              <a:ext cx="117905" cy="76190"/>
            </a:xfrm>
            <a:custGeom>
              <a:rect b="b" l="l" r="r" t="t"/>
              <a:pathLst>
                <a:path extrusionOk="0" h="76190" w="117905">
                  <a:moveTo>
                    <a:pt x="22654" y="0"/>
                  </a:moveTo>
                  <a:lnTo>
                    <a:pt x="22654" y="0"/>
                  </a:lnTo>
                  <a:lnTo>
                    <a:pt x="19283" y="0"/>
                  </a:lnTo>
                  <a:lnTo>
                    <a:pt x="18290" y="706"/>
                  </a:lnTo>
                  <a:lnTo>
                    <a:pt x="17628" y="1881"/>
                  </a:lnTo>
                  <a:lnTo>
                    <a:pt x="17187" y="3371"/>
                  </a:lnTo>
                  <a:lnTo>
                    <a:pt x="11394" y="12865"/>
                  </a:lnTo>
                  <a:lnTo>
                    <a:pt x="8199" y="30441"/>
                  </a:lnTo>
                  <a:lnTo>
                    <a:pt x="5646" y="36107"/>
                  </a:lnTo>
                  <a:lnTo>
                    <a:pt x="3078" y="54394"/>
                  </a:lnTo>
                  <a:lnTo>
                    <a:pt x="313" y="58982"/>
                  </a:lnTo>
                  <a:lnTo>
                    <a:pt x="0" y="61194"/>
                  </a:lnTo>
                  <a:lnTo>
                    <a:pt x="2990" y="68571"/>
                  </a:lnTo>
                  <a:lnTo>
                    <a:pt x="9018" y="75205"/>
                  </a:lnTo>
                  <a:lnTo>
                    <a:pt x="37157" y="76189"/>
                  </a:lnTo>
                  <a:lnTo>
                    <a:pt x="44622" y="75489"/>
                  </a:lnTo>
                  <a:lnTo>
                    <a:pt x="71620" y="68361"/>
                  </a:lnTo>
                  <a:lnTo>
                    <a:pt x="77578" y="65660"/>
                  </a:lnTo>
                  <a:lnTo>
                    <a:pt x="88160" y="63435"/>
                  </a:lnTo>
                  <a:lnTo>
                    <a:pt x="98414" y="58600"/>
                  </a:lnTo>
                  <a:lnTo>
                    <a:pt x="117904" y="571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549900" y="2191062"/>
              <a:ext cx="177776" cy="100994"/>
            </a:xfrm>
            <a:custGeom>
              <a:rect b="b" l="l" r="r" t="t"/>
              <a:pathLst>
                <a:path extrusionOk="0" h="100994" w="177776">
                  <a:moveTo>
                    <a:pt x="0" y="6038"/>
                  </a:moveTo>
                  <a:lnTo>
                    <a:pt x="0" y="6038"/>
                  </a:lnTo>
                  <a:lnTo>
                    <a:pt x="0" y="36936"/>
                  </a:lnTo>
                  <a:lnTo>
                    <a:pt x="0" y="67716"/>
                  </a:lnTo>
                  <a:lnTo>
                    <a:pt x="0" y="90602"/>
                  </a:lnTo>
                  <a:lnTo>
                    <a:pt x="705" y="92047"/>
                  </a:lnTo>
                  <a:lnTo>
                    <a:pt x="1882" y="93011"/>
                  </a:lnTo>
                  <a:lnTo>
                    <a:pt x="3371" y="93653"/>
                  </a:lnTo>
                  <a:lnTo>
                    <a:pt x="4364" y="94787"/>
                  </a:lnTo>
                  <a:lnTo>
                    <a:pt x="6272" y="100993"/>
                  </a:lnTo>
                  <a:lnTo>
                    <a:pt x="6350" y="89546"/>
                  </a:lnTo>
                  <a:lnTo>
                    <a:pt x="9720" y="85501"/>
                  </a:lnTo>
                  <a:lnTo>
                    <a:pt x="17610" y="55703"/>
                  </a:lnTo>
                  <a:lnTo>
                    <a:pt x="20505" y="43802"/>
                  </a:lnTo>
                  <a:lnTo>
                    <a:pt x="23950" y="31338"/>
                  </a:lnTo>
                  <a:lnTo>
                    <a:pt x="25462" y="23632"/>
                  </a:lnTo>
                  <a:lnTo>
                    <a:pt x="30279" y="15328"/>
                  </a:lnTo>
                  <a:lnTo>
                    <a:pt x="36931" y="7401"/>
                  </a:lnTo>
                  <a:lnTo>
                    <a:pt x="39462" y="6643"/>
                  </a:lnTo>
                  <a:lnTo>
                    <a:pt x="46836" y="6158"/>
                  </a:lnTo>
                  <a:lnTo>
                    <a:pt x="48157" y="6823"/>
                  </a:lnTo>
                  <a:lnTo>
                    <a:pt x="49038" y="7973"/>
                  </a:lnTo>
                  <a:lnTo>
                    <a:pt x="50017" y="11131"/>
                  </a:lnTo>
                  <a:lnTo>
                    <a:pt x="50452" y="14887"/>
                  </a:lnTo>
                  <a:lnTo>
                    <a:pt x="51274" y="16171"/>
                  </a:lnTo>
                  <a:lnTo>
                    <a:pt x="52527" y="17026"/>
                  </a:lnTo>
                  <a:lnTo>
                    <a:pt x="54068" y="17597"/>
                  </a:lnTo>
                  <a:lnTo>
                    <a:pt x="55095" y="18683"/>
                  </a:lnTo>
                  <a:lnTo>
                    <a:pt x="56237" y="21771"/>
                  </a:lnTo>
                  <a:lnTo>
                    <a:pt x="57150" y="52867"/>
                  </a:lnTo>
                  <a:lnTo>
                    <a:pt x="57150" y="56735"/>
                  </a:lnTo>
                  <a:lnTo>
                    <a:pt x="62617" y="56829"/>
                  </a:lnTo>
                  <a:lnTo>
                    <a:pt x="62911" y="56126"/>
                  </a:lnTo>
                  <a:lnTo>
                    <a:pt x="63238" y="53464"/>
                  </a:lnTo>
                  <a:lnTo>
                    <a:pt x="64031" y="52472"/>
                  </a:lnTo>
                  <a:lnTo>
                    <a:pt x="66794" y="51370"/>
                  </a:lnTo>
                  <a:lnTo>
                    <a:pt x="67813" y="50370"/>
                  </a:lnTo>
                  <a:lnTo>
                    <a:pt x="71329" y="43697"/>
                  </a:lnTo>
                  <a:lnTo>
                    <a:pt x="86841" y="23529"/>
                  </a:lnTo>
                  <a:lnTo>
                    <a:pt x="93151" y="18746"/>
                  </a:lnTo>
                  <a:lnTo>
                    <a:pt x="99489" y="10431"/>
                  </a:lnTo>
                  <a:lnTo>
                    <a:pt x="112183" y="2059"/>
                  </a:lnTo>
                  <a:lnTo>
                    <a:pt x="116416" y="742"/>
                  </a:lnTo>
                  <a:lnTo>
                    <a:pt x="126137" y="0"/>
                  </a:lnTo>
                  <a:lnTo>
                    <a:pt x="132026" y="1708"/>
                  </a:lnTo>
                  <a:lnTo>
                    <a:pt x="136995" y="4114"/>
                  </a:lnTo>
                  <a:lnTo>
                    <a:pt x="141555" y="5182"/>
                  </a:lnTo>
                  <a:lnTo>
                    <a:pt x="143053" y="6879"/>
                  </a:lnTo>
                  <a:lnTo>
                    <a:pt x="145867" y="14597"/>
                  </a:lnTo>
                  <a:lnTo>
                    <a:pt x="147339" y="15978"/>
                  </a:lnTo>
                  <a:lnTo>
                    <a:pt x="152783" y="19802"/>
                  </a:lnTo>
                  <a:lnTo>
                    <a:pt x="160942" y="27415"/>
                  </a:lnTo>
                  <a:lnTo>
                    <a:pt x="163252" y="33413"/>
                  </a:lnTo>
                  <a:lnTo>
                    <a:pt x="164984" y="40077"/>
                  </a:lnTo>
                  <a:lnTo>
                    <a:pt x="169221" y="48501"/>
                  </a:lnTo>
                  <a:lnTo>
                    <a:pt x="171495" y="58915"/>
                  </a:lnTo>
                  <a:lnTo>
                    <a:pt x="176345" y="69112"/>
                  </a:lnTo>
                  <a:lnTo>
                    <a:pt x="177775" y="87326"/>
                  </a:lnTo>
                  <a:lnTo>
                    <a:pt x="177077" y="87747"/>
                  </a:lnTo>
                  <a:lnTo>
                    <a:pt x="171450" y="8858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283200" y="2139950"/>
              <a:ext cx="6351" cy="1"/>
            </a:xfrm>
            <a:custGeom>
              <a:rect b="b" l="l" r="r" t="t"/>
              <a:pathLst>
                <a:path extrusionOk="0" h="1" w="635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18"/>
          <p:cNvSpPr/>
          <p:nvPr/>
        </p:nvSpPr>
        <p:spPr>
          <a:xfrm>
            <a:off x="5314950" y="2165350"/>
            <a:ext cx="25401" cy="31751"/>
          </a:xfrm>
          <a:custGeom>
            <a:rect b="b" l="l" r="r" t="t"/>
            <a:pathLst>
              <a:path extrusionOk="0" h="31751" w="25401">
                <a:moveTo>
                  <a:pt x="0" y="31750"/>
                </a:moveTo>
                <a:lnTo>
                  <a:pt x="0" y="31750"/>
                </a:lnTo>
                <a:lnTo>
                  <a:pt x="0" y="20010"/>
                </a:lnTo>
                <a:lnTo>
                  <a:pt x="18083" y="967"/>
                </a:lnTo>
                <a:lnTo>
                  <a:pt x="25362" y="3"/>
                </a:lnTo>
                <a:lnTo>
                  <a:pt x="25400" y="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18"/>
          <p:cNvGrpSpPr/>
          <p:nvPr/>
        </p:nvGrpSpPr>
        <p:grpSpPr>
          <a:xfrm>
            <a:off x="1568544" y="2787650"/>
            <a:ext cx="510712" cy="311141"/>
            <a:chOff x="1568544" y="2787650"/>
            <a:chExt cx="510712" cy="311141"/>
          </a:xfrm>
        </p:grpSpPr>
        <p:sp>
          <p:nvSpPr>
            <p:cNvPr id="233" name="Google Shape;233;p18"/>
            <p:cNvSpPr/>
            <p:nvPr/>
          </p:nvSpPr>
          <p:spPr>
            <a:xfrm>
              <a:off x="1612900" y="2787650"/>
              <a:ext cx="19051" cy="311141"/>
            </a:xfrm>
            <a:custGeom>
              <a:rect b="b" l="l" r="r" t="t"/>
              <a:pathLst>
                <a:path extrusionOk="0" h="311141" w="19051">
                  <a:moveTo>
                    <a:pt x="0" y="0"/>
                  </a:moveTo>
                  <a:lnTo>
                    <a:pt x="0" y="0"/>
                  </a:lnTo>
                  <a:lnTo>
                    <a:pt x="0" y="27543"/>
                  </a:lnTo>
                  <a:lnTo>
                    <a:pt x="1882" y="31761"/>
                  </a:lnTo>
                  <a:lnTo>
                    <a:pt x="3371" y="33874"/>
                  </a:lnTo>
                  <a:lnTo>
                    <a:pt x="5467" y="43590"/>
                  </a:lnTo>
                  <a:lnTo>
                    <a:pt x="7004" y="72746"/>
                  </a:lnTo>
                  <a:lnTo>
                    <a:pt x="11811" y="101981"/>
                  </a:lnTo>
                  <a:lnTo>
                    <a:pt x="7557" y="133400"/>
                  </a:lnTo>
                  <a:lnTo>
                    <a:pt x="6509" y="161448"/>
                  </a:lnTo>
                  <a:lnTo>
                    <a:pt x="6371" y="192859"/>
                  </a:lnTo>
                  <a:lnTo>
                    <a:pt x="1327" y="220680"/>
                  </a:lnTo>
                  <a:lnTo>
                    <a:pt x="175" y="247574"/>
                  </a:lnTo>
                  <a:lnTo>
                    <a:pt x="10" y="279272"/>
                  </a:lnTo>
                  <a:lnTo>
                    <a:pt x="2" y="292937"/>
                  </a:lnTo>
                  <a:lnTo>
                    <a:pt x="1882" y="297881"/>
                  </a:lnTo>
                  <a:lnTo>
                    <a:pt x="4364" y="302430"/>
                  </a:lnTo>
                  <a:lnTo>
                    <a:pt x="6272" y="310768"/>
                  </a:lnTo>
                  <a:lnTo>
                    <a:pt x="12436" y="311140"/>
                  </a:lnTo>
                  <a:lnTo>
                    <a:pt x="15993" y="307776"/>
                  </a:lnTo>
                  <a:lnTo>
                    <a:pt x="17691" y="304241"/>
                  </a:lnTo>
                  <a:lnTo>
                    <a:pt x="19050" y="2984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1568544" y="2914650"/>
              <a:ext cx="158657" cy="139700"/>
            </a:xfrm>
            <a:custGeom>
              <a:rect b="b" l="l" r="r" t="t"/>
              <a:pathLst>
                <a:path extrusionOk="0" h="139700" w="158657">
                  <a:moveTo>
                    <a:pt x="126906" y="0"/>
                  </a:moveTo>
                  <a:lnTo>
                    <a:pt x="126906" y="0"/>
                  </a:lnTo>
                  <a:lnTo>
                    <a:pt x="114973" y="5025"/>
                  </a:lnTo>
                  <a:lnTo>
                    <a:pt x="112600" y="5467"/>
                  </a:lnTo>
                  <a:lnTo>
                    <a:pt x="108083" y="7839"/>
                  </a:lnTo>
                  <a:lnTo>
                    <a:pt x="78108" y="30356"/>
                  </a:lnTo>
                  <a:lnTo>
                    <a:pt x="67684" y="39647"/>
                  </a:lnTo>
                  <a:lnTo>
                    <a:pt x="59813" y="44438"/>
                  </a:lnTo>
                  <a:lnTo>
                    <a:pt x="55224" y="50560"/>
                  </a:lnTo>
                  <a:lnTo>
                    <a:pt x="52307" y="52756"/>
                  </a:lnTo>
                  <a:lnTo>
                    <a:pt x="36797" y="59942"/>
                  </a:lnTo>
                  <a:lnTo>
                    <a:pt x="11080" y="80445"/>
                  </a:lnTo>
                  <a:lnTo>
                    <a:pt x="6980" y="86081"/>
                  </a:lnTo>
                  <a:lnTo>
                    <a:pt x="3520" y="87647"/>
                  </a:lnTo>
                  <a:lnTo>
                    <a:pt x="2316" y="88771"/>
                  </a:lnTo>
                  <a:lnTo>
                    <a:pt x="0" y="94956"/>
                  </a:lnTo>
                  <a:lnTo>
                    <a:pt x="5382" y="100691"/>
                  </a:lnTo>
                  <a:lnTo>
                    <a:pt x="11153" y="102126"/>
                  </a:lnTo>
                  <a:lnTo>
                    <a:pt x="17036" y="105911"/>
                  </a:lnTo>
                  <a:lnTo>
                    <a:pt x="23953" y="107346"/>
                  </a:lnTo>
                  <a:lnTo>
                    <a:pt x="49122" y="108640"/>
                  </a:lnTo>
                  <a:lnTo>
                    <a:pt x="63929" y="112973"/>
                  </a:lnTo>
                  <a:lnTo>
                    <a:pt x="93680" y="114265"/>
                  </a:lnTo>
                  <a:lnTo>
                    <a:pt x="103331" y="114293"/>
                  </a:lnTo>
                  <a:lnTo>
                    <a:pt x="124184" y="120767"/>
                  </a:lnTo>
                  <a:lnTo>
                    <a:pt x="133136" y="125560"/>
                  </a:lnTo>
                  <a:lnTo>
                    <a:pt x="138328" y="126716"/>
                  </a:lnTo>
                  <a:lnTo>
                    <a:pt x="152037" y="139432"/>
                  </a:lnTo>
                  <a:lnTo>
                    <a:pt x="158633" y="139699"/>
                  </a:lnTo>
                  <a:lnTo>
                    <a:pt x="158656" y="1333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1698408" y="2908357"/>
              <a:ext cx="193893" cy="177640"/>
            </a:xfrm>
            <a:custGeom>
              <a:rect b="b" l="l" r="r" t="t"/>
              <a:pathLst>
                <a:path extrusionOk="0" h="177640" w="193893">
                  <a:moveTo>
                    <a:pt x="35142" y="107893"/>
                  </a:moveTo>
                  <a:lnTo>
                    <a:pt x="35142" y="107893"/>
                  </a:lnTo>
                  <a:lnTo>
                    <a:pt x="38513" y="107893"/>
                  </a:lnTo>
                  <a:lnTo>
                    <a:pt x="69692" y="96648"/>
                  </a:lnTo>
                  <a:lnTo>
                    <a:pt x="98833" y="83846"/>
                  </a:lnTo>
                  <a:lnTo>
                    <a:pt x="130279" y="63832"/>
                  </a:lnTo>
                  <a:lnTo>
                    <a:pt x="146474" y="52911"/>
                  </a:lnTo>
                  <a:lnTo>
                    <a:pt x="171409" y="33811"/>
                  </a:lnTo>
                  <a:lnTo>
                    <a:pt x="173316" y="29577"/>
                  </a:lnTo>
                  <a:lnTo>
                    <a:pt x="174815" y="12773"/>
                  </a:lnTo>
                  <a:lnTo>
                    <a:pt x="174830" y="9643"/>
                  </a:lnTo>
                  <a:lnTo>
                    <a:pt x="174129" y="8526"/>
                  </a:lnTo>
                  <a:lnTo>
                    <a:pt x="172955" y="7782"/>
                  </a:lnTo>
                  <a:lnTo>
                    <a:pt x="171468" y="7286"/>
                  </a:lnTo>
                  <a:lnTo>
                    <a:pt x="161977" y="1398"/>
                  </a:lnTo>
                  <a:lnTo>
                    <a:pt x="145894" y="0"/>
                  </a:lnTo>
                  <a:lnTo>
                    <a:pt x="128228" y="1836"/>
                  </a:lnTo>
                  <a:lnTo>
                    <a:pt x="99009" y="12809"/>
                  </a:lnTo>
                  <a:lnTo>
                    <a:pt x="86051" y="20924"/>
                  </a:lnTo>
                  <a:lnTo>
                    <a:pt x="55738" y="49277"/>
                  </a:lnTo>
                  <a:lnTo>
                    <a:pt x="31454" y="77852"/>
                  </a:lnTo>
                  <a:lnTo>
                    <a:pt x="10207" y="107869"/>
                  </a:lnTo>
                  <a:lnTo>
                    <a:pt x="6421" y="116349"/>
                  </a:lnTo>
                  <a:lnTo>
                    <a:pt x="0" y="141759"/>
                  </a:lnTo>
                  <a:lnTo>
                    <a:pt x="2806" y="159555"/>
                  </a:lnTo>
                  <a:lnTo>
                    <a:pt x="3707" y="161384"/>
                  </a:lnTo>
                  <a:lnTo>
                    <a:pt x="5013" y="162604"/>
                  </a:lnTo>
                  <a:lnTo>
                    <a:pt x="10222" y="166202"/>
                  </a:lnTo>
                  <a:lnTo>
                    <a:pt x="18303" y="173739"/>
                  </a:lnTo>
                  <a:lnTo>
                    <a:pt x="24366" y="175963"/>
                  </a:lnTo>
                  <a:lnTo>
                    <a:pt x="52188" y="177639"/>
                  </a:lnTo>
                  <a:lnTo>
                    <a:pt x="58711" y="175815"/>
                  </a:lnTo>
                  <a:lnTo>
                    <a:pt x="64667" y="173358"/>
                  </a:lnTo>
                  <a:lnTo>
                    <a:pt x="92410" y="169627"/>
                  </a:lnTo>
                  <a:lnTo>
                    <a:pt x="120402" y="160153"/>
                  </a:lnTo>
                  <a:lnTo>
                    <a:pt x="150327" y="143851"/>
                  </a:lnTo>
                  <a:lnTo>
                    <a:pt x="157126" y="141513"/>
                  </a:lnTo>
                  <a:lnTo>
                    <a:pt x="164146" y="139769"/>
                  </a:lnTo>
                  <a:lnTo>
                    <a:pt x="172770" y="134114"/>
                  </a:lnTo>
                  <a:lnTo>
                    <a:pt x="193892" y="11424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774342" y="2807074"/>
              <a:ext cx="143359" cy="98462"/>
            </a:xfrm>
            <a:custGeom>
              <a:rect b="b" l="l" r="r" t="t"/>
              <a:pathLst>
                <a:path extrusionOk="0" h="98462" w="143359">
                  <a:moveTo>
                    <a:pt x="3658" y="31376"/>
                  </a:moveTo>
                  <a:lnTo>
                    <a:pt x="3658" y="31376"/>
                  </a:lnTo>
                  <a:lnTo>
                    <a:pt x="287" y="34747"/>
                  </a:lnTo>
                  <a:lnTo>
                    <a:pt x="0" y="36446"/>
                  </a:lnTo>
                  <a:lnTo>
                    <a:pt x="513" y="38283"/>
                  </a:lnTo>
                  <a:lnTo>
                    <a:pt x="2260" y="42207"/>
                  </a:lnTo>
                  <a:lnTo>
                    <a:pt x="4353" y="67361"/>
                  </a:lnTo>
                  <a:lnTo>
                    <a:pt x="8682" y="75827"/>
                  </a:lnTo>
                  <a:lnTo>
                    <a:pt x="9124" y="77943"/>
                  </a:lnTo>
                  <a:lnTo>
                    <a:pt x="16423" y="92054"/>
                  </a:lnTo>
                  <a:lnTo>
                    <a:pt x="17813" y="92995"/>
                  </a:lnTo>
                  <a:lnTo>
                    <a:pt x="23139" y="94319"/>
                  </a:lnTo>
                  <a:lnTo>
                    <a:pt x="25112" y="94505"/>
                  </a:lnTo>
                  <a:lnTo>
                    <a:pt x="29186" y="96592"/>
                  </a:lnTo>
                  <a:lnTo>
                    <a:pt x="31260" y="98137"/>
                  </a:lnTo>
                  <a:lnTo>
                    <a:pt x="32643" y="98461"/>
                  </a:lnTo>
                  <a:lnTo>
                    <a:pt x="33565" y="97971"/>
                  </a:lnTo>
                  <a:lnTo>
                    <a:pt x="34179" y="96940"/>
                  </a:lnTo>
                  <a:lnTo>
                    <a:pt x="35294" y="96251"/>
                  </a:lnTo>
                  <a:lnTo>
                    <a:pt x="40235" y="95284"/>
                  </a:lnTo>
                  <a:lnTo>
                    <a:pt x="44138" y="95057"/>
                  </a:lnTo>
                  <a:lnTo>
                    <a:pt x="48225" y="93075"/>
                  </a:lnTo>
                  <a:lnTo>
                    <a:pt x="76462" y="70866"/>
                  </a:lnTo>
                  <a:lnTo>
                    <a:pt x="87867" y="60167"/>
                  </a:lnTo>
                  <a:lnTo>
                    <a:pt x="113788" y="29355"/>
                  </a:lnTo>
                  <a:lnTo>
                    <a:pt x="127655" y="14637"/>
                  </a:lnTo>
                  <a:lnTo>
                    <a:pt x="129324" y="10296"/>
                  </a:lnTo>
                  <a:lnTo>
                    <a:pt x="130263" y="3885"/>
                  </a:lnTo>
                  <a:lnTo>
                    <a:pt x="131100" y="2465"/>
                  </a:lnTo>
                  <a:lnTo>
                    <a:pt x="132364" y="1519"/>
                  </a:lnTo>
                  <a:lnTo>
                    <a:pt x="136091" y="0"/>
                  </a:lnTo>
                  <a:lnTo>
                    <a:pt x="136396" y="581"/>
                  </a:lnTo>
                  <a:lnTo>
                    <a:pt x="136736" y="3108"/>
                  </a:lnTo>
                  <a:lnTo>
                    <a:pt x="137532" y="4064"/>
                  </a:lnTo>
                  <a:lnTo>
                    <a:pt x="143358" y="5976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949482" y="2940138"/>
              <a:ext cx="129774" cy="120560"/>
            </a:xfrm>
            <a:custGeom>
              <a:rect b="b" l="l" r="r" t="t"/>
              <a:pathLst>
                <a:path extrusionOk="0" h="120560" w="129774">
                  <a:moveTo>
                    <a:pt x="38068" y="6262"/>
                  </a:moveTo>
                  <a:lnTo>
                    <a:pt x="38068" y="6262"/>
                  </a:lnTo>
                  <a:lnTo>
                    <a:pt x="28609" y="6262"/>
                  </a:lnTo>
                  <a:lnTo>
                    <a:pt x="24927" y="8143"/>
                  </a:lnTo>
                  <a:lnTo>
                    <a:pt x="22957" y="9633"/>
                  </a:lnTo>
                  <a:lnTo>
                    <a:pt x="20769" y="13169"/>
                  </a:lnTo>
                  <a:lnTo>
                    <a:pt x="10210" y="42627"/>
                  </a:lnTo>
                  <a:lnTo>
                    <a:pt x="1805" y="68488"/>
                  </a:lnTo>
                  <a:lnTo>
                    <a:pt x="76" y="99321"/>
                  </a:lnTo>
                  <a:lnTo>
                    <a:pt x="0" y="108702"/>
                  </a:lnTo>
                  <a:lnTo>
                    <a:pt x="1863" y="113645"/>
                  </a:lnTo>
                  <a:lnTo>
                    <a:pt x="5438" y="119196"/>
                  </a:lnTo>
                  <a:lnTo>
                    <a:pt x="7808" y="119955"/>
                  </a:lnTo>
                  <a:lnTo>
                    <a:pt x="33842" y="120559"/>
                  </a:lnTo>
                  <a:lnTo>
                    <a:pt x="48632" y="115094"/>
                  </a:lnTo>
                  <a:lnTo>
                    <a:pt x="76415" y="93542"/>
                  </a:lnTo>
                  <a:lnTo>
                    <a:pt x="103577" y="66994"/>
                  </a:lnTo>
                  <a:lnTo>
                    <a:pt x="124794" y="35290"/>
                  </a:lnTo>
                  <a:lnTo>
                    <a:pt x="129059" y="27160"/>
                  </a:lnTo>
                  <a:lnTo>
                    <a:pt x="129773" y="23721"/>
                  </a:lnTo>
                  <a:lnTo>
                    <a:pt x="129544" y="20724"/>
                  </a:lnTo>
                  <a:lnTo>
                    <a:pt x="127119" y="7619"/>
                  </a:lnTo>
                  <a:lnTo>
                    <a:pt x="123642" y="3293"/>
                  </a:lnTo>
                  <a:lnTo>
                    <a:pt x="120080" y="1415"/>
                  </a:lnTo>
                  <a:lnTo>
                    <a:pt x="107871" y="44"/>
                  </a:lnTo>
                  <a:lnTo>
                    <a:pt x="105770" y="0"/>
                  </a:lnTo>
                  <a:lnTo>
                    <a:pt x="101554" y="1833"/>
                  </a:lnTo>
                  <a:lnTo>
                    <a:pt x="97329" y="4294"/>
                  </a:lnTo>
                  <a:lnTo>
                    <a:pt x="90277" y="5679"/>
                  </a:lnTo>
                  <a:lnTo>
                    <a:pt x="80270" y="6795"/>
                  </a:lnTo>
                  <a:lnTo>
                    <a:pt x="63584" y="14091"/>
                  </a:lnTo>
                  <a:lnTo>
                    <a:pt x="59286" y="16797"/>
                  </a:lnTo>
                  <a:lnTo>
                    <a:pt x="52900" y="18320"/>
                  </a:lnTo>
                  <a:lnTo>
                    <a:pt x="42303" y="18878"/>
                  </a:lnTo>
                  <a:lnTo>
                    <a:pt x="40892" y="19611"/>
                  </a:lnTo>
                  <a:lnTo>
                    <a:pt x="39950" y="20806"/>
                  </a:lnTo>
                  <a:lnTo>
                    <a:pt x="39323" y="22308"/>
                  </a:lnTo>
                  <a:lnTo>
                    <a:pt x="38199" y="23309"/>
                  </a:lnTo>
                  <a:lnTo>
                    <a:pt x="32711" y="25048"/>
                  </a:lnTo>
                  <a:lnTo>
                    <a:pt x="25656" y="25305"/>
                  </a:lnTo>
                  <a:lnTo>
                    <a:pt x="31718" y="2531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2139950" y="2895600"/>
            <a:ext cx="50801" cy="203201"/>
            <a:chOff x="2139950" y="2895600"/>
            <a:chExt cx="50801" cy="203201"/>
          </a:xfrm>
        </p:grpSpPr>
        <p:sp>
          <p:nvSpPr>
            <p:cNvPr id="239" name="Google Shape;239;p18"/>
            <p:cNvSpPr/>
            <p:nvPr/>
          </p:nvSpPr>
          <p:spPr>
            <a:xfrm>
              <a:off x="2139950" y="2895600"/>
              <a:ext cx="50801" cy="31751"/>
            </a:xfrm>
            <a:custGeom>
              <a:rect b="b" l="l" r="r" t="t"/>
              <a:pathLst>
                <a:path extrusionOk="0" h="31751" w="50801">
                  <a:moveTo>
                    <a:pt x="0" y="31750"/>
                  </a:moveTo>
                  <a:lnTo>
                    <a:pt x="0" y="31750"/>
                  </a:lnTo>
                  <a:lnTo>
                    <a:pt x="10831" y="21624"/>
                  </a:lnTo>
                  <a:lnTo>
                    <a:pt x="19099" y="17677"/>
                  </a:lnTo>
                  <a:lnTo>
                    <a:pt x="23305" y="14912"/>
                  </a:lnTo>
                  <a:lnTo>
                    <a:pt x="29640" y="12650"/>
                  </a:lnTo>
                  <a:lnTo>
                    <a:pt x="35985" y="8530"/>
                  </a:lnTo>
                  <a:lnTo>
                    <a:pt x="43196" y="6637"/>
                  </a:lnTo>
                  <a:lnTo>
                    <a:pt x="47450" y="6435"/>
                  </a:lnTo>
                  <a:lnTo>
                    <a:pt x="48567" y="5701"/>
                  </a:lnTo>
                  <a:lnTo>
                    <a:pt x="49311" y="4506"/>
                  </a:lnTo>
                  <a:lnTo>
                    <a:pt x="5080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2159000" y="2946400"/>
              <a:ext cx="19051" cy="152401"/>
            </a:xfrm>
            <a:custGeom>
              <a:rect b="b" l="l" r="r" t="t"/>
              <a:pathLst>
                <a:path extrusionOk="0" h="152401" w="190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5819" y="17007"/>
                  </a:lnTo>
                  <a:lnTo>
                    <a:pt x="1358" y="25415"/>
                  </a:lnTo>
                  <a:lnTo>
                    <a:pt x="7" y="56287"/>
                  </a:lnTo>
                  <a:lnTo>
                    <a:pt x="0" y="87068"/>
                  </a:lnTo>
                  <a:lnTo>
                    <a:pt x="0" y="115888"/>
                  </a:lnTo>
                  <a:lnTo>
                    <a:pt x="0" y="145612"/>
                  </a:lnTo>
                  <a:lnTo>
                    <a:pt x="0" y="147875"/>
                  </a:lnTo>
                  <a:lnTo>
                    <a:pt x="706" y="149383"/>
                  </a:lnTo>
                  <a:lnTo>
                    <a:pt x="1881" y="150388"/>
                  </a:lnTo>
                  <a:lnTo>
                    <a:pt x="6088" y="152282"/>
                  </a:lnTo>
                  <a:lnTo>
                    <a:pt x="19050" y="1524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2458442" y="2838450"/>
            <a:ext cx="303809" cy="361948"/>
            <a:chOff x="2458442" y="2838450"/>
            <a:chExt cx="303809" cy="361948"/>
          </a:xfrm>
        </p:grpSpPr>
        <p:sp>
          <p:nvSpPr>
            <p:cNvPr id="242" name="Google Shape;242;p18"/>
            <p:cNvSpPr/>
            <p:nvPr/>
          </p:nvSpPr>
          <p:spPr>
            <a:xfrm>
              <a:off x="2458442" y="2908311"/>
              <a:ext cx="132359" cy="292087"/>
            </a:xfrm>
            <a:custGeom>
              <a:rect b="b" l="l" r="r" t="t"/>
              <a:pathLst>
                <a:path extrusionOk="0" h="292087" w="132359">
                  <a:moveTo>
                    <a:pt x="132358" y="25389"/>
                  </a:moveTo>
                  <a:lnTo>
                    <a:pt x="132358" y="25389"/>
                  </a:lnTo>
                  <a:lnTo>
                    <a:pt x="126891" y="19922"/>
                  </a:lnTo>
                  <a:lnTo>
                    <a:pt x="117454" y="14144"/>
                  </a:lnTo>
                  <a:lnTo>
                    <a:pt x="115151" y="10278"/>
                  </a:lnTo>
                  <a:lnTo>
                    <a:pt x="113126" y="8965"/>
                  </a:lnTo>
                  <a:lnTo>
                    <a:pt x="101617" y="6858"/>
                  </a:lnTo>
                  <a:lnTo>
                    <a:pt x="92341" y="6442"/>
                  </a:lnTo>
                  <a:lnTo>
                    <a:pt x="87996" y="8266"/>
                  </a:lnTo>
                  <a:lnTo>
                    <a:pt x="85850" y="9740"/>
                  </a:lnTo>
                  <a:lnTo>
                    <a:pt x="64258" y="15801"/>
                  </a:lnTo>
                  <a:lnTo>
                    <a:pt x="57876" y="21363"/>
                  </a:lnTo>
                  <a:lnTo>
                    <a:pt x="32127" y="51242"/>
                  </a:lnTo>
                  <a:lnTo>
                    <a:pt x="21060" y="72015"/>
                  </a:lnTo>
                  <a:lnTo>
                    <a:pt x="16770" y="87019"/>
                  </a:lnTo>
                  <a:lnTo>
                    <a:pt x="13957" y="92291"/>
                  </a:lnTo>
                  <a:lnTo>
                    <a:pt x="11905" y="101385"/>
                  </a:lnTo>
                  <a:lnTo>
                    <a:pt x="11734" y="106937"/>
                  </a:lnTo>
                  <a:lnTo>
                    <a:pt x="12431" y="107271"/>
                  </a:lnTo>
                  <a:lnTo>
                    <a:pt x="17177" y="107851"/>
                  </a:lnTo>
                  <a:lnTo>
                    <a:pt x="22954" y="103557"/>
                  </a:lnTo>
                  <a:lnTo>
                    <a:pt x="28838" y="101467"/>
                  </a:lnTo>
                  <a:lnTo>
                    <a:pt x="35050" y="97398"/>
                  </a:lnTo>
                  <a:lnTo>
                    <a:pt x="42064" y="94468"/>
                  </a:lnTo>
                  <a:lnTo>
                    <a:pt x="73202" y="70878"/>
                  </a:lnTo>
                  <a:lnTo>
                    <a:pt x="104181" y="40143"/>
                  </a:lnTo>
                  <a:lnTo>
                    <a:pt x="110290" y="28977"/>
                  </a:lnTo>
                  <a:lnTo>
                    <a:pt x="114593" y="14443"/>
                  </a:lnTo>
                  <a:lnTo>
                    <a:pt x="125999" y="0"/>
                  </a:lnTo>
                  <a:lnTo>
                    <a:pt x="126007" y="5457"/>
                  </a:lnTo>
                  <a:lnTo>
                    <a:pt x="121644" y="11234"/>
                  </a:lnTo>
                  <a:lnTo>
                    <a:pt x="114748" y="34217"/>
                  </a:lnTo>
                  <a:lnTo>
                    <a:pt x="109134" y="63815"/>
                  </a:lnTo>
                  <a:lnTo>
                    <a:pt x="103873" y="91911"/>
                  </a:lnTo>
                  <a:lnTo>
                    <a:pt x="99156" y="121037"/>
                  </a:lnTo>
                  <a:lnTo>
                    <a:pt x="89833" y="148077"/>
                  </a:lnTo>
                  <a:lnTo>
                    <a:pt x="82787" y="174686"/>
                  </a:lnTo>
                  <a:lnTo>
                    <a:pt x="74812" y="201735"/>
                  </a:lnTo>
                  <a:lnTo>
                    <a:pt x="71504" y="211715"/>
                  </a:lnTo>
                  <a:lnTo>
                    <a:pt x="68385" y="242761"/>
                  </a:lnTo>
                  <a:lnTo>
                    <a:pt x="62779" y="268409"/>
                  </a:lnTo>
                  <a:lnTo>
                    <a:pt x="62510" y="290832"/>
                  </a:lnTo>
                  <a:lnTo>
                    <a:pt x="61804" y="291251"/>
                  </a:lnTo>
                  <a:lnTo>
                    <a:pt x="49643" y="292040"/>
                  </a:lnTo>
                  <a:lnTo>
                    <a:pt x="40449" y="292086"/>
                  </a:lnTo>
                  <a:lnTo>
                    <a:pt x="36712" y="290206"/>
                  </a:lnTo>
                  <a:lnTo>
                    <a:pt x="34727" y="288717"/>
                  </a:lnTo>
                  <a:lnTo>
                    <a:pt x="32522" y="285181"/>
                  </a:lnTo>
                  <a:lnTo>
                    <a:pt x="31934" y="283251"/>
                  </a:lnTo>
                  <a:lnTo>
                    <a:pt x="30836" y="281963"/>
                  </a:lnTo>
                  <a:lnTo>
                    <a:pt x="27736" y="280533"/>
                  </a:lnTo>
                  <a:lnTo>
                    <a:pt x="24006" y="276134"/>
                  </a:lnTo>
                  <a:lnTo>
                    <a:pt x="8165" y="251157"/>
                  </a:lnTo>
                  <a:lnTo>
                    <a:pt x="4031" y="236679"/>
                  </a:lnTo>
                  <a:lnTo>
                    <a:pt x="1240" y="230774"/>
                  </a:lnTo>
                  <a:lnTo>
                    <a:pt x="0" y="223445"/>
                  </a:lnTo>
                  <a:lnTo>
                    <a:pt x="1331" y="217366"/>
                  </a:lnTo>
                  <a:lnTo>
                    <a:pt x="3568" y="212312"/>
                  </a:lnTo>
                  <a:lnTo>
                    <a:pt x="5358" y="20318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590916" y="2946408"/>
              <a:ext cx="171335" cy="165068"/>
            </a:xfrm>
            <a:custGeom>
              <a:rect b="b" l="l" r="r" t="t"/>
              <a:pathLst>
                <a:path extrusionOk="0" h="165068" w="171335">
                  <a:moveTo>
                    <a:pt x="25284" y="69842"/>
                  </a:moveTo>
                  <a:lnTo>
                    <a:pt x="25284" y="69842"/>
                  </a:lnTo>
                  <a:lnTo>
                    <a:pt x="25284" y="73213"/>
                  </a:lnTo>
                  <a:lnTo>
                    <a:pt x="25990" y="74206"/>
                  </a:lnTo>
                  <a:lnTo>
                    <a:pt x="27165" y="74868"/>
                  </a:lnTo>
                  <a:lnTo>
                    <a:pt x="36840" y="76114"/>
                  </a:lnTo>
                  <a:lnTo>
                    <a:pt x="41016" y="76169"/>
                  </a:lnTo>
                  <a:lnTo>
                    <a:pt x="44741" y="74300"/>
                  </a:lnTo>
                  <a:lnTo>
                    <a:pt x="48748" y="71823"/>
                  </a:lnTo>
                  <a:lnTo>
                    <a:pt x="65647" y="64947"/>
                  </a:lnTo>
                  <a:lnTo>
                    <a:pt x="74089" y="59768"/>
                  </a:lnTo>
                  <a:lnTo>
                    <a:pt x="85214" y="56509"/>
                  </a:lnTo>
                  <a:lnTo>
                    <a:pt x="99734" y="47244"/>
                  </a:lnTo>
                  <a:lnTo>
                    <a:pt x="104940" y="44982"/>
                  </a:lnTo>
                  <a:lnTo>
                    <a:pt x="116198" y="35768"/>
                  </a:lnTo>
                  <a:lnTo>
                    <a:pt x="118607" y="31650"/>
                  </a:lnTo>
                  <a:lnTo>
                    <a:pt x="120383" y="27468"/>
                  </a:lnTo>
                  <a:lnTo>
                    <a:pt x="124644" y="21146"/>
                  </a:lnTo>
                  <a:lnTo>
                    <a:pt x="126589" y="13945"/>
                  </a:lnTo>
                  <a:lnTo>
                    <a:pt x="126797" y="9692"/>
                  </a:lnTo>
                  <a:lnTo>
                    <a:pt x="126120" y="8575"/>
                  </a:lnTo>
                  <a:lnTo>
                    <a:pt x="124964" y="7831"/>
                  </a:lnTo>
                  <a:lnTo>
                    <a:pt x="123487" y="7335"/>
                  </a:lnTo>
                  <a:lnTo>
                    <a:pt x="122503" y="6298"/>
                  </a:lnTo>
                  <a:lnTo>
                    <a:pt x="120793" y="962"/>
                  </a:lnTo>
                  <a:lnTo>
                    <a:pt x="118768" y="424"/>
                  </a:lnTo>
                  <a:lnTo>
                    <a:pt x="93248" y="0"/>
                  </a:lnTo>
                  <a:lnTo>
                    <a:pt x="88886" y="1877"/>
                  </a:lnTo>
                  <a:lnTo>
                    <a:pt x="57804" y="25998"/>
                  </a:lnTo>
                  <a:lnTo>
                    <a:pt x="30439" y="48963"/>
                  </a:lnTo>
                  <a:lnTo>
                    <a:pt x="11280" y="77711"/>
                  </a:lnTo>
                  <a:lnTo>
                    <a:pt x="1872" y="101234"/>
                  </a:lnTo>
                  <a:lnTo>
                    <a:pt x="0" y="131204"/>
                  </a:lnTo>
                  <a:lnTo>
                    <a:pt x="1817" y="137801"/>
                  </a:lnTo>
                  <a:lnTo>
                    <a:pt x="4271" y="143085"/>
                  </a:lnTo>
                  <a:lnTo>
                    <a:pt x="5362" y="147785"/>
                  </a:lnTo>
                  <a:lnTo>
                    <a:pt x="6358" y="149321"/>
                  </a:lnTo>
                  <a:lnTo>
                    <a:pt x="7728" y="150345"/>
                  </a:lnTo>
                  <a:lnTo>
                    <a:pt x="11131" y="152187"/>
                  </a:lnTo>
                  <a:lnTo>
                    <a:pt x="17014" y="156486"/>
                  </a:lnTo>
                  <a:lnTo>
                    <a:pt x="23226" y="158779"/>
                  </a:lnTo>
                  <a:lnTo>
                    <a:pt x="29534" y="162908"/>
                  </a:lnTo>
                  <a:lnTo>
                    <a:pt x="36578" y="164445"/>
                  </a:lnTo>
                  <a:lnTo>
                    <a:pt x="62261" y="165067"/>
                  </a:lnTo>
                  <a:lnTo>
                    <a:pt x="68294" y="163199"/>
                  </a:lnTo>
                  <a:lnTo>
                    <a:pt x="74033" y="160723"/>
                  </a:lnTo>
                  <a:lnTo>
                    <a:pt x="101612" y="153832"/>
                  </a:lnTo>
                  <a:lnTo>
                    <a:pt x="114222" y="150937"/>
                  </a:lnTo>
                  <a:lnTo>
                    <a:pt x="125014" y="145610"/>
                  </a:lnTo>
                  <a:lnTo>
                    <a:pt x="127754" y="143638"/>
                  </a:lnTo>
                  <a:lnTo>
                    <a:pt x="134562" y="141446"/>
                  </a:lnTo>
                  <a:lnTo>
                    <a:pt x="146327" y="138330"/>
                  </a:lnTo>
                  <a:lnTo>
                    <a:pt x="156869" y="132939"/>
                  </a:lnTo>
                  <a:lnTo>
                    <a:pt x="169976" y="121872"/>
                  </a:lnTo>
                  <a:lnTo>
                    <a:pt x="170730" y="119307"/>
                  </a:lnTo>
                  <a:lnTo>
                    <a:pt x="171334" y="11429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2616200" y="2838450"/>
              <a:ext cx="25401" cy="12701"/>
            </a:xfrm>
            <a:custGeom>
              <a:rect b="b" l="l" r="r" t="t"/>
              <a:pathLst>
                <a:path extrusionOk="0" h="12701" w="25401">
                  <a:moveTo>
                    <a:pt x="25400" y="12700"/>
                  </a:moveTo>
                  <a:lnTo>
                    <a:pt x="25400" y="12700"/>
                  </a:lnTo>
                  <a:lnTo>
                    <a:pt x="16562" y="12700"/>
                  </a:lnTo>
                  <a:lnTo>
                    <a:pt x="12535" y="10819"/>
                  </a:lnTo>
                  <a:lnTo>
                    <a:pt x="7572" y="7233"/>
                  </a:lnTo>
                  <a:lnTo>
                    <a:pt x="3341" y="6611"/>
                  </a:lnTo>
                  <a:lnTo>
                    <a:pt x="2228" y="5819"/>
                  </a:lnTo>
                  <a:lnTo>
                    <a:pt x="1485" y="4585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2603500" y="2847507"/>
              <a:ext cx="63501" cy="35387"/>
            </a:xfrm>
            <a:custGeom>
              <a:rect b="b" l="l" r="r" t="t"/>
              <a:pathLst>
                <a:path extrusionOk="0" h="35387" w="63501">
                  <a:moveTo>
                    <a:pt x="0" y="16343"/>
                  </a:moveTo>
                  <a:lnTo>
                    <a:pt x="0" y="16343"/>
                  </a:lnTo>
                  <a:lnTo>
                    <a:pt x="0" y="25802"/>
                  </a:lnTo>
                  <a:lnTo>
                    <a:pt x="706" y="26882"/>
                  </a:lnTo>
                  <a:lnTo>
                    <a:pt x="1881" y="27603"/>
                  </a:lnTo>
                  <a:lnTo>
                    <a:pt x="5467" y="28759"/>
                  </a:lnTo>
                  <a:lnTo>
                    <a:pt x="11740" y="34485"/>
                  </a:lnTo>
                  <a:lnTo>
                    <a:pt x="15787" y="35124"/>
                  </a:lnTo>
                  <a:lnTo>
                    <a:pt x="30521" y="35386"/>
                  </a:lnTo>
                  <a:lnTo>
                    <a:pt x="36577" y="31027"/>
                  </a:lnTo>
                  <a:lnTo>
                    <a:pt x="43274" y="29304"/>
                  </a:lnTo>
                  <a:lnTo>
                    <a:pt x="47472" y="29120"/>
                  </a:lnTo>
                  <a:lnTo>
                    <a:pt x="48582" y="28389"/>
                  </a:lnTo>
                  <a:lnTo>
                    <a:pt x="49321" y="27196"/>
                  </a:lnTo>
                  <a:lnTo>
                    <a:pt x="49814" y="25695"/>
                  </a:lnTo>
                  <a:lnTo>
                    <a:pt x="50849" y="24694"/>
                  </a:lnTo>
                  <a:lnTo>
                    <a:pt x="53879" y="23582"/>
                  </a:lnTo>
                  <a:lnTo>
                    <a:pt x="54970" y="22580"/>
                  </a:lnTo>
                  <a:lnTo>
                    <a:pt x="56181" y="19585"/>
                  </a:lnTo>
                  <a:lnTo>
                    <a:pt x="57209" y="18505"/>
                  </a:lnTo>
                  <a:lnTo>
                    <a:pt x="62532" y="16628"/>
                  </a:lnTo>
                  <a:lnTo>
                    <a:pt x="63070" y="14588"/>
                  </a:lnTo>
                  <a:lnTo>
                    <a:pt x="63500" y="3723"/>
                  </a:lnTo>
                  <a:lnTo>
                    <a:pt x="60129" y="296"/>
                  </a:lnTo>
                  <a:lnTo>
                    <a:pt x="59136" y="0"/>
                  </a:lnTo>
                  <a:lnTo>
                    <a:pt x="58474" y="509"/>
                  </a:lnTo>
                  <a:lnTo>
                    <a:pt x="58033" y="1553"/>
                  </a:lnTo>
                  <a:lnTo>
                    <a:pt x="57033" y="2250"/>
                  </a:lnTo>
                  <a:lnTo>
                    <a:pt x="51760" y="3459"/>
                  </a:lnTo>
                  <a:lnTo>
                    <a:pt x="42046" y="3627"/>
                  </a:lnTo>
                  <a:lnTo>
                    <a:pt x="40730" y="4338"/>
                  </a:lnTo>
                  <a:lnTo>
                    <a:pt x="39854" y="5517"/>
                  </a:lnTo>
                  <a:lnTo>
                    <a:pt x="39269" y="7009"/>
                  </a:lnTo>
                  <a:lnTo>
                    <a:pt x="38174" y="8004"/>
                  </a:lnTo>
                  <a:lnTo>
                    <a:pt x="35075" y="9109"/>
                  </a:lnTo>
                  <a:lnTo>
                    <a:pt x="12708" y="9993"/>
                  </a:lnTo>
                  <a:lnTo>
                    <a:pt x="12702" y="13364"/>
                  </a:lnTo>
                  <a:lnTo>
                    <a:pt x="11996" y="14357"/>
                  </a:lnTo>
                  <a:lnTo>
                    <a:pt x="10819" y="15019"/>
                  </a:lnTo>
                  <a:lnTo>
                    <a:pt x="6611" y="16265"/>
                  </a:lnTo>
                  <a:lnTo>
                    <a:pt x="12700" y="1634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18"/>
          <p:cNvGrpSpPr/>
          <p:nvPr/>
        </p:nvGrpSpPr>
        <p:grpSpPr>
          <a:xfrm>
            <a:off x="3155950" y="2794000"/>
            <a:ext cx="577851" cy="285725"/>
            <a:chOff x="3155950" y="2794000"/>
            <a:chExt cx="577851" cy="285725"/>
          </a:xfrm>
        </p:grpSpPr>
        <p:sp>
          <p:nvSpPr>
            <p:cNvPr id="247" name="Google Shape;247;p18"/>
            <p:cNvSpPr/>
            <p:nvPr/>
          </p:nvSpPr>
          <p:spPr>
            <a:xfrm>
              <a:off x="3155950" y="2876843"/>
              <a:ext cx="247520" cy="177427"/>
            </a:xfrm>
            <a:custGeom>
              <a:rect b="b" l="l" r="r" t="t"/>
              <a:pathLst>
                <a:path extrusionOk="0" h="177427" w="247520">
                  <a:moveTo>
                    <a:pt x="0" y="50507"/>
                  </a:moveTo>
                  <a:lnTo>
                    <a:pt x="0" y="50507"/>
                  </a:lnTo>
                  <a:lnTo>
                    <a:pt x="6089" y="44418"/>
                  </a:lnTo>
                  <a:lnTo>
                    <a:pt x="15803" y="44164"/>
                  </a:lnTo>
                  <a:lnTo>
                    <a:pt x="19488" y="46041"/>
                  </a:lnTo>
                  <a:lnTo>
                    <a:pt x="21459" y="47530"/>
                  </a:lnTo>
                  <a:lnTo>
                    <a:pt x="23649" y="51066"/>
                  </a:lnTo>
                  <a:lnTo>
                    <a:pt x="30272" y="77071"/>
                  </a:lnTo>
                  <a:lnTo>
                    <a:pt x="31555" y="103446"/>
                  </a:lnTo>
                  <a:lnTo>
                    <a:pt x="31739" y="133948"/>
                  </a:lnTo>
                  <a:lnTo>
                    <a:pt x="31749" y="159371"/>
                  </a:lnTo>
                  <a:lnTo>
                    <a:pt x="29869" y="164273"/>
                  </a:lnTo>
                  <a:lnTo>
                    <a:pt x="26283" y="169797"/>
                  </a:lnTo>
                  <a:lnTo>
                    <a:pt x="23911" y="170553"/>
                  </a:lnTo>
                  <a:lnTo>
                    <a:pt x="22291" y="170754"/>
                  </a:lnTo>
                  <a:lnTo>
                    <a:pt x="21210" y="171594"/>
                  </a:lnTo>
                  <a:lnTo>
                    <a:pt x="19334" y="176589"/>
                  </a:lnTo>
                  <a:lnTo>
                    <a:pt x="17295" y="177099"/>
                  </a:lnTo>
                  <a:lnTo>
                    <a:pt x="13608" y="177426"/>
                  </a:lnTo>
                  <a:lnTo>
                    <a:pt x="13305" y="176748"/>
                  </a:lnTo>
                  <a:lnTo>
                    <a:pt x="12707" y="162396"/>
                  </a:lnTo>
                  <a:lnTo>
                    <a:pt x="23531" y="131956"/>
                  </a:lnTo>
                  <a:lnTo>
                    <a:pt x="29918" y="107439"/>
                  </a:lnTo>
                  <a:lnTo>
                    <a:pt x="33088" y="90424"/>
                  </a:lnTo>
                  <a:lnTo>
                    <a:pt x="40481" y="72033"/>
                  </a:lnTo>
                  <a:lnTo>
                    <a:pt x="63118" y="42847"/>
                  </a:lnTo>
                  <a:lnTo>
                    <a:pt x="68269" y="35814"/>
                  </a:lnTo>
                  <a:lnTo>
                    <a:pt x="77691" y="27887"/>
                  </a:lnTo>
                  <a:lnTo>
                    <a:pt x="82522" y="21070"/>
                  </a:lnTo>
                  <a:lnTo>
                    <a:pt x="91557" y="15287"/>
                  </a:lnTo>
                  <a:lnTo>
                    <a:pt x="117904" y="6720"/>
                  </a:lnTo>
                  <a:lnTo>
                    <a:pt x="135442" y="6083"/>
                  </a:lnTo>
                  <a:lnTo>
                    <a:pt x="136861" y="6779"/>
                  </a:lnTo>
                  <a:lnTo>
                    <a:pt x="137807" y="7950"/>
                  </a:lnTo>
                  <a:lnTo>
                    <a:pt x="139565" y="11132"/>
                  </a:lnTo>
                  <a:lnTo>
                    <a:pt x="149752" y="23064"/>
                  </a:lnTo>
                  <a:lnTo>
                    <a:pt x="156532" y="41472"/>
                  </a:lnTo>
                  <a:lnTo>
                    <a:pt x="158620" y="70538"/>
                  </a:lnTo>
                  <a:lnTo>
                    <a:pt x="158027" y="94511"/>
                  </a:lnTo>
                  <a:lnTo>
                    <a:pt x="152661" y="118037"/>
                  </a:lnTo>
                  <a:lnTo>
                    <a:pt x="152478" y="123041"/>
                  </a:lnTo>
                  <a:lnTo>
                    <a:pt x="150553" y="126959"/>
                  </a:lnTo>
                  <a:lnTo>
                    <a:pt x="146939" y="131853"/>
                  </a:lnTo>
                  <a:lnTo>
                    <a:pt x="146314" y="136071"/>
                  </a:lnTo>
                  <a:lnTo>
                    <a:pt x="145520" y="137183"/>
                  </a:lnTo>
                  <a:lnTo>
                    <a:pt x="144286" y="137924"/>
                  </a:lnTo>
                  <a:lnTo>
                    <a:pt x="142757" y="138419"/>
                  </a:lnTo>
                  <a:lnTo>
                    <a:pt x="141738" y="139454"/>
                  </a:lnTo>
                  <a:lnTo>
                    <a:pt x="139724" y="145672"/>
                  </a:lnTo>
                  <a:lnTo>
                    <a:pt x="140405" y="127216"/>
                  </a:lnTo>
                  <a:lnTo>
                    <a:pt x="149825" y="98808"/>
                  </a:lnTo>
                  <a:lnTo>
                    <a:pt x="153773" y="79176"/>
                  </a:lnTo>
                  <a:lnTo>
                    <a:pt x="163339" y="58468"/>
                  </a:lnTo>
                  <a:lnTo>
                    <a:pt x="168123" y="45338"/>
                  </a:lnTo>
                  <a:lnTo>
                    <a:pt x="182087" y="23758"/>
                  </a:lnTo>
                  <a:lnTo>
                    <a:pt x="202340" y="10114"/>
                  </a:lnTo>
                  <a:lnTo>
                    <a:pt x="215508" y="4710"/>
                  </a:lnTo>
                  <a:lnTo>
                    <a:pt x="219959" y="1930"/>
                  </a:lnTo>
                  <a:lnTo>
                    <a:pt x="226432" y="366"/>
                  </a:lnTo>
                  <a:lnTo>
                    <a:pt x="230694" y="0"/>
                  </a:lnTo>
                  <a:lnTo>
                    <a:pt x="234940" y="1719"/>
                  </a:lnTo>
                  <a:lnTo>
                    <a:pt x="244299" y="9174"/>
                  </a:lnTo>
                  <a:lnTo>
                    <a:pt x="246160" y="14733"/>
                  </a:lnTo>
                  <a:lnTo>
                    <a:pt x="247519" y="43037"/>
                  </a:lnTo>
                  <a:lnTo>
                    <a:pt x="246886" y="52126"/>
                  </a:lnTo>
                  <a:lnTo>
                    <a:pt x="241689" y="82228"/>
                  </a:lnTo>
                  <a:lnTo>
                    <a:pt x="240646" y="102714"/>
                  </a:lnTo>
                  <a:lnTo>
                    <a:pt x="236284" y="115330"/>
                  </a:lnTo>
                  <a:lnTo>
                    <a:pt x="234953" y="145862"/>
                  </a:lnTo>
                  <a:lnTo>
                    <a:pt x="234950" y="157466"/>
                  </a:lnTo>
                  <a:lnTo>
                    <a:pt x="235655" y="157796"/>
                  </a:lnTo>
                  <a:lnTo>
                    <a:pt x="238321" y="158163"/>
                  </a:lnTo>
                  <a:lnTo>
                    <a:pt x="239314" y="157556"/>
                  </a:lnTo>
                  <a:lnTo>
                    <a:pt x="239976" y="156445"/>
                  </a:lnTo>
                  <a:lnTo>
                    <a:pt x="241300" y="15210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429042" y="2895602"/>
              <a:ext cx="146009" cy="133349"/>
            </a:xfrm>
            <a:custGeom>
              <a:rect b="b" l="l" r="r" t="t"/>
              <a:pathLst>
                <a:path extrusionOk="0" h="133349" w="146009">
                  <a:moveTo>
                    <a:pt x="139658" y="19048"/>
                  </a:moveTo>
                  <a:lnTo>
                    <a:pt x="139658" y="19048"/>
                  </a:lnTo>
                  <a:lnTo>
                    <a:pt x="136287" y="19048"/>
                  </a:lnTo>
                  <a:lnTo>
                    <a:pt x="135294" y="18343"/>
                  </a:lnTo>
                  <a:lnTo>
                    <a:pt x="134632" y="17167"/>
                  </a:lnTo>
                  <a:lnTo>
                    <a:pt x="134191" y="15677"/>
                  </a:lnTo>
                  <a:lnTo>
                    <a:pt x="133191" y="14684"/>
                  </a:lnTo>
                  <a:lnTo>
                    <a:pt x="130198" y="13581"/>
                  </a:lnTo>
                  <a:lnTo>
                    <a:pt x="129118" y="12581"/>
                  </a:lnTo>
                  <a:lnTo>
                    <a:pt x="127918" y="9589"/>
                  </a:lnTo>
                  <a:lnTo>
                    <a:pt x="126893" y="8509"/>
                  </a:lnTo>
                  <a:lnTo>
                    <a:pt x="123871" y="7308"/>
                  </a:lnTo>
                  <a:lnTo>
                    <a:pt x="122783" y="6282"/>
                  </a:lnTo>
                  <a:lnTo>
                    <a:pt x="121575" y="3261"/>
                  </a:lnTo>
                  <a:lnTo>
                    <a:pt x="120547" y="2174"/>
                  </a:lnTo>
                  <a:lnTo>
                    <a:pt x="117523" y="965"/>
                  </a:lnTo>
                  <a:lnTo>
                    <a:pt x="88836" y="0"/>
                  </a:lnTo>
                  <a:lnTo>
                    <a:pt x="62016" y="8836"/>
                  </a:lnTo>
                  <a:lnTo>
                    <a:pt x="47352" y="18296"/>
                  </a:lnTo>
                  <a:lnTo>
                    <a:pt x="26665" y="45822"/>
                  </a:lnTo>
                  <a:lnTo>
                    <a:pt x="8083" y="74498"/>
                  </a:lnTo>
                  <a:lnTo>
                    <a:pt x="3569" y="83909"/>
                  </a:lnTo>
                  <a:lnTo>
                    <a:pt x="275" y="109293"/>
                  </a:lnTo>
                  <a:lnTo>
                    <a:pt x="0" y="122384"/>
                  </a:lnTo>
                  <a:lnTo>
                    <a:pt x="692" y="123922"/>
                  </a:lnTo>
                  <a:lnTo>
                    <a:pt x="1858" y="124948"/>
                  </a:lnTo>
                  <a:lnTo>
                    <a:pt x="5036" y="126086"/>
                  </a:lnTo>
                  <a:lnTo>
                    <a:pt x="8800" y="126593"/>
                  </a:lnTo>
                  <a:lnTo>
                    <a:pt x="10086" y="127434"/>
                  </a:lnTo>
                  <a:lnTo>
                    <a:pt x="10943" y="128699"/>
                  </a:lnTo>
                  <a:lnTo>
                    <a:pt x="11515" y="130249"/>
                  </a:lnTo>
                  <a:lnTo>
                    <a:pt x="12601" y="131282"/>
                  </a:lnTo>
                  <a:lnTo>
                    <a:pt x="15690" y="132430"/>
                  </a:lnTo>
                  <a:lnTo>
                    <a:pt x="17502" y="132030"/>
                  </a:lnTo>
                  <a:lnTo>
                    <a:pt x="25479" y="128201"/>
                  </a:lnTo>
                  <a:lnTo>
                    <a:pt x="35957" y="126451"/>
                  </a:lnTo>
                  <a:lnTo>
                    <a:pt x="46527" y="118181"/>
                  </a:lnTo>
                  <a:lnTo>
                    <a:pt x="68484" y="94677"/>
                  </a:lnTo>
                  <a:lnTo>
                    <a:pt x="85536" y="69798"/>
                  </a:lnTo>
                  <a:lnTo>
                    <a:pt x="97502" y="40212"/>
                  </a:lnTo>
                  <a:lnTo>
                    <a:pt x="102905" y="25955"/>
                  </a:lnTo>
                  <a:lnTo>
                    <a:pt x="105685" y="21412"/>
                  </a:lnTo>
                  <a:lnTo>
                    <a:pt x="107469" y="12747"/>
                  </a:lnTo>
                  <a:lnTo>
                    <a:pt x="107821" y="7612"/>
                  </a:lnTo>
                  <a:lnTo>
                    <a:pt x="107908" y="36705"/>
                  </a:lnTo>
                  <a:lnTo>
                    <a:pt x="107908" y="63878"/>
                  </a:lnTo>
                  <a:lnTo>
                    <a:pt x="107203" y="90862"/>
                  </a:lnTo>
                  <a:lnTo>
                    <a:pt x="102441" y="108790"/>
                  </a:lnTo>
                  <a:lnTo>
                    <a:pt x="102852" y="111332"/>
                  </a:lnTo>
                  <a:lnTo>
                    <a:pt x="108077" y="124101"/>
                  </a:lnTo>
                  <a:lnTo>
                    <a:pt x="109432" y="125067"/>
                  </a:lnTo>
                  <a:lnTo>
                    <a:pt x="111040" y="125710"/>
                  </a:lnTo>
                  <a:lnTo>
                    <a:pt x="112113" y="126845"/>
                  </a:lnTo>
                  <a:lnTo>
                    <a:pt x="113305" y="129988"/>
                  </a:lnTo>
                  <a:lnTo>
                    <a:pt x="114328" y="131108"/>
                  </a:lnTo>
                  <a:lnTo>
                    <a:pt x="119642" y="133053"/>
                  </a:lnTo>
                  <a:lnTo>
                    <a:pt x="146008" y="13334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570082" y="2870231"/>
              <a:ext cx="163719" cy="209494"/>
            </a:xfrm>
            <a:custGeom>
              <a:rect b="b" l="l" r="r" t="t"/>
              <a:pathLst>
                <a:path extrusionOk="0" h="209494" w="163719">
                  <a:moveTo>
                    <a:pt x="119268" y="50769"/>
                  </a:moveTo>
                  <a:lnTo>
                    <a:pt x="119268" y="50769"/>
                  </a:lnTo>
                  <a:lnTo>
                    <a:pt x="119268" y="21129"/>
                  </a:lnTo>
                  <a:lnTo>
                    <a:pt x="119268" y="16900"/>
                  </a:lnTo>
                  <a:lnTo>
                    <a:pt x="118563" y="15490"/>
                  </a:lnTo>
                  <a:lnTo>
                    <a:pt x="117387" y="14549"/>
                  </a:lnTo>
                  <a:lnTo>
                    <a:pt x="115897" y="13923"/>
                  </a:lnTo>
                  <a:lnTo>
                    <a:pt x="114904" y="12799"/>
                  </a:lnTo>
                  <a:lnTo>
                    <a:pt x="111429" y="5927"/>
                  </a:lnTo>
                  <a:lnTo>
                    <a:pt x="109808" y="3941"/>
                  </a:lnTo>
                  <a:lnTo>
                    <a:pt x="106127" y="1734"/>
                  </a:lnTo>
                  <a:lnTo>
                    <a:pt x="98014" y="318"/>
                  </a:lnTo>
                  <a:lnTo>
                    <a:pt x="85394" y="0"/>
                  </a:lnTo>
                  <a:lnTo>
                    <a:pt x="79283" y="3746"/>
                  </a:lnTo>
                  <a:lnTo>
                    <a:pt x="71158" y="9409"/>
                  </a:lnTo>
                  <a:lnTo>
                    <a:pt x="56094" y="17269"/>
                  </a:lnTo>
                  <a:lnTo>
                    <a:pt x="29801" y="45473"/>
                  </a:lnTo>
                  <a:lnTo>
                    <a:pt x="10660" y="72937"/>
                  </a:lnTo>
                  <a:lnTo>
                    <a:pt x="691" y="93190"/>
                  </a:lnTo>
                  <a:lnTo>
                    <a:pt x="0" y="95983"/>
                  </a:lnTo>
                  <a:lnTo>
                    <a:pt x="245" y="98551"/>
                  </a:lnTo>
                  <a:lnTo>
                    <a:pt x="4207" y="109917"/>
                  </a:lnTo>
                  <a:lnTo>
                    <a:pt x="5166" y="111368"/>
                  </a:lnTo>
                  <a:lnTo>
                    <a:pt x="6511" y="112335"/>
                  </a:lnTo>
                  <a:lnTo>
                    <a:pt x="10368" y="113887"/>
                  </a:lnTo>
                  <a:lnTo>
                    <a:pt x="14408" y="114156"/>
                  </a:lnTo>
                  <a:lnTo>
                    <a:pt x="18101" y="116100"/>
                  </a:lnTo>
                  <a:lnTo>
                    <a:pt x="22094" y="118611"/>
                  </a:lnTo>
                  <a:lnTo>
                    <a:pt x="26220" y="119726"/>
                  </a:lnTo>
                  <a:lnTo>
                    <a:pt x="28308" y="119318"/>
                  </a:lnTo>
                  <a:lnTo>
                    <a:pt x="36729" y="115475"/>
                  </a:lnTo>
                  <a:lnTo>
                    <a:pt x="47303" y="113722"/>
                  </a:lnTo>
                  <a:lnTo>
                    <a:pt x="55768" y="109275"/>
                  </a:lnTo>
                  <a:lnTo>
                    <a:pt x="57885" y="108823"/>
                  </a:lnTo>
                  <a:lnTo>
                    <a:pt x="64235" y="104816"/>
                  </a:lnTo>
                  <a:lnTo>
                    <a:pt x="90270" y="82873"/>
                  </a:lnTo>
                  <a:lnTo>
                    <a:pt x="98578" y="64825"/>
                  </a:lnTo>
                  <a:lnTo>
                    <a:pt x="106439" y="33727"/>
                  </a:lnTo>
                  <a:lnTo>
                    <a:pt x="106566" y="31754"/>
                  </a:lnTo>
                  <a:lnTo>
                    <a:pt x="101101" y="37189"/>
                  </a:lnTo>
                  <a:lnTo>
                    <a:pt x="100479" y="41179"/>
                  </a:lnTo>
                  <a:lnTo>
                    <a:pt x="100221" y="72269"/>
                  </a:lnTo>
                  <a:lnTo>
                    <a:pt x="100218" y="103108"/>
                  </a:lnTo>
                  <a:lnTo>
                    <a:pt x="100218" y="132111"/>
                  </a:lnTo>
                  <a:lnTo>
                    <a:pt x="100923" y="158503"/>
                  </a:lnTo>
                  <a:lnTo>
                    <a:pt x="103589" y="165208"/>
                  </a:lnTo>
                  <a:lnTo>
                    <a:pt x="119317" y="184042"/>
                  </a:lnTo>
                  <a:lnTo>
                    <a:pt x="136203" y="200344"/>
                  </a:lnTo>
                  <a:lnTo>
                    <a:pt x="140436" y="201913"/>
                  </a:lnTo>
                  <a:lnTo>
                    <a:pt x="141846" y="203037"/>
                  </a:lnTo>
                  <a:lnTo>
                    <a:pt x="144537" y="207285"/>
                  </a:lnTo>
                  <a:lnTo>
                    <a:pt x="147667" y="208526"/>
                  </a:lnTo>
                  <a:lnTo>
                    <a:pt x="160390" y="209493"/>
                  </a:lnTo>
                  <a:lnTo>
                    <a:pt x="161500" y="208797"/>
                  </a:lnTo>
                  <a:lnTo>
                    <a:pt x="162239" y="207626"/>
                  </a:lnTo>
                  <a:lnTo>
                    <a:pt x="163718" y="20316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454400" y="2794000"/>
              <a:ext cx="88901" cy="76201"/>
            </a:xfrm>
            <a:custGeom>
              <a:rect b="b" l="l" r="r" t="t"/>
              <a:pathLst>
                <a:path extrusionOk="0" h="76201" w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6467" y="10126"/>
                  </a:lnTo>
                  <a:lnTo>
                    <a:pt x="9460" y="11556"/>
                  </a:lnTo>
                  <a:lnTo>
                    <a:pt x="13141" y="15954"/>
                  </a:lnTo>
                  <a:lnTo>
                    <a:pt x="16424" y="21907"/>
                  </a:lnTo>
                  <a:lnTo>
                    <a:pt x="18978" y="29226"/>
                  </a:lnTo>
                  <a:lnTo>
                    <a:pt x="40240" y="58379"/>
                  </a:lnTo>
                  <a:lnTo>
                    <a:pt x="49945" y="65354"/>
                  </a:lnTo>
                  <a:lnTo>
                    <a:pt x="71889" y="75201"/>
                  </a:lnTo>
                  <a:lnTo>
                    <a:pt x="88900" y="762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8"/>
          <p:cNvGrpSpPr/>
          <p:nvPr/>
        </p:nvGrpSpPr>
        <p:grpSpPr>
          <a:xfrm>
            <a:off x="3924302" y="2832178"/>
            <a:ext cx="558799" cy="233905"/>
            <a:chOff x="3924302" y="2832178"/>
            <a:chExt cx="558799" cy="233905"/>
          </a:xfrm>
        </p:grpSpPr>
        <p:sp>
          <p:nvSpPr>
            <p:cNvPr id="252" name="Google Shape;252;p18"/>
            <p:cNvSpPr/>
            <p:nvPr/>
          </p:nvSpPr>
          <p:spPr>
            <a:xfrm>
              <a:off x="3924302" y="2876559"/>
              <a:ext cx="266699" cy="171168"/>
            </a:xfrm>
            <a:custGeom>
              <a:rect b="b" l="l" r="r" t="t"/>
              <a:pathLst>
                <a:path extrusionOk="0" h="171168" w="266699">
                  <a:moveTo>
                    <a:pt x="19048" y="19041"/>
                  </a:moveTo>
                  <a:lnTo>
                    <a:pt x="19048" y="19041"/>
                  </a:lnTo>
                  <a:lnTo>
                    <a:pt x="19048" y="22412"/>
                  </a:lnTo>
                  <a:lnTo>
                    <a:pt x="17167" y="25948"/>
                  </a:lnTo>
                  <a:lnTo>
                    <a:pt x="14684" y="29872"/>
                  </a:lnTo>
                  <a:lnTo>
                    <a:pt x="13090" y="38140"/>
                  </a:lnTo>
                  <a:lnTo>
                    <a:pt x="12008" y="60096"/>
                  </a:lnTo>
                  <a:lnTo>
                    <a:pt x="7233" y="80535"/>
                  </a:lnTo>
                  <a:lnTo>
                    <a:pt x="6400" y="111462"/>
                  </a:lnTo>
                  <a:lnTo>
                    <a:pt x="6350" y="135141"/>
                  </a:lnTo>
                  <a:lnTo>
                    <a:pt x="5644" y="136657"/>
                  </a:lnTo>
                  <a:lnTo>
                    <a:pt x="4467" y="137669"/>
                  </a:lnTo>
                  <a:lnTo>
                    <a:pt x="5" y="139688"/>
                  </a:lnTo>
                  <a:lnTo>
                    <a:pt x="0" y="136319"/>
                  </a:lnTo>
                  <a:lnTo>
                    <a:pt x="1880" y="132783"/>
                  </a:lnTo>
                  <a:lnTo>
                    <a:pt x="4362" y="128860"/>
                  </a:lnTo>
                  <a:lnTo>
                    <a:pt x="15109" y="99955"/>
                  </a:lnTo>
                  <a:lnTo>
                    <a:pt x="23555" y="69626"/>
                  </a:lnTo>
                  <a:lnTo>
                    <a:pt x="26734" y="52609"/>
                  </a:lnTo>
                  <a:lnTo>
                    <a:pt x="30930" y="43132"/>
                  </a:lnTo>
                  <a:lnTo>
                    <a:pt x="45760" y="24635"/>
                  </a:lnTo>
                  <a:lnTo>
                    <a:pt x="75053" y="4260"/>
                  </a:lnTo>
                  <a:lnTo>
                    <a:pt x="83698" y="1256"/>
                  </a:lnTo>
                  <a:lnTo>
                    <a:pt x="113149" y="24"/>
                  </a:lnTo>
                  <a:lnTo>
                    <a:pt x="121797" y="0"/>
                  </a:lnTo>
                  <a:lnTo>
                    <a:pt x="126568" y="1877"/>
                  </a:lnTo>
                  <a:lnTo>
                    <a:pt x="148157" y="21190"/>
                  </a:lnTo>
                  <a:lnTo>
                    <a:pt x="154513" y="30888"/>
                  </a:lnTo>
                  <a:lnTo>
                    <a:pt x="161747" y="58506"/>
                  </a:lnTo>
                  <a:lnTo>
                    <a:pt x="161727" y="70448"/>
                  </a:lnTo>
                  <a:lnTo>
                    <a:pt x="159010" y="101087"/>
                  </a:lnTo>
                  <a:lnTo>
                    <a:pt x="158755" y="132770"/>
                  </a:lnTo>
                  <a:lnTo>
                    <a:pt x="158748" y="139691"/>
                  </a:lnTo>
                  <a:lnTo>
                    <a:pt x="158748" y="136320"/>
                  </a:lnTo>
                  <a:lnTo>
                    <a:pt x="160629" y="132784"/>
                  </a:lnTo>
                  <a:lnTo>
                    <a:pt x="163112" y="128860"/>
                  </a:lnTo>
                  <a:lnTo>
                    <a:pt x="171513" y="98515"/>
                  </a:lnTo>
                  <a:lnTo>
                    <a:pt x="182223" y="68291"/>
                  </a:lnTo>
                  <a:lnTo>
                    <a:pt x="189144" y="55898"/>
                  </a:lnTo>
                  <a:lnTo>
                    <a:pt x="214567" y="33030"/>
                  </a:lnTo>
                  <a:lnTo>
                    <a:pt x="217188" y="32314"/>
                  </a:lnTo>
                  <a:lnTo>
                    <a:pt x="237087" y="31751"/>
                  </a:lnTo>
                  <a:lnTo>
                    <a:pt x="241308" y="33627"/>
                  </a:lnTo>
                  <a:lnTo>
                    <a:pt x="250648" y="41201"/>
                  </a:lnTo>
                  <a:lnTo>
                    <a:pt x="262542" y="61833"/>
                  </a:lnTo>
                  <a:lnTo>
                    <a:pt x="265467" y="77581"/>
                  </a:lnTo>
                  <a:lnTo>
                    <a:pt x="261122" y="105575"/>
                  </a:lnTo>
                  <a:lnTo>
                    <a:pt x="253926" y="134737"/>
                  </a:lnTo>
                  <a:lnTo>
                    <a:pt x="249822" y="143789"/>
                  </a:lnTo>
                  <a:lnTo>
                    <a:pt x="247648" y="171167"/>
                  </a:lnTo>
                  <a:lnTo>
                    <a:pt x="257108" y="161974"/>
                  </a:lnTo>
                  <a:lnTo>
                    <a:pt x="258908" y="158297"/>
                  </a:lnTo>
                  <a:lnTo>
                    <a:pt x="259388" y="156328"/>
                  </a:lnTo>
                  <a:lnTo>
                    <a:pt x="266698" y="14604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191404" y="2895632"/>
              <a:ext cx="158347" cy="139669"/>
            </a:xfrm>
            <a:custGeom>
              <a:rect b="b" l="l" r="r" t="t"/>
              <a:pathLst>
                <a:path extrusionOk="0" h="139669" w="158347">
                  <a:moveTo>
                    <a:pt x="120246" y="44418"/>
                  </a:moveTo>
                  <a:lnTo>
                    <a:pt x="120246" y="44418"/>
                  </a:lnTo>
                  <a:lnTo>
                    <a:pt x="120246" y="23219"/>
                  </a:lnTo>
                  <a:lnTo>
                    <a:pt x="119541" y="21818"/>
                  </a:lnTo>
                  <a:lnTo>
                    <a:pt x="118365" y="20885"/>
                  </a:lnTo>
                  <a:lnTo>
                    <a:pt x="116875" y="20263"/>
                  </a:lnTo>
                  <a:lnTo>
                    <a:pt x="115882" y="19143"/>
                  </a:lnTo>
                  <a:lnTo>
                    <a:pt x="112407" y="12274"/>
                  </a:lnTo>
                  <a:lnTo>
                    <a:pt x="109706" y="8260"/>
                  </a:lnTo>
                  <a:lnTo>
                    <a:pt x="108506" y="4124"/>
                  </a:lnTo>
                  <a:lnTo>
                    <a:pt x="107481" y="2738"/>
                  </a:lnTo>
                  <a:lnTo>
                    <a:pt x="106091" y="1815"/>
                  </a:lnTo>
                  <a:lnTo>
                    <a:pt x="100765" y="515"/>
                  </a:lnTo>
                  <a:lnTo>
                    <a:pt x="74145" y="0"/>
                  </a:lnTo>
                  <a:lnTo>
                    <a:pt x="59628" y="3349"/>
                  </a:lnTo>
                  <a:lnTo>
                    <a:pt x="50736" y="10643"/>
                  </a:lnTo>
                  <a:lnTo>
                    <a:pt x="25026" y="39772"/>
                  </a:lnTo>
                  <a:lnTo>
                    <a:pt x="8903" y="69337"/>
                  </a:lnTo>
                  <a:lnTo>
                    <a:pt x="2667" y="84570"/>
                  </a:lnTo>
                  <a:lnTo>
                    <a:pt x="0" y="111167"/>
                  </a:lnTo>
                  <a:lnTo>
                    <a:pt x="1657" y="118299"/>
                  </a:lnTo>
                  <a:lnTo>
                    <a:pt x="3087" y="121189"/>
                  </a:lnTo>
                  <a:lnTo>
                    <a:pt x="4746" y="123115"/>
                  </a:lnTo>
                  <a:lnTo>
                    <a:pt x="14533" y="129832"/>
                  </a:lnTo>
                  <a:lnTo>
                    <a:pt x="17315" y="130288"/>
                  </a:lnTo>
                  <a:lnTo>
                    <a:pt x="32591" y="127545"/>
                  </a:lnTo>
                  <a:lnTo>
                    <a:pt x="37308" y="125343"/>
                  </a:lnTo>
                  <a:lnTo>
                    <a:pt x="39554" y="123768"/>
                  </a:lnTo>
                  <a:lnTo>
                    <a:pt x="57957" y="117524"/>
                  </a:lnTo>
                  <a:lnTo>
                    <a:pt x="83672" y="86778"/>
                  </a:lnTo>
                  <a:lnTo>
                    <a:pt x="97146" y="56850"/>
                  </a:lnTo>
                  <a:lnTo>
                    <a:pt x="106028" y="30873"/>
                  </a:lnTo>
                  <a:lnTo>
                    <a:pt x="111251" y="26294"/>
                  </a:lnTo>
                  <a:lnTo>
                    <a:pt x="113548" y="20116"/>
                  </a:lnTo>
                  <a:lnTo>
                    <a:pt x="114370" y="20455"/>
                  </a:lnTo>
                  <a:lnTo>
                    <a:pt x="119333" y="24582"/>
                  </a:lnTo>
                  <a:lnTo>
                    <a:pt x="119975" y="28506"/>
                  </a:lnTo>
                  <a:lnTo>
                    <a:pt x="122092" y="41965"/>
                  </a:lnTo>
                  <a:lnTo>
                    <a:pt x="125707" y="60867"/>
                  </a:lnTo>
                  <a:lnTo>
                    <a:pt x="126544" y="92354"/>
                  </a:lnTo>
                  <a:lnTo>
                    <a:pt x="126589" y="112332"/>
                  </a:lnTo>
                  <a:lnTo>
                    <a:pt x="127297" y="115094"/>
                  </a:lnTo>
                  <a:lnTo>
                    <a:pt x="128474" y="116935"/>
                  </a:lnTo>
                  <a:lnTo>
                    <a:pt x="129965" y="118163"/>
                  </a:lnTo>
                  <a:lnTo>
                    <a:pt x="131621" y="121408"/>
                  </a:lnTo>
                  <a:lnTo>
                    <a:pt x="132063" y="123261"/>
                  </a:lnTo>
                  <a:lnTo>
                    <a:pt x="133063" y="124497"/>
                  </a:lnTo>
                  <a:lnTo>
                    <a:pt x="136055" y="125870"/>
                  </a:lnTo>
                  <a:lnTo>
                    <a:pt x="137135" y="126941"/>
                  </a:lnTo>
                  <a:lnTo>
                    <a:pt x="138336" y="130014"/>
                  </a:lnTo>
                  <a:lnTo>
                    <a:pt x="139361" y="131115"/>
                  </a:lnTo>
                  <a:lnTo>
                    <a:pt x="142383" y="132339"/>
                  </a:lnTo>
                  <a:lnTo>
                    <a:pt x="148050" y="133028"/>
                  </a:lnTo>
                  <a:lnTo>
                    <a:pt x="149366" y="133830"/>
                  </a:lnTo>
                  <a:lnTo>
                    <a:pt x="150243" y="135071"/>
                  </a:lnTo>
                  <a:lnTo>
                    <a:pt x="150827" y="136603"/>
                  </a:lnTo>
                  <a:lnTo>
                    <a:pt x="151923" y="137625"/>
                  </a:lnTo>
                  <a:lnTo>
                    <a:pt x="158346" y="13966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343521" y="2895730"/>
              <a:ext cx="139580" cy="170353"/>
            </a:xfrm>
            <a:custGeom>
              <a:rect b="b" l="l" r="r" t="t"/>
              <a:pathLst>
                <a:path extrusionOk="0" h="170353" w="139580">
                  <a:moveTo>
                    <a:pt x="120529" y="44320"/>
                  </a:moveTo>
                  <a:lnTo>
                    <a:pt x="120529" y="44320"/>
                  </a:lnTo>
                  <a:lnTo>
                    <a:pt x="123900" y="44320"/>
                  </a:lnTo>
                  <a:lnTo>
                    <a:pt x="124893" y="43614"/>
                  </a:lnTo>
                  <a:lnTo>
                    <a:pt x="125555" y="42439"/>
                  </a:lnTo>
                  <a:lnTo>
                    <a:pt x="126617" y="35482"/>
                  </a:lnTo>
                  <a:lnTo>
                    <a:pt x="126877" y="15918"/>
                  </a:lnTo>
                  <a:lnTo>
                    <a:pt x="124997" y="12176"/>
                  </a:lnTo>
                  <a:lnTo>
                    <a:pt x="117419" y="3198"/>
                  </a:lnTo>
                  <a:lnTo>
                    <a:pt x="113738" y="1349"/>
                  </a:lnTo>
                  <a:lnTo>
                    <a:pt x="101440" y="0"/>
                  </a:lnTo>
                  <a:lnTo>
                    <a:pt x="85821" y="593"/>
                  </a:lnTo>
                  <a:lnTo>
                    <a:pt x="73007" y="5650"/>
                  </a:lnTo>
                  <a:lnTo>
                    <a:pt x="42779" y="24050"/>
                  </a:lnTo>
                  <a:lnTo>
                    <a:pt x="21120" y="51346"/>
                  </a:lnTo>
                  <a:lnTo>
                    <a:pt x="6796" y="80628"/>
                  </a:lnTo>
                  <a:lnTo>
                    <a:pt x="2953" y="90795"/>
                  </a:lnTo>
                  <a:lnTo>
                    <a:pt x="149" y="121273"/>
                  </a:lnTo>
                  <a:lnTo>
                    <a:pt x="0" y="127440"/>
                  </a:lnTo>
                  <a:lnTo>
                    <a:pt x="1814" y="132532"/>
                  </a:lnTo>
                  <a:lnTo>
                    <a:pt x="3285" y="134878"/>
                  </a:lnTo>
                  <a:lnTo>
                    <a:pt x="4972" y="136442"/>
                  </a:lnTo>
                  <a:lnTo>
                    <a:pt x="11438" y="139158"/>
                  </a:lnTo>
                  <a:lnTo>
                    <a:pt x="27476" y="139559"/>
                  </a:lnTo>
                  <a:lnTo>
                    <a:pt x="31665" y="137683"/>
                  </a:lnTo>
                  <a:lnTo>
                    <a:pt x="42217" y="129443"/>
                  </a:lnTo>
                  <a:lnTo>
                    <a:pt x="50679" y="125497"/>
                  </a:lnTo>
                  <a:lnTo>
                    <a:pt x="71976" y="104813"/>
                  </a:lnTo>
                  <a:lnTo>
                    <a:pt x="90146" y="75861"/>
                  </a:lnTo>
                  <a:lnTo>
                    <a:pt x="99863" y="44432"/>
                  </a:lnTo>
                  <a:lnTo>
                    <a:pt x="101479" y="19010"/>
                  </a:lnTo>
                  <a:lnTo>
                    <a:pt x="101479" y="44820"/>
                  </a:lnTo>
                  <a:lnTo>
                    <a:pt x="101479" y="76136"/>
                  </a:lnTo>
                  <a:lnTo>
                    <a:pt x="101479" y="105387"/>
                  </a:lnTo>
                  <a:lnTo>
                    <a:pt x="102184" y="123152"/>
                  </a:lnTo>
                  <a:lnTo>
                    <a:pt x="107946" y="143012"/>
                  </a:lnTo>
                  <a:lnTo>
                    <a:pt x="110939" y="147685"/>
                  </a:lnTo>
                  <a:lnTo>
                    <a:pt x="114620" y="150232"/>
                  </a:lnTo>
                  <a:lnTo>
                    <a:pt x="116590" y="150912"/>
                  </a:lnTo>
                  <a:lnTo>
                    <a:pt x="117903" y="152070"/>
                  </a:lnTo>
                  <a:lnTo>
                    <a:pt x="119362" y="155238"/>
                  </a:lnTo>
                  <a:lnTo>
                    <a:pt x="120457" y="156365"/>
                  </a:lnTo>
                  <a:lnTo>
                    <a:pt x="123554" y="157618"/>
                  </a:lnTo>
                  <a:lnTo>
                    <a:pt x="124662" y="158657"/>
                  </a:lnTo>
                  <a:lnTo>
                    <a:pt x="125894" y="161694"/>
                  </a:lnTo>
                  <a:lnTo>
                    <a:pt x="126928" y="162786"/>
                  </a:lnTo>
                  <a:lnTo>
                    <a:pt x="129958" y="163999"/>
                  </a:lnTo>
                  <a:lnTo>
                    <a:pt x="131049" y="165028"/>
                  </a:lnTo>
                  <a:lnTo>
                    <a:pt x="132942" y="170352"/>
                  </a:lnTo>
                  <a:lnTo>
                    <a:pt x="134984" y="169008"/>
                  </a:lnTo>
                  <a:lnTo>
                    <a:pt x="139579" y="16497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178300" y="2832178"/>
              <a:ext cx="114301" cy="25323"/>
            </a:xfrm>
            <a:custGeom>
              <a:rect b="b" l="l" r="r" t="t"/>
              <a:pathLst>
                <a:path extrusionOk="0" h="25323" w="114301">
                  <a:moveTo>
                    <a:pt x="0" y="18972"/>
                  </a:moveTo>
                  <a:lnTo>
                    <a:pt x="0" y="18972"/>
                  </a:lnTo>
                  <a:lnTo>
                    <a:pt x="0" y="15601"/>
                  </a:lnTo>
                  <a:lnTo>
                    <a:pt x="705" y="14608"/>
                  </a:lnTo>
                  <a:lnTo>
                    <a:pt x="1881" y="13946"/>
                  </a:lnTo>
                  <a:lnTo>
                    <a:pt x="3371" y="13505"/>
                  </a:lnTo>
                  <a:lnTo>
                    <a:pt x="4364" y="12505"/>
                  </a:lnTo>
                  <a:lnTo>
                    <a:pt x="5467" y="9513"/>
                  </a:lnTo>
                  <a:lnTo>
                    <a:pt x="6467" y="8433"/>
                  </a:lnTo>
                  <a:lnTo>
                    <a:pt x="12415" y="6356"/>
                  </a:lnTo>
                  <a:lnTo>
                    <a:pt x="17713" y="1925"/>
                  </a:lnTo>
                  <a:lnTo>
                    <a:pt x="23514" y="516"/>
                  </a:lnTo>
                  <a:lnTo>
                    <a:pt x="30526" y="0"/>
                  </a:lnTo>
                  <a:lnTo>
                    <a:pt x="38496" y="4958"/>
                  </a:lnTo>
                  <a:lnTo>
                    <a:pt x="49569" y="6195"/>
                  </a:lnTo>
                  <a:lnTo>
                    <a:pt x="55626" y="10621"/>
                  </a:lnTo>
                  <a:lnTo>
                    <a:pt x="62324" y="12358"/>
                  </a:lnTo>
                  <a:lnTo>
                    <a:pt x="68337" y="16934"/>
                  </a:lnTo>
                  <a:lnTo>
                    <a:pt x="74262" y="18368"/>
                  </a:lnTo>
                  <a:lnTo>
                    <a:pt x="87909" y="18965"/>
                  </a:lnTo>
                  <a:lnTo>
                    <a:pt x="94280" y="24439"/>
                  </a:lnTo>
                  <a:lnTo>
                    <a:pt x="101515" y="25315"/>
                  </a:lnTo>
                  <a:lnTo>
                    <a:pt x="114300" y="2532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8"/>
          <p:cNvGrpSpPr/>
          <p:nvPr/>
        </p:nvGrpSpPr>
        <p:grpSpPr>
          <a:xfrm>
            <a:off x="1733550" y="3600450"/>
            <a:ext cx="590518" cy="298448"/>
            <a:chOff x="1733550" y="3600450"/>
            <a:chExt cx="590518" cy="298448"/>
          </a:xfrm>
        </p:grpSpPr>
        <p:sp>
          <p:nvSpPr>
            <p:cNvPr id="257" name="Google Shape;257;p18"/>
            <p:cNvSpPr/>
            <p:nvPr/>
          </p:nvSpPr>
          <p:spPr>
            <a:xfrm>
              <a:off x="1733550" y="3600450"/>
              <a:ext cx="209551" cy="190476"/>
            </a:xfrm>
            <a:custGeom>
              <a:rect b="b" l="l" r="r" t="t"/>
              <a:pathLst>
                <a:path extrusionOk="0" h="190476" w="20955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8231" y="12865"/>
                  </a:lnTo>
                  <a:lnTo>
                    <a:pt x="10714" y="17007"/>
                  </a:lnTo>
                  <a:lnTo>
                    <a:pt x="12112" y="24011"/>
                  </a:lnTo>
                  <a:lnTo>
                    <a:pt x="12622" y="49450"/>
                  </a:lnTo>
                  <a:lnTo>
                    <a:pt x="16343" y="76639"/>
                  </a:lnTo>
                  <a:lnTo>
                    <a:pt x="13629" y="104692"/>
                  </a:lnTo>
                  <a:lnTo>
                    <a:pt x="12117" y="133052"/>
                  </a:lnTo>
                  <a:lnTo>
                    <a:pt x="4868" y="163077"/>
                  </a:lnTo>
                  <a:lnTo>
                    <a:pt x="2163" y="168434"/>
                  </a:lnTo>
                  <a:lnTo>
                    <a:pt x="190" y="177591"/>
                  </a:lnTo>
                  <a:lnTo>
                    <a:pt x="0" y="190475"/>
                  </a:lnTo>
                  <a:lnTo>
                    <a:pt x="0" y="187121"/>
                  </a:lnTo>
                  <a:lnTo>
                    <a:pt x="706" y="186131"/>
                  </a:lnTo>
                  <a:lnTo>
                    <a:pt x="1881" y="185470"/>
                  </a:lnTo>
                  <a:lnTo>
                    <a:pt x="3371" y="185030"/>
                  </a:lnTo>
                  <a:lnTo>
                    <a:pt x="4364" y="184031"/>
                  </a:lnTo>
                  <a:lnTo>
                    <a:pt x="7839" y="177358"/>
                  </a:lnTo>
                  <a:lnTo>
                    <a:pt x="15111" y="165875"/>
                  </a:lnTo>
                  <a:lnTo>
                    <a:pt x="25439" y="138966"/>
                  </a:lnTo>
                  <a:lnTo>
                    <a:pt x="36222" y="108443"/>
                  </a:lnTo>
                  <a:lnTo>
                    <a:pt x="37971" y="100408"/>
                  </a:lnTo>
                  <a:lnTo>
                    <a:pt x="50916" y="77702"/>
                  </a:lnTo>
                  <a:lnTo>
                    <a:pt x="65392" y="58606"/>
                  </a:lnTo>
                  <a:lnTo>
                    <a:pt x="71396" y="53564"/>
                  </a:lnTo>
                  <a:lnTo>
                    <a:pt x="76188" y="46758"/>
                  </a:lnTo>
                  <a:lnTo>
                    <a:pt x="106534" y="25403"/>
                  </a:lnTo>
                  <a:lnTo>
                    <a:pt x="111554" y="21873"/>
                  </a:lnTo>
                  <a:lnTo>
                    <a:pt x="116137" y="20305"/>
                  </a:lnTo>
                  <a:lnTo>
                    <a:pt x="141548" y="19083"/>
                  </a:lnTo>
                  <a:lnTo>
                    <a:pt x="151458" y="22431"/>
                  </a:lnTo>
                  <a:lnTo>
                    <a:pt x="162379" y="29883"/>
                  </a:lnTo>
                  <a:lnTo>
                    <a:pt x="182018" y="49395"/>
                  </a:lnTo>
                  <a:lnTo>
                    <a:pt x="187673" y="60105"/>
                  </a:lnTo>
                  <a:lnTo>
                    <a:pt x="190335" y="90831"/>
                  </a:lnTo>
                  <a:lnTo>
                    <a:pt x="190490" y="119157"/>
                  </a:lnTo>
                  <a:lnTo>
                    <a:pt x="184738" y="148203"/>
                  </a:lnTo>
                  <a:lnTo>
                    <a:pt x="183619" y="160172"/>
                  </a:lnTo>
                  <a:lnTo>
                    <a:pt x="178706" y="173196"/>
                  </a:lnTo>
                  <a:lnTo>
                    <a:pt x="178068" y="179807"/>
                  </a:lnTo>
                  <a:lnTo>
                    <a:pt x="178684" y="181254"/>
                  </a:lnTo>
                  <a:lnTo>
                    <a:pt x="179801" y="182219"/>
                  </a:lnTo>
                  <a:lnTo>
                    <a:pt x="181251" y="182863"/>
                  </a:lnTo>
                  <a:lnTo>
                    <a:pt x="182217" y="183998"/>
                  </a:lnTo>
                  <a:lnTo>
                    <a:pt x="183896" y="189504"/>
                  </a:lnTo>
                  <a:lnTo>
                    <a:pt x="185918" y="190057"/>
                  </a:lnTo>
                  <a:lnTo>
                    <a:pt x="189595" y="190413"/>
                  </a:lnTo>
                  <a:lnTo>
                    <a:pt x="209550" y="1714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962150" y="3632303"/>
              <a:ext cx="146050" cy="266595"/>
            </a:xfrm>
            <a:custGeom>
              <a:rect b="b" l="l" r="r" t="t"/>
              <a:pathLst>
                <a:path extrusionOk="0" h="266595" w="146050">
                  <a:moveTo>
                    <a:pt x="139700" y="37997"/>
                  </a:moveTo>
                  <a:lnTo>
                    <a:pt x="139700" y="37997"/>
                  </a:lnTo>
                  <a:lnTo>
                    <a:pt x="139700" y="34626"/>
                  </a:lnTo>
                  <a:lnTo>
                    <a:pt x="137819" y="31090"/>
                  </a:lnTo>
                  <a:lnTo>
                    <a:pt x="134233" y="26442"/>
                  </a:lnTo>
                  <a:lnTo>
                    <a:pt x="133524" y="20453"/>
                  </a:lnTo>
                  <a:lnTo>
                    <a:pt x="133373" y="13771"/>
                  </a:lnTo>
                  <a:lnTo>
                    <a:pt x="128991" y="7759"/>
                  </a:lnTo>
                  <a:lnTo>
                    <a:pt x="127885" y="3861"/>
                  </a:lnTo>
                  <a:lnTo>
                    <a:pt x="126884" y="2540"/>
                  </a:lnTo>
                  <a:lnTo>
                    <a:pt x="123891" y="1072"/>
                  </a:lnTo>
                  <a:lnTo>
                    <a:pt x="112096" y="0"/>
                  </a:lnTo>
                  <a:lnTo>
                    <a:pt x="90637" y="8744"/>
                  </a:lnTo>
                  <a:lnTo>
                    <a:pt x="69644" y="22680"/>
                  </a:lnTo>
                  <a:lnTo>
                    <a:pt x="43207" y="52305"/>
                  </a:lnTo>
                  <a:lnTo>
                    <a:pt x="20549" y="82417"/>
                  </a:lnTo>
                  <a:lnTo>
                    <a:pt x="16188" y="90900"/>
                  </a:lnTo>
                  <a:lnTo>
                    <a:pt x="12904" y="108613"/>
                  </a:lnTo>
                  <a:lnTo>
                    <a:pt x="12741" y="113094"/>
                  </a:lnTo>
                  <a:lnTo>
                    <a:pt x="22160" y="123628"/>
                  </a:lnTo>
                  <a:lnTo>
                    <a:pt x="25842" y="125444"/>
                  </a:lnTo>
                  <a:lnTo>
                    <a:pt x="27811" y="125928"/>
                  </a:lnTo>
                  <a:lnTo>
                    <a:pt x="29830" y="125546"/>
                  </a:lnTo>
                  <a:lnTo>
                    <a:pt x="38139" y="121743"/>
                  </a:lnTo>
                  <a:lnTo>
                    <a:pt x="61757" y="117246"/>
                  </a:lnTo>
                  <a:lnTo>
                    <a:pt x="91039" y="97783"/>
                  </a:lnTo>
                  <a:lnTo>
                    <a:pt x="103018" y="90362"/>
                  </a:lnTo>
                  <a:lnTo>
                    <a:pt x="115625" y="77451"/>
                  </a:lnTo>
                  <a:lnTo>
                    <a:pt x="122650" y="71760"/>
                  </a:lnTo>
                  <a:lnTo>
                    <a:pt x="129866" y="61328"/>
                  </a:lnTo>
                  <a:lnTo>
                    <a:pt x="140054" y="39448"/>
                  </a:lnTo>
                  <a:lnTo>
                    <a:pt x="143385" y="34408"/>
                  </a:lnTo>
                  <a:lnTo>
                    <a:pt x="145699" y="26636"/>
                  </a:lnTo>
                  <a:lnTo>
                    <a:pt x="146049" y="18973"/>
                  </a:lnTo>
                  <a:lnTo>
                    <a:pt x="142679" y="22326"/>
                  </a:lnTo>
                  <a:lnTo>
                    <a:pt x="141024" y="25858"/>
                  </a:lnTo>
                  <a:lnTo>
                    <a:pt x="134256" y="55311"/>
                  </a:lnTo>
                  <a:lnTo>
                    <a:pt x="127962" y="85831"/>
                  </a:lnTo>
                  <a:lnTo>
                    <a:pt x="121295" y="116264"/>
                  </a:lnTo>
                  <a:lnTo>
                    <a:pt x="120688" y="145944"/>
                  </a:lnTo>
                  <a:lnTo>
                    <a:pt x="120652" y="175580"/>
                  </a:lnTo>
                  <a:lnTo>
                    <a:pt x="120650" y="204421"/>
                  </a:lnTo>
                  <a:lnTo>
                    <a:pt x="119944" y="212152"/>
                  </a:lnTo>
                  <a:lnTo>
                    <a:pt x="114183" y="231946"/>
                  </a:lnTo>
                  <a:lnTo>
                    <a:pt x="109390" y="241042"/>
                  </a:lnTo>
                  <a:lnTo>
                    <a:pt x="108234" y="246262"/>
                  </a:lnTo>
                  <a:lnTo>
                    <a:pt x="103642" y="252363"/>
                  </a:lnTo>
                  <a:lnTo>
                    <a:pt x="102508" y="256273"/>
                  </a:lnTo>
                  <a:lnTo>
                    <a:pt x="101500" y="257598"/>
                  </a:lnTo>
                  <a:lnTo>
                    <a:pt x="90822" y="264379"/>
                  </a:lnTo>
                  <a:lnTo>
                    <a:pt x="83779" y="266305"/>
                  </a:lnTo>
                  <a:lnTo>
                    <a:pt x="55350" y="266594"/>
                  </a:lnTo>
                  <a:lnTo>
                    <a:pt x="48589" y="265890"/>
                  </a:lnTo>
                  <a:lnTo>
                    <a:pt x="31868" y="258757"/>
                  </a:lnTo>
                  <a:lnTo>
                    <a:pt x="9060" y="243961"/>
                  </a:lnTo>
                  <a:lnTo>
                    <a:pt x="4497" y="242425"/>
                  </a:lnTo>
                  <a:lnTo>
                    <a:pt x="2998" y="241310"/>
                  </a:lnTo>
                  <a:lnTo>
                    <a:pt x="1999" y="239861"/>
                  </a:lnTo>
                  <a:lnTo>
                    <a:pt x="888" y="236370"/>
                  </a:lnTo>
                  <a:lnTo>
                    <a:pt x="0" y="21579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2140329" y="3632471"/>
              <a:ext cx="183739" cy="145748"/>
            </a:xfrm>
            <a:custGeom>
              <a:rect b="b" l="l" r="r" t="t"/>
              <a:pathLst>
                <a:path extrusionOk="0" h="145748" w="183739">
                  <a:moveTo>
                    <a:pt x="69471" y="18779"/>
                  </a:moveTo>
                  <a:lnTo>
                    <a:pt x="69471" y="18779"/>
                  </a:lnTo>
                  <a:lnTo>
                    <a:pt x="69471" y="9135"/>
                  </a:lnTo>
                  <a:lnTo>
                    <a:pt x="68765" y="8116"/>
                  </a:lnTo>
                  <a:lnTo>
                    <a:pt x="67590" y="7437"/>
                  </a:lnTo>
                  <a:lnTo>
                    <a:pt x="64004" y="6348"/>
                  </a:lnTo>
                  <a:lnTo>
                    <a:pt x="58226" y="10496"/>
                  </a:lnTo>
                  <a:lnTo>
                    <a:pt x="54360" y="11570"/>
                  </a:lnTo>
                  <a:lnTo>
                    <a:pt x="53047" y="12562"/>
                  </a:lnTo>
                  <a:lnTo>
                    <a:pt x="36218" y="39543"/>
                  </a:lnTo>
                  <a:lnTo>
                    <a:pt x="17491" y="67242"/>
                  </a:lnTo>
                  <a:lnTo>
                    <a:pt x="2498" y="97083"/>
                  </a:lnTo>
                  <a:lnTo>
                    <a:pt x="0" y="118261"/>
                  </a:lnTo>
                  <a:lnTo>
                    <a:pt x="579" y="121083"/>
                  </a:lnTo>
                  <a:lnTo>
                    <a:pt x="1671" y="122965"/>
                  </a:lnTo>
                  <a:lnTo>
                    <a:pt x="20823" y="141590"/>
                  </a:lnTo>
                  <a:lnTo>
                    <a:pt x="26918" y="143917"/>
                  </a:lnTo>
                  <a:lnTo>
                    <a:pt x="58549" y="145747"/>
                  </a:lnTo>
                  <a:lnTo>
                    <a:pt x="85864" y="136938"/>
                  </a:lnTo>
                  <a:lnTo>
                    <a:pt x="116006" y="121768"/>
                  </a:lnTo>
                  <a:lnTo>
                    <a:pt x="146532" y="99473"/>
                  </a:lnTo>
                  <a:lnTo>
                    <a:pt x="168292" y="77944"/>
                  </a:lnTo>
                  <a:lnTo>
                    <a:pt x="179450" y="58704"/>
                  </a:lnTo>
                  <a:lnTo>
                    <a:pt x="182918" y="42710"/>
                  </a:lnTo>
                  <a:lnTo>
                    <a:pt x="183738" y="21024"/>
                  </a:lnTo>
                  <a:lnTo>
                    <a:pt x="181875" y="17895"/>
                  </a:lnTo>
                  <a:lnTo>
                    <a:pt x="179401" y="14153"/>
                  </a:lnTo>
                  <a:lnTo>
                    <a:pt x="178301" y="10138"/>
                  </a:lnTo>
                  <a:lnTo>
                    <a:pt x="177302" y="8785"/>
                  </a:lnTo>
                  <a:lnTo>
                    <a:pt x="175930" y="7883"/>
                  </a:lnTo>
                  <a:lnTo>
                    <a:pt x="171820" y="6881"/>
                  </a:lnTo>
                  <a:lnTo>
                    <a:pt x="162278" y="5611"/>
                  </a:lnTo>
                  <a:lnTo>
                    <a:pt x="152375" y="1100"/>
                  </a:lnTo>
                  <a:lnTo>
                    <a:pt x="140253" y="0"/>
                  </a:lnTo>
                  <a:lnTo>
                    <a:pt x="134326" y="1731"/>
                  </a:lnTo>
                  <a:lnTo>
                    <a:pt x="128634" y="4147"/>
                  </a:lnTo>
                  <a:lnTo>
                    <a:pt x="110329" y="6615"/>
                  </a:lnTo>
                  <a:lnTo>
                    <a:pt x="101348" y="11071"/>
                  </a:lnTo>
                  <a:lnTo>
                    <a:pt x="96150" y="12161"/>
                  </a:lnTo>
                  <a:lnTo>
                    <a:pt x="89516" y="17873"/>
                  </a:lnTo>
                  <a:lnTo>
                    <a:pt x="85445" y="18510"/>
                  </a:lnTo>
                  <a:lnTo>
                    <a:pt x="84353" y="19306"/>
                  </a:lnTo>
                  <a:lnTo>
                    <a:pt x="83626" y="20541"/>
                  </a:lnTo>
                  <a:lnTo>
                    <a:pt x="82459" y="24223"/>
                  </a:lnTo>
                  <a:lnTo>
                    <a:pt x="80417" y="24726"/>
                  </a:lnTo>
                  <a:lnTo>
                    <a:pt x="75821" y="2512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18"/>
          <p:cNvGrpSpPr/>
          <p:nvPr/>
        </p:nvGrpSpPr>
        <p:grpSpPr>
          <a:xfrm>
            <a:off x="2591023" y="3619587"/>
            <a:ext cx="412528" cy="330112"/>
            <a:chOff x="2591023" y="3619587"/>
            <a:chExt cx="412528" cy="330112"/>
          </a:xfrm>
        </p:grpSpPr>
        <p:sp>
          <p:nvSpPr>
            <p:cNvPr id="261" name="Google Shape;261;p18"/>
            <p:cNvSpPr/>
            <p:nvPr/>
          </p:nvSpPr>
          <p:spPr>
            <a:xfrm>
              <a:off x="2591023" y="3619587"/>
              <a:ext cx="202970" cy="330112"/>
            </a:xfrm>
            <a:custGeom>
              <a:rect b="b" l="l" r="r" t="t"/>
              <a:pathLst>
                <a:path extrusionOk="0" h="330112" w="202970">
                  <a:moveTo>
                    <a:pt x="158527" y="50713"/>
                  </a:moveTo>
                  <a:lnTo>
                    <a:pt x="158527" y="50713"/>
                  </a:lnTo>
                  <a:lnTo>
                    <a:pt x="158527" y="39158"/>
                  </a:lnTo>
                  <a:lnTo>
                    <a:pt x="154163" y="33169"/>
                  </a:lnTo>
                  <a:lnTo>
                    <a:pt x="152438" y="26487"/>
                  </a:lnTo>
                  <a:lnTo>
                    <a:pt x="152255" y="22290"/>
                  </a:lnTo>
                  <a:lnTo>
                    <a:pt x="150330" y="18560"/>
                  </a:lnTo>
                  <a:lnTo>
                    <a:pt x="147828" y="14550"/>
                  </a:lnTo>
                  <a:lnTo>
                    <a:pt x="146717" y="10417"/>
                  </a:lnTo>
                  <a:lnTo>
                    <a:pt x="145714" y="9032"/>
                  </a:lnTo>
                  <a:lnTo>
                    <a:pt x="144341" y="8109"/>
                  </a:lnTo>
                  <a:lnTo>
                    <a:pt x="140933" y="6378"/>
                  </a:lnTo>
                  <a:lnTo>
                    <a:pt x="135048" y="2142"/>
                  </a:lnTo>
                  <a:lnTo>
                    <a:pt x="128836" y="573"/>
                  </a:lnTo>
                  <a:lnTo>
                    <a:pt x="114932" y="0"/>
                  </a:lnTo>
                  <a:lnTo>
                    <a:pt x="99749" y="3310"/>
                  </a:lnTo>
                  <a:lnTo>
                    <a:pt x="68601" y="23680"/>
                  </a:lnTo>
                  <a:lnTo>
                    <a:pt x="39623" y="46308"/>
                  </a:lnTo>
                  <a:lnTo>
                    <a:pt x="12630" y="75727"/>
                  </a:lnTo>
                  <a:lnTo>
                    <a:pt x="5489" y="84408"/>
                  </a:lnTo>
                  <a:lnTo>
                    <a:pt x="1470" y="96523"/>
                  </a:lnTo>
                  <a:lnTo>
                    <a:pt x="0" y="109601"/>
                  </a:lnTo>
                  <a:lnTo>
                    <a:pt x="1757" y="114045"/>
                  </a:lnTo>
                  <a:lnTo>
                    <a:pt x="9242" y="123552"/>
                  </a:lnTo>
                  <a:lnTo>
                    <a:pt x="21272" y="130613"/>
                  </a:lnTo>
                  <a:lnTo>
                    <a:pt x="28880" y="133184"/>
                  </a:lnTo>
                  <a:lnTo>
                    <a:pt x="36309" y="137395"/>
                  </a:lnTo>
                  <a:lnTo>
                    <a:pt x="43295" y="138627"/>
                  </a:lnTo>
                  <a:lnTo>
                    <a:pt x="71813" y="133089"/>
                  </a:lnTo>
                  <a:lnTo>
                    <a:pt x="101381" y="122311"/>
                  </a:lnTo>
                  <a:lnTo>
                    <a:pt x="105613" y="121728"/>
                  </a:lnTo>
                  <a:lnTo>
                    <a:pt x="114078" y="117318"/>
                  </a:lnTo>
                  <a:lnTo>
                    <a:pt x="143710" y="99578"/>
                  </a:lnTo>
                  <a:lnTo>
                    <a:pt x="159938" y="90260"/>
                  </a:lnTo>
                  <a:lnTo>
                    <a:pt x="188138" y="59232"/>
                  </a:lnTo>
                  <a:lnTo>
                    <a:pt x="193798" y="52845"/>
                  </a:lnTo>
                  <a:lnTo>
                    <a:pt x="195370" y="48603"/>
                  </a:lnTo>
                  <a:lnTo>
                    <a:pt x="196494" y="47190"/>
                  </a:lnTo>
                  <a:lnTo>
                    <a:pt x="202919" y="44385"/>
                  </a:lnTo>
                  <a:lnTo>
                    <a:pt x="202951" y="44373"/>
                  </a:lnTo>
                  <a:lnTo>
                    <a:pt x="202969" y="47737"/>
                  </a:lnTo>
                  <a:lnTo>
                    <a:pt x="201092" y="51271"/>
                  </a:lnTo>
                  <a:lnTo>
                    <a:pt x="198611" y="55195"/>
                  </a:lnTo>
                  <a:lnTo>
                    <a:pt x="197019" y="63462"/>
                  </a:lnTo>
                  <a:lnTo>
                    <a:pt x="196095" y="68374"/>
                  </a:lnTo>
                  <a:lnTo>
                    <a:pt x="183772" y="97211"/>
                  </a:lnTo>
                  <a:lnTo>
                    <a:pt x="176240" y="126536"/>
                  </a:lnTo>
                  <a:lnTo>
                    <a:pt x="172712" y="139501"/>
                  </a:lnTo>
                  <a:lnTo>
                    <a:pt x="169786" y="152280"/>
                  </a:lnTo>
                  <a:lnTo>
                    <a:pt x="160282" y="182736"/>
                  </a:lnTo>
                  <a:lnTo>
                    <a:pt x="153655" y="214373"/>
                  </a:lnTo>
                  <a:lnTo>
                    <a:pt x="150733" y="228086"/>
                  </a:lnTo>
                  <a:lnTo>
                    <a:pt x="147281" y="241087"/>
                  </a:lnTo>
                  <a:lnTo>
                    <a:pt x="144073" y="271628"/>
                  </a:lnTo>
                  <a:lnTo>
                    <a:pt x="140082" y="288884"/>
                  </a:lnTo>
                  <a:lnTo>
                    <a:pt x="139746" y="293680"/>
                  </a:lnTo>
                  <a:lnTo>
                    <a:pt x="137715" y="298163"/>
                  </a:lnTo>
                  <a:lnTo>
                    <a:pt x="135166" y="302508"/>
                  </a:lnTo>
                  <a:lnTo>
                    <a:pt x="133529" y="311046"/>
                  </a:lnTo>
                  <a:lnTo>
                    <a:pt x="133395" y="313168"/>
                  </a:lnTo>
                  <a:lnTo>
                    <a:pt x="132600" y="314583"/>
                  </a:lnTo>
                  <a:lnTo>
                    <a:pt x="131365" y="315526"/>
                  </a:lnTo>
                  <a:lnTo>
                    <a:pt x="129835" y="316155"/>
                  </a:lnTo>
                  <a:lnTo>
                    <a:pt x="128816" y="317280"/>
                  </a:lnTo>
                  <a:lnTo>
                    <a:pt x="127683" y="320412"/>
                  </a:lnTo>
                  <a:lnTo>
                    <a:pt x="126676" y="321529"/>
                  </a:lnTo>
                  <a:lnTo>
                    <a:pt x="121389" y="323469"/>
                  </a:lnTo>
                  <a:lnTo>
                    <a:pt x="120855" y="325514"/>
                  </a:lnTo>
                  <a:lnTo>
                    <a:pt x="120712" y="327047"/>
                  </a:lnTo>
                  <a:lnTo>
                    <a:pt x="119206" y="328069"/>
                  </a:lnTo>
                  <a:lnTo>
                    <a:pt x="106146" y="329844"/>
                  </a:lnTo>
                  <a:lnTo>
                    <a:pt x="74747" y="330111"/>
                  </a:lnTo>
                  <a:lnTo>
                    <a:pt x="60499" y="329407"/>
                  </a:lnTo>
                  <a:lnTo>
                    <a:pt x="48970" y="325044"/>
                  </a:lnTo>
                  <a:lnTo>
                    <a:pt x="29513" y="308914"/>
                  </a:lnTo>
                  <a:lnTo>
                    <a:pt x="27104" y="304698"/>
                  </a:lnTo>
                  <a:lnTo>
                    <a:pt x="25558" y="296244"/>
                  </a:lnTo>
                  <a:lnTo>
                    <a:pt x="25211" y="278079"/>
                  </a:lnTo>
                  <a:lnTo>
                    <a:pt x="31527" y="26026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2788111" y="3664865"/>
              <a:ext cx="215440" cy="208505"/>
            </a:xfrm>
            <a:custGeom>
              <a:rect b="b" l="l" r="r" t="t"/>
              <a:pathLst>
                <a:path extrusionOk="0" h="208505" w="215440">
                  <a:moveTo>
                    <a:pt x="50339" y="107035"/>
                  </a:moveTo>
                  <a:lnTo>
                    <a:pt x="50339" y="107035"/>
                  </a:lnTo>
                  <a:lnTo>
                    <a:pt x="81253" y="107035"/>
                  </a:lnTo>
                  <a:lnTo>
                    <a:pt x="97159" y="106330"/>
                  </a:lnTo>
                  <a:lnTo>
                    <a:pt x="126554" y="94170"/>
                  </a:lnTo>
                  <a:lnTo>
                    <a:pt x="152802" y="79508"/>
                  </a:lnTo>
                  <a:lnTo>
                    <a:pt x="173073" y="60468"/>
                  </a:lnTo>
                  <a:lnTo>
                    <a:pt x="175443" y="54354"/>
                  </a:lnTo>
                  <a:lnTo>
                    <a:pt x="177795" y="43549"/>
                  </a:lnTo>
                  <a:lnTo>
                    <a:pt x="182316" y="31883"/>
                  </a:lnTo>
                  <a:lnTo>
                    <a:pt x="183608" y="16080"/>
                  </a:lnTo>
                  <a:lnTo>
                    <a:pt x="181772" y="11812"/>
                  </a:lnTo>
                  <a:lnTo>
                    <a:pt x="180294" y="9686"/>
                  </a:lnTo>
                  <a:lnTo>
                    <a:pt x="176771" y="7325"/>
                  </a:lnTo>
                  <a:lnTo>
                    <a:pt x="170821" y="5995"/>
                  </a:lnTo>
                  <a:lnTo>
                    <a:pt x="168760" y="5808"/>
                  </a:lnTo>
                  <a:lnTo>
                    <a:pt x="167387" y="4978"/>
                  </a:lnTo>
                  <a:lnTo>
                    <a:pt x="166471" y="3719"/>
                  </a:lnTo>
                  <a:lnTo>
                    <a:pt x="165860" y="2175"/>
                  </a:lnTo>
                  <a:lnTo>
                    <a:pt x="164042" y="1145"/>
                  </a:lnTo>
                  <a:lnTo>
                    <a:pt x="158259" y="0"/>
                  </a:lnTo>
                  <a:lnTo>
                    <a:pt x="132049" y="6112"/>
                  </a:lnTo>
                  <a:lnTo>
                    <a:pt x="120521" y="10675"/>
                  </a:lnTo>
                  <a:lnTo>
                    <a:pt x="93857" y="25759"/>
                  </a:lnTo>
                  <a:lnTo>
                    <a:pt x="65445" y="48066"/>
                  </a:lnTo>
                  <a:lnTo>
                    <a:pt x="34314" y="76566"/>
                  </a:lnTo>
                  <a:lnTo>
                    <a:pt x="17384" y="105322"/>
                  </a:lnTo>
                  <a:lnTo>
                    <a:pt x="4789" y="123630"/>
                  </a:lnTo>
                  <a:lnTo>
                    <a:pt x="1095" y="136568"/>
                  </a:lnTo>
                  <a:lnTo>
                    <a:pt x="0" y="145968"/>
                  </a:lnTo>
                  <a:lnTo>
                    <a:pt x="5047" y="165306"/>
                  </a:lnTo>
                  <a:lnTo>
                    <a:pt x="15156" y="178936"/>
                  </a:lnTo>
                  <a:lnTo>
                    <a:pt x="29762" y="193627"/>
                  </a:lnTo>
                  <a:lnTo>
                    <a:pt x="40558" y="199406"/>
                  </a:lnTo>
                  <a:lnTo>
                    <a:pt x="69436" y="207142"/>
                  </a:lnTo>
                  <a:lnTo>
                    <a:pt x="99819" y="208504"/>
                  </a:lnTo>
                  <a:lnTo>
                    <a:pt x="130860" y="204254"/>
                  </a:lnTo>
                  <a:lnTo>
                    <a:pt x="160747" y="201752"/>
                  </a:lnTo>
                  <a:lnTo>
                    <a:pt x="191535" y="195833"/>
                  </a:lnTo>
                  <a:lnTo>
                    <a:pt x="200346" y="192832"/>
                  </a:lnTo>
                  <a:lnTo>
                    <a:pt x="205204" y="189147"/>
                  </a:lnTo>
                  <a:lnTo>
                    <a:pt x="206499" y="187176"/>
                  </a:lnTo>
                  <a:lnTo>
                    <a:pt x="208068" y="185862"/>
                  </a:lnTo>
                  <a:lnTo>
                    <a:pt x="215439" y="183235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8"/>
          <p:cNvGrpSpPr/>
          <p:nvPr/>
        </p:nvGrpSpPr>
        <p:grpSpPr>
          <a:xfrm>
            <a:off x="3333750" y="3479800"/>
            <a:ext cx="285639" cy="349243"/>
            <a:chOff x="3333750" y="3479800"/>
            <a:chExt cx="285639" cy="349243"/>
          </a:xfrm>
        </p:grpSpPr>
        <p:sp>
          <p:nvSpPr>
            <p:cNvPr id="264" name="Google Shape;264;p18"/>
            <p:cNvSpPr/>
            <p:nvPr/>
          </p:nvSpPr>
          <p:spPr>
            <a:xfrm>
              <a:off x="3333750" y="3479800"/>
              <a:ext cx="114301" cy="336280"/>
            </a:xfrm>
            <a:custGeom>
              <a:rect b="b" l="l" r="r" t="t"/>
              <a:pathLst>
                <a:path extrusionOk="0" h="336280" w="114301">
                  <a:moveTo>
                    <a:pt x="6350" y="0"/>
                  </a:moveTo>
                  <a:lnTo>
                    <a:pt x="6350" y="0"/>
                  </a:lnTo>
                  <a:lnTo>
                    <a:pt x="6350" y="29178"/>
                  </a:lnTo>
                  <a:lnTo>
                    <a:pt x="6350" y="57647"/>
                  </a:lnTo>
                  <a:lnTo>
                    <a:pt x="8231" y="84530"/>
                  </a:lnTo>
                  <a:lnTo>
                    <a:pt x="11817" y="113436"/>
                  </a:lnTo>
                  <a:lnTo>
                    <a:pt x="12526" y="139529"/>
                  </a:lnTo>
                  <a:lnTo>
                    <a:pt x="12666" y="165067"/>
                  </a:lnTo>
                  <a:lnTo>
                    <a:pt x="12693" y="193865"/>
                  </a:lnTo>
                  <a:lnTo>
                    <a:pt x="7673" y="223181"/>
                  </a:lnTo>
                  <a:lnTo>
                    <a:pt x="4860" y="239695"/>
                  </a:lnTo>
                  <a:lnTo>
                    <a:pt x="1440" y="255406"/>
                  </a:lnTo>
                  <a:lnTo>
                    <a:pt x="84" y="284227"/>
                  </a:lnTo>
                  <a:lnTo>
                    <a:pt x="1" y="314732"/>
                  </a:lnTo>
                  <a:lnTo>
                    <a:pt x="0" y="329200"/>
                  </a:lnTo>
                  <a:lnTo>
                    <a:pt x="705" y="329533"/>
                  </a:lnTo>
                  <a:lnTo>
                    <a:pt x="3371" y="329904"/>
                  </a:lnTo>
                  <a:lnTo>
                    <a:pt x="4364" y="329297"/>
                  </a:lnTo>
                  <a:lnTo>
                    <a:pt x="5026" y="328187"/>
                  </a:lnTo>
                  <a:lnTo>
                    <a:pt x="6176" y="323716"/>
                  </a:lnTo>
                  <a:lnTo>
                    <a:pt x="6272" y="320733"/>
                  </a:lnTo>
                  <a:lnTo>
                    <a:pt x="8197" y="317055"/>
                  </a:lnTo>
                  <a:lnTo>
                    <a:pt x="10699" y="313069"/>
                  </a:lnTo>
                  <a:lnTo>
                    <a:pt x="23479" y="282675"/>
                  </a:lnTo>
                  <a:lnTo>
                    <a:pt x="29907" y="261624"/>
                  </a:lnTo>
                  <a:lnTo>
                    <a:pt x="31637" y="253155"/>
                  </a:lnTo>
                  <a:lnTo>
                    <a:pt x="36614" y="240088"/>
                  </a:lnTo>
                  <a:lnTo>
                    <a:pt x="38145" y="233000"/>
                  </a:lnTo>
                  <a:lnTo>
                    <a:pt x="42268" y="224337"/>
                  </a:lnTo>
                  <a:lnTo>
                    <a:pt x="44509" y="213853"/>
                  </a:lnTo>
                  <a:lnTo>
                    <a:pt x="49328" y="205965"/>
                  </a:lnTo>
                  <a:lnTo>
                    <a:pt x="65642" y="188409"/>
                  </a:lnTo>
                  <a:lnTo>
                    <a:pt x="69861" y="186043"/>
                  </a:lnTo>
                  <a:lnTo>
                    <a:pt x="81296" y="184261"/>
                  </a:lnTo>
                  <a:lnTo>
                    <a:pt x="94073" y="184153"/>
                  </a:lnTo>
                  <a:lnTo>
                    <a:pt x="103985" y="192989"/>
                  </a:lnTo>
                  <a:lnTo>
                    <a:pt x="106188" y="198897"/>
                  </a:lnTo>
                  <a:lnTo>
                    <a:pt x="109309" y="210156"/>
                  </a:lnTo>
                  <a:lnTo>
                    <a:pt x="112082" y="218992"/>
                  </a:lnTo>
                  <a:lnTo>
                    <a:pt x="112937" y="235866"/>
                  </a:lnTo>
                  <a:lnTo>
                    <a:pt x="105375" y="263450"/>
                  </a:lnTo>
                  <a:lnTo>
                    <a:pt x="97457" y="294150"/>
                  </a:lnTo>
                  <a:lnTo>
                    <a:pt x="95276" y="325856"/>
                  </a:lnTo>
                  <a:lnTo>
                    <a:pt x="95250" y="336279"/>
                  </a:lnTo>
                  <a:lnTo>
                    <a:pt x="95250" y="333099"/>
                  </a:lnTo>
                  <a:lnTo>
                    <a:pt x="95955" y="332132"/>
                  </a:lnTo>
                  <a:lnTo>
                    <a:pt x="104088" y="327084"/>
                  </a:lnTo>
                  <a:lnTo>
                    <a:pt x="114300" y="3175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500079" y="3721100"/>
              <a:ext cx="119310" cy="107943"/>
            </a:xfrm>
            <a:custGeom>
              <a:rect b="b" l="l" r="r" t="t"/>
              <a:pathLst>
                <a:path extrusionOk="0" h="107943" w="119310">
                  <a:moveTo>
                    <a:pt x="24171" y="0"/>
                  </a:moveTo>
                  <a:lnTo>
                    <a:pt x="24171" y="0"/>
                  </a:lnTo>
                  <a:lnTo>
                    <a:pt x="24171" y="14927"/>
                  </a:lnTo>
                  <a:lnTo>
                    <a:pt x="22290" y="19099"/>
                  </a:lnTo>
                  <a:lnTo>
                    <a:pt x="20800" y="21199"/>
                  </a:lnTo>
                  <a:lnTo>
                    <a:pt x="12926" y="51886"/>
                  </a:lnTo>
                  <a:lnTo>
                    <a:pt x="4990" y="72651"/>
                  </a:lnTo>
                  <a:lnTo>
                    <a:pt x="1535" y="79562"/>
                  </a:lnTo>
                  <a:lnTo>
                    <a:pt x="0" y="87337"/>
                  </a:lnTo>
                  <a:lnTo>
                    <a:pt x="1198" y="93614"/>
                  </a:lnTo>
                  <a:lnTo>
                    <a:pt x="5310" y="101254"/>
                  </a:lnTo>
                  <a:lnTo>
                    <a:pt x="8262" y="104504"/>
                  </a:lnTo>
                  <a:lnTo>
                    <a:pt x="11927" y="106418"/>
                  </a:lnTo>
                  <a:lnTo>
                    <a:pt x="24211" y="107815"/>
                  </a:lnTo>
                  <a:lnTo>
                    <a:pt x="42361" y="107942"/>
                  </a:lnTo>
                  <a:lnTo>
                    <a:pt x="48248" y="106065"/>
                  </a:lnTo>
                  <a:lnTo>
                    <a:pt x="79570" y="88851"/>
                  </a:lnTo>
                  <a:lnTo>
                    <a:pt x="96038" y="73240"/>
                  </a:lnTo>
                  <a:lnTo>
                    <a:pt x="116541" y="42428"/>
                  </a:lnTo>
                  <a:lnTo>
                    <a:pt x="118852" y="32187"/>
                  </a:lnTo>
                  <a:lnTo>
                    <a:pt x="119309" y="23370"/>
                  </a:lnTo>
                  <a:lnTo>
                    <a:pt x="118641" y="21930"/>
                  </a:lnTo>
                  <a:lnTo>
                    <a:pt x="117490" y="20970"/>
                  </a:lnTo>
                  <a:lnTo>
                    <a:pt x="116017" y="20330"/>
                  </a:lnTo>
                  <a:lnTo>
                    <a:pt x="115035" y="19198"/>
                  </a:lnTo>
                  <a:lnTo>
                    <a:pt x="111578" y="12311"/>
                  </a:lnTo>
                  <a:lnTo>
                    <a:pt x="109959" y="10324"/>
                  </a:lnTo>
                  <a:lnTo>
                    <a:pt x="104397" y="8116"/>
                  </a:lnTo>
                  <a:lnTo>
                    <a:pt x="90318" y="5877"/>
                  </a:lnTo>
                  <a:lnTo>
                    <a:pt x="82889" y="2055"/>
                  </a:lnTo>
                  <a:lnTo>
                    <a:pt x="51449" y="16"/>
                  </a:lnTo>
                  <a:lnTo>
                    <a:pt x="41112" y="710"/>
                  </a:lnTo>
                  <a:lnTo>
                    <a:pt x="24567" y="6272"/>
                  </a:lnTo>
                  <a:lnTo>
                    <a:pt x="18093" y="12436"/>
                  </a:lnTo>
                  <a:lnTo>
                    <a:pt x="17821" y="19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8"/>
          <p:cNvSpPr/>
          <p:nvPr/>
        </p:nvSpPr>
        <p:spPr>
          <a:xfrm>
            <a:off x="2190750" y="3486150"/>
            <a:ext cx="127001" cy="101593"/>
          </a:xfrm>
          <a:custGeom>
            <a:rect b="b" l="l" r="r" t="t"/>
            <a:pathLst>
              <a:path extrusionOk="0" h="101593" w="127001">
                <a:moveTo>
                  <a:pt x="0" y="38100"/>
                </a:moveTo>
                <a:lnTo>
                  <a:pt x="0" y="38100"/>
                </a:lnTo>
                <a:lnTo>
                  <a:pt x="0" y="65643"/>
                </a:lnTo>
                <a:lnTo>
                  <a:pt x="1881" y="69861"/>
                </a:lnTo>
                <a:lnTo>
                  <a:pt x="4364" y="74088"/>
                </a:lnTo>
                <a:lnTo>
                  <a:pt x="6089" y="81296"/>
                </a:lnTo>
                <a:lnTo>
                  <a:pt x="6327" y="91278"/>
                </a:lnTo>
                <a:lnTo>
                  <a:pt x="7040" y="92602"/>
                </a:lnTo>
                <a:lnTo>
                  <a:pt x="8221" y="93485"/>
                </a:lnTo>
                <a:lnTo>
                  <a:pt x="9714" y="94073"/>
                </a:lnTo>
                <a:lnTo>
                  <a:pt x="10709" y="95171"/>
                </a:lnTo>
                <a:lnTo>
                  <a:pt x="12438" y="100614"/>
                </a:lnTo>
                <a:lnTo>
                  <a:pt x="14465" y="101162"/>
                </a:lnTo>
                <a:lnTo>
                  <a:pt x="22342" y="101592"/>
                </a:lnTo>
                <a:lnTo>
                  <a:pt x="23361" y="100890"/>
                </a:lnTo>
                <a:lnTo>
                  <a:pt x="24041" y="99715"/>
                </a:lnTo>
                <a:lnTo>
                  <a:pt x="24494" y="98227"/>
                </a:lnTo>
                <a:lnTo>
                  <a:pt x="28502" y="92761"/>
                </a:lnTo>
                <a:lnTo>
                  <a:pt x="43256" y="80619"/>
                </a:lnTo>
                <a:lnTo>
                  <a:pt x="49564" y="73225"/>
                </a:lnTo>
                <a:lnTo>
                  <a:pt x="80410" y="46281"/>
                </a:lnTo>
                <a:lnTo>
                  <a:pt x="109383" y="17608"/>
                </a:lnTo>
                <a:lnTo>
                  <a:pt x="116348" y="11354"/>
                </a:lnTo>
                <a:lnTo>
                  <a:pt x="123530" y="7127"/>
                </a:lnTo>
                <a:lnTo>
                  <a:pt x="127000" y="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2863938" y="3511628"/>
            <a:ext cx="76111" cy="76120"/>
          </a:xfrm>
          <a:custGeom>
            <a:rect b="b" l="l" r="r" t="t"/>
            <a:pathLst>
              <a:path extrusionOk="0" h="76120" w="76111">
                <a:moveTo>
                  <a:pt x="18962" y="6272"/>
                </a:moveTo>
                <a:lnTo>
                  <a:pt x="18962" y="6272"/>
                </a:lnTo>
                <a:lnTo>
                  <a:pt x="18962" y="37169"/>
                </a:lnTo>
                <a:lnTo>
                  <a:pt x="18962" y="67640"/>
                </a:lnTo>
                <a:lnTo>
                  <a:pt x="18962" y="71882"/>
                </a:lnTo>
                <a:lnTo>
                  <a:pt x="19668" y="73295"/>
                </a:lnTo>
                <a:lnTo>
                  <a:pt x="20843" y="74237"/>
                </a:lnTo>
                <a:lnTo>
                  <a:pt x="24032" y="75284"/>
                </a:lnTo>
                <a:lnTo>
                  <a:pt x="43188" y="76119"/>
                </a:lnTo>
                <a:lnTo>
                  <a:pt x="47385" y="72750"/>
                </a:lnTo>
                <a:lnTo>
                  <a:pt x="49233" y="69214"/>
                </a:lnTo>
                <a:lnTo>
                  <a:pt x="49726" y="67283"/>
                </a:lnTo>
                <a:lnTo>
                  <a:pt x="50761" y="65996"/>
                </a:lnTo>
                <a:lnTo>
                  <a:pt x="59463" y="60390"/>
                </a:lnTo>
                <a:lnTo>
                  <a:pt x="61657" y="56665"/>
                </a:lnTo>
                <a:lnTo>
                  <a:pt x="62242" y="54684"/>
                </a:lnTo>
                <a:lnTo>
                  <a:pt x="63338" y="53364"/>
                </a:lnTo>
                <a:lnTo>
                  <a:pt x="66436" y="51896"/>
                </a:lnTo>
                <a:lnTo>
                  <a:pt x="67545" y="50799"/>
                </a:lnTo>
                <a:lnTo>
                  <a:pt x="74658" y="37903"/>
                </a:lnTo>
                <a:lnTo>
                  <a:pt x="76104" y="19964"/>
                </a:lnTo>
                <a:lnTo>
                  <a:pt x="76110" y="15895"/>
                </a:lnTo>
                <a:lnTo>
                  <a:pt x="75405" y="14804"/>
                </a:lnTo>
                <a:lnTo>
                  <a:pt x="74229" y="14077"/>
                </a:lnTo>
                <a:lnTo>
                  <a:pt x="72740" y="13592"/>
                </a:lnTo>
                <a:lnTo>
                  <a:pt x="63247" y="7724"/>
                </a:lnTo>
                <a:lnTo>
                  <a:pt x="46472" y="5623"/>
                </a:lnTo>
                <a:lnTo>
                  <a:pt x="38011" y="1257"/>
                </a:lnTo>
                <a:lnTo>
                  <a:pt x="17728" y="0"/>
                </a:lnTo>
                <a:lnTo>
                  <a:pt x="13004" y="1838"/>
                </a:lnTo>
                <a:lnTo>
                  <a:pt x="7594" y="5396"/>
                </a:lnTo>
                <a:lnTo>
                  <a:pt x="208" y="6249"/>
                </a:lnTo>
                <a:lnTo>
                  <a:pt x="0" y="9636"/>
                </a:lnTo>
                <a:lnTo>
                  <a:pt x="676" y="10631"/>
                </a:lnTo>
                <a:lnTo>
                  <a:pt x="1832" y="11295"/>
                </a:lnTo>
                <a:lnTo>
                  <a:pt x="6262" y="12622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18"/>
          <p:cNvGrpSpPr/>
          <p:nvPr/>
        </p:nvGrpSpPr>
        <p:grpSpPr>
          <a:xfrm>
            <a:off x="3917959" y="3543300"/>
            <a:ext cx="684885" cy="564857"/>
            <a:chOff x="3917959" y="3543300"/>
            <a:chExt cx="684885" cy="564857"/>
          </a:xfrm>
        </p:grpSpPr>
        <p:sp>
          <p:nvSpPr>
            <p:cNvPr id="269" name="Google Shape;269;p18"/>
            <p:cNvSpPr/>
            <p:nvPr/>
          </p:nvSpPr>
          <p:spPr>
            <a:xfrm>
              <a:off x="3917959" y="3632200"/>
              <a:ext cx="50524" cy="349138"/>
            </a:xfrm>
            <a:custGeom>
              <a:rect b="b" l="l" r="r" t="t"/>
              <a:pathLst>
                <a:path extrusionOk="0" h="349138" w="50524">
                  <a:moveTo>
                    <a:pt x="38091" y="0"/>
                  </a:moveTo>
                  <a:lnTo>
                    <a:pt x="38091" y="0"/>
                  </a:lnTo>
                  <a:lnTo>
                    <a:pt x="43117" y="11933"/>
                  </a:lnTo>
                  <a:lnTo>
                    <a:pt x="49433" y="40519"/>
                  </a:lnTo>
                  <a:lnTo>
                    <a:pt x="50523" y="67349"/>
                  </a:lnTo>
                  <a:lnTo>
                    <a:pt x="47340" y="91530"/>
                  </a:lnTo>
                  <a:lnTo>
                    <a:pt x="44308" y="120621"/>
                  </a:lnTo>
                  <a:lnTo>
                    <a:pt x="37647" y="150931"/>
                  </a:lnTo>
                  <a:lnTo>
                    <a:pt x="31609" y="174778"/>
                  </a:lnTo>
                  <a:lnTo>
                    <a:pt x="25352" y="200423"/>
                  </a:lnTo>
                  <a:lnTo>
                    <a:pt x="20288" y="228052"/>
                  </a:lnTo>
                  <a:lnTo>
                    <a:pt x="14218" y="253891"/>
                  </a:lnTo>
                  <a:lnTo>
                    <a:pt x="6225" y="281260"/>
                  </a:lnTo>
                  <a:lnTo>
                    <a:pt x="812" y="311839"/>
                  </a:lnTo>
                  <a:lnTo>
                    <a:pt x="5" y="342710"/>
                  </a:lnTo>
                  <a:lnTo>
                    <a:pt x="0" y="344890"/>
                  </a:lnTo>
                  <a:lnTo>
                    <a:pt x="703" y="346343"/>
                  </a:lnTo>
                  <a:lnTo>
                    <a:pt x="1877" y="347312"/>
                  </a:lnTo>
                  <a:lnTo>
                    <a:pt x="5459" y="348867"/>
                  </a:lnTo>
                  <a:lnTo>
                    <a:pt x="9451" y="349137"/>
                  </a:lnTo>
                  <a:lnTo>
                    <a:pt x="10531" y="348469"/>
                  </a:lnTo>
                  <a:lnTo>
                    <a:pt x="11251" y="347318"/>
                  </a:lnTo>
                  <a:lnTo>
                    <a:pt x="11731" y="345845"/>
                  </a:lnTo>
                  <a:lnTo>
                    <a:pt x="31779" y="316928"/>
                  </a:lnTo>
                  <a:lnTo>
                    <a:pt x="40215" y="297083"/>
                  </a:lnTo>
                  <a:lnTo>
                    <a:pt x="44441" y="2667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3949779" y="3625939"/>
              <a:ext cx="114110" cy="184052"/>
            </a:xfrm>
            <a:custGeom>
              <a:rect b="b" l="l" r="r" t="t"/>
              <a:pathLst>
                <a:path extrusionOk="0" h="184052" w="114110">
                  <a:moveTo>
                    <a:pt x="12621" y="95161"/>
                  </a:moveTo>
                  <a:lnTo>
                    <a:pt x="12621" y="95161"/>
                  </a:lnTo>
                  <a:lnTo>
                    <a:pt x="12621" y="91790"/>
                  </a:lnTo>
                  <a:lnTo>
                    <a:pt x="10740" y="88254"/>
                  </a:lnTo>
                  <a:lnTo>
                    <a:pt x="8257" y="84330"/>
                  </a:lnTo>
                  <a:lnTo>
                    <a:pt x="6860" y="77449"/>
                  </a:lnTo>
                  <a:lnTo>
                    <a:pt x="6533" y="70590"/>
                  </a:lnTo>
                  <a:lnTo>
                    <a:pt x="5740" y="68198"/>
                  </a:lnTo>
                  <a:lnTo>
                    <a:pt x="4506" y="66602"/>
                  </a:lnTo>
                  <a:lnTo>
                    <a:pt x="2977" y="65538"/>
                  </a:lnTo>
                  <a:lnTo>
                    <a:pt x="1958" y="64124"/>
                  </a:lnTo>
                  <a:lnTo>
                    <a:pt x="827" y="60670"/>
                  </a:lnTo>
                  <a:lnTo>
                    <a:pt x="0" y="45169"/>
                  </a:lnTo>
                  <a:lnTo>
                    <a:pt x="1838" y="39311"/>
                  </a:lnTo>
                  <a:lnTo>
                    <a:pt x="4301" y="34355"/>
                  </a:lnTo>
                  <a:lnTo>
                    <a:pt x="6393" y="27599"/>
                  </a:lnTo>
                  <a:lnTo>
                    <a:pt x="18403" y="13496"/>
                  </a:lnTo>
                  <a:lnTo>
                    <a:pt x="30013" y="5034"/>
                  </a:lnTo>
                  <a:lnTo>
                    <a:pt x="42390" y="1429"/>
                  </a:lnTo>
                  <a:lnTo>
                    <a:pt x="71190" y="0"/>
                  </a:lnTo>
                  <a:lnTo>
                    <a:pt x="80226" y="643"/>
                  </a:lnTo>
                  <a:lnTo>
                    <a:pt x="90821" y="4988"/>
                  </a:lnTo>
                  <a:lnTo>
                    <a:pt x="96295" y="8753"/>
                  </a:lnTo>
                  <a:lnTo>
                    <a:pt x="105558" y="21988"/>
                  </a:lnTo>
                  <a:lnTo>
                    <a:pt x="112301" y="36309"/>
                  </a:lnTo>
                  <a:lnTo>
                    <a:pt x="114109" y="67034"/>
                  </a:lnTo>
                  <a:lnTo>
                    <a:pt x="105373" y="96362"/>
                  </a:lnTo>
                  <a:lnTo>
                    <a:pt x="95280" y="124486"/>
                  </a:lnTo>
                  <a:lnTo>
                    <a:pt x="89637" y="135914"/>
                  </a:lnTo>
                  <a:lnTo>
                    <a:pt x="61332" y="167025"/>
                  </a:lnTo>
                  <a:lnTo>
                    <a:pt x="48887" y="179535"/>
                  </a:lnTo>
                  <a:lnTo>
                    <a:pt x="42615" y="182050"/>
                  </a:lnTo>
                  <a:lnTo>
                    <a:pt x="20172" y="184051"/>
                  </a:lnTo>
                  <a:lnTo>
                    <a:pt x="19771" y="183349"/>
                  </a:lnTo>
                  <a:lnTo>
                    <a:pt x="19326" y="180687"/>
                  </a:lnTo>
                  <a:lnTo>
                    <a:pt x="18502" y="179695"/>
                  </a:lnTo>
                  <a:lnTo>
                    <a:pt x="15705" y="178593"/>
                  </a:lnTo>
                  <a:lnTo>
                    <a:pt x="15382" y="176888"/>
                  </a:lnTo>
                  <a:lnTo>
                    <a:pt x="18971" y="15866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4077112" y="3657631"/>
              <a:ext cx="158339" cy="126889"/>
            </a:xfrm>
            <a:custGeom>
              <a:rect b="b" l="l" r="r" t="t"/>
              <a:pathLst>
                <a:path extrusionOk="0" h="126889" w="158339">
                  <a:moveTo>
                    <a:pt x="113888" y="25369"/>
                  </a:moveTo>
                  <a:lnTo>
                    <a:pt x="113888" y="25369"/>
                  </a:lnTo>
                  <a:lnTo>
                    <a:pt x="113888" y="3931"/>
                  </a:lnTo>
                  <a:lnTo>
                    <a:pt x="113183" y="2611"/>
                  </a:lnTo>
                  <a:lnTo>
                    <a:pt x="112007" y="1730"/>
                  </a:lnTo>
                  <a:lnTo>
                    <a:pt x="108421" y="317"/>
                  </a:lnTo>
                  <a:lnTo>
                    <a:pt x="95407" y="0"/>
                  </a:lnTo>
                  <a:lnTo>
                    <a:pt x="83796" y="3349"/>
                  </a:lnTo>
                  <a:lnTo>
                    <a:pt x="58001" y="19743"/>
                  </a:lnTo>
                  <a:lnTo>
                    <a:pt x="26423" y="49509"/>
                  </a:lnTo>
                  <a:lnTo>
                    <a:pt x="17864" y="59381"/>
                  </a:lnTo>
                  <a:lnTo>
                    <a:pt x="2714" y="89643"/>
                  </a:lnTo>
                  <a:lnTo>
                    <a:pt x="0" y="103230"/>
                  </a:lnTo>
                  <a:lnTo>
                    <a:pt x="1652" y="107716"/>
                  </a:lnTo>
                  <a:lnTo>
                    <a:pt x="3081" y="109901"/>
                  </a:lnTo>
                  <a:lnTo>
                    <a:pt x="4739" y="111357"/>
                  </a:lnTo>
                  <a:lnTo>
                    <a:pt x="8463" y="112975"/>
                  </a:lnTo>
                  <a:lnTo>
                    <a:pt x="16602" y="114719"/>
                  </a:lnTo>
                  <a:lnTo>
                    <a:pt x="22895" y="118557"/>
                  </a:lnTo>
                  <a:lnTo>
                    <a:pt x="27115" y="119703"/>
                  </a:lnTo>
                  <a:lnTo>
                    <a:pt x="48389" y="114098"/>
                  </a:lnTo>
                  <a:lnTo>
                    <a:pt x="71751" y="102779"/>
                  </a:lnTo>
                  <a:lnTo>
                    <a:pt x="101199" y="81018"/>
                  </a:lnTo>
                  <a:lnTo>
                    <a:pt x="129294" y="54356"/>
                  </a:lnTo>
                  <a:lnTo>
                    <a:pt x="148381" y="34615"/>
                  </a:lnTo>
                  <a:lnTo>
                    <a:pt x="157314" y="20304"/>
                  </a:lnTo>
                  <a:lnTo>
                    <a:pt x="157656" y="20581"/>
                  </a:lnTo>
                  <a:lnTo>
                    <a:pt x="158035" y="22770"/>
                  </a:lnTo>
                  <a:lnTo>
                    <a:pt x="157430" y="23637"/>
                  </a:lnTo>
                  <a:lnTo>
                    <a:pt x="154877" y="24599"/>
                  </a:lnTo>
                  <a:lnTo>
                    <a:pt x="153914" y="25561"/>
                  </a:lnTo>
                  <a:lnTo>
                    <a:pt x="152844" y="28512"/>
                  </a:lnTo>
                  <a:lnTo>
                    <a:pt x="150219" y="45112"/>
                  </a:lnTo>
                  <a:lnTo>
                    <a:pt x="141014" y="69880"/>
                  </a:lnTo>
                  <a:lnTo>
                    <a:pt x="137918" y="82537"/>
                  </a:lnTo>
                  <a:lnTo>
                    <a:pt x="133922" y="96085"/>
                  </a:lnTo>
                  <a:lnTo>
                    <a:pt x="132945" y="120161"/>
                  </a:lnTo>
                  <a:lnTo>
                    <a:pt x="138406" y="126046"/>
                  </a:lnTo>
                  <a:lnTo>
                    <a:pt x="142398" y="126696"/>
                  </a:lnTo>
                  <a:lnTo>
                    <a:pt x="148049" y="126888"/>
                  </a:lnTo>
                  <a:lnTo>
                    <a:pt x="152119" y="125051"/>
                  </a:lnTo>
                  <a:lnTo>
                    <a:pt x="158338" y="12061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4286252" y="3638729"/>
              <a:ext cx="184149" cy="120472"/>
            </a:xfrm>
            <a:custGeom>
              <a:rect b="b" l="l" r="r" t="t"/>
              <a:pathLst>
                <a:path extrusionOk="0" h="120472" w="184149">
                  <a:moveTo>
                    <a:pt x="25398" y="63321"/>
                  </a:moveTo>
                  <a:lnTo>
                    <a:pt x="25398" y="63321"/>
                  </a:lnTo>
                  <a:lnTo>
                    <a:pt x="19931" y="68788"/>
                  </a:lnTo>
                  <a:lnTo>
                    <a:pt x="19310" y="72781"/>
                  </a:lnTo>
                  <a:lnTo>
                    <a:pt x="19126" y="78432"/>
                  </a:lnTo>
                  <a:lnTo>
                    <a:pt x="17201" y="82502"/>
                  </a:lnTo>
                  <a:lnTo>
                    <a:pt x="14699" y="86663"/>
                  </a:lnTo>
                  <a:lnTo>
                    <a:pt x="12585" y="92972"/>
                  </a:lnTo>
                  <a:lnTo>
                    <a:pt x="8509" y="99309"/>
                  </a:lnTo>
                  <a:lnTo>
                    <a:pt x="7309" y="103540"/>
                  </a:lnTo>
                  <a:lnTo>
                    <a:pt x="6283" y="104950"/>
                  </a:lnTo>
                  <a:lnTo>
                    <a:pt x="4893" y="105890"/>
                  </a:lnTo>
                  <a:lnTo>
                    <a:pt x="3262" y="106517"/>
                  </a:lnTo>
                  <a:lnTo>
                    <a:pt x="2174" y="107640"/>
                  </a:lnTo>
                  <a:lnTo>
                    <a:pt x="5" y="114095"/>
                  </a:lnTo>
                  <a:lnTo>
                    <a:pt x="0" y="110742"/>
                  </a:lnTo>
                  <a:lnTo>
                    <a:pt x="1880" y="107210"/>
                  </a:lnTo>
                  <a:lnTo>
                    <a:pt x="3369" y="105280"/>
                  </a:lnTo>
                  <a:lnTo>
                    <a:pt x="6906" y="103136"/>
                  </a:lnTo>
                  <a:lnTo>
                    <a:pt x="8837" y="102565"/>
                  </a:lnTo>
                  <a:lnTo>
                    <a:pt x="12863" y="96285"/>
                  </a:lnTo>
                  <a:lnTo>
                    <a:pt x="20979" y="82731"/>
                  </a:lnTo>
                  <a:lnTo>
                    <a:pt x="48626" y="52882"/>
                  </a:lnTo>
                  <a:lnTo>
                    <a:pt x="76319" y="25106"/>
                  </a:lnTo>
                  <a:lnTo>
                    <a:pt x="93723" y="9109"/>
                  </a:lnTo>
                  <a:lnTo>
                    <a:pt x="108672" y="2886"/>
                  </a:lnTo>
                  <a:lnTo>
                    <a:pt x="137735" y="0"/>
                  </a:lnTo>
                  <a:lnTo>
                    <a:pt x="143764" y="606"/>
                  </a:lnTo>
                  <a:lnTo>
                    <a:pt x="154387" y="4914"/>
                  </a:lnTo>
                  <a:lnTo>
                    <a:pt x="159867" y="8670"/>
                  </a:lnTo>
                  <a:lnTo>
                    <a:pt x="166919" y="18122"/>
                  </a:lnTo>
                  <a:lnTo>
                    <a:pt x="170106" y="26488"/>
                  </a:lnTo>
                  <a:lnTo>
                    <a:pt x="171331" y="45431"/>
                  </a:lnTo>
                  <a:lnTo>
                    <a:pt x="163605" y="74268"/>
                  </a:lnTo>
                  <a:lnTo>
                    <a:pt x="160906" y="79475"/>
                  </a:lnTo>
                  <a:lnTo>
                    <a:pt x="155661" y="94106"/>
                  </a:lnTo>
                  <a:lnTo>
                    <a:pt x="147801" y="107365"/>
                  </a:lnTo>
                  <a:lnTo>
                    <a:pt x="146068" y="119805"/>
                  </a:lnTo>
                  <a:lnTo>
                    <a:pt x="146048" y="120463"/>
                  </a:lnTo>
                  <a:lnTo>
                    <a:pt x="151515" y="120471"/>
                  </a:lnTo>
                  <a:lnTo>
                    <a:pt x="155508" y="117100"/>
                  </a:lnTo>
                  <a:lnTo>
                    <a:pt x="157308" y="113564"/>
                  </a:lnTo>
                  <a:lnTo>
                    <a:pt x="157788" y="111633"/>
                  </a:lnTo>
                  <a:lnTo>
                    <a:pt x="158813" y="110346"/>
                  </a:lnTo>
                  <a:lnTo>
                    <a:pt x="161835" y="108916"/>
                  </a:lnTo>
                  <a:lnTo>
                    <a:pt x="165529" y="104517"/>
                  </a:lnTo>
                  <a:lnTo>
                    <a:pt x="184148" y="8237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4381500" y="3657600"/>
              <a:ext cx="221344" cy="450557"/>
            </a:xfrm>
            <a:custGeom>
              <a:rect b="b" l="l" r="r" t="t"/>
              <a:pathLst>
                <a:path extrusionOk="0" h="450557" w="221344">
                  <a:moveTo>
                    <a:pt x="190500" y="12700"/>
                  </a:moveTo>
                  <a:lnTo>
                    <a:pt x="190500" y="12700"/>
                  </a:lnTo>
                  <a:lnTo>
                    <a:pt x="190500" y="42938"/>
                  </a:lnTo>
                  <a:lnTo>
                    <a:pt x="190500" y="46836"/>
                  </a:lnTo>
                  <a:lnTo>
                    <a:pt x="188619" y="50919"/>
                  </a:lnTo>
                  <a:lnTo>
                    <a:pt x="186136" y="55086"/>
                  </a:lnTo>
                  <a:lnTo>
                    <a:pt x="184412" y="62253"/>
                  </a:lnTo>
                  <a:lnTo>
                    <a:pt x="184150" y="75292"/>
                  </a:lnTo>
                  <a:lnTo>
                    <a:pt x="184856" y="75594"/>
                  </a:lnTo>
                  <a:lnTo>
                    <a:pt x="187521" y="75931"/>
                  </a:lnTo>
                  <a:lnTo>
                    <a:pt x="188514" y="75315"/>
                  </a:lnTo>
                  <a:lnTo>
                    <a:pt x="189176" y="74199"/>
                  </a:lnTo>
                  <a:lnTo>
                    <a:pt x="190422" y="70105"/>
                  </a:lnTo>
                  <a:lnTo>
                    <a:pt x="195961" y="64405"/>
                  </a:lnTo>
                  <a:lnTo>
                    <a:pt x="197380" y="58609"/>
                  </a:lnTo>
                  <a:lnTo>
                    <a:pt x="208107" y="44046"/>
                  </a:lnTo>
                  <a:lnTo>
                    <a:pt x="208588" y="42064"/>
                  </a:lnTo>
                  <a:lnTo>
                    <a:pt x="215255" y="31865"/>
                  </a:lnTo>
                  <a:lnTo>
                    <a:pt x="215613" y="28744"/>
                  </a:lnTo>
                  <a:lnTo>
                    <a:pt x="217654" y="25005"/>
                  </a:lnTo>
                  <a:lnTo>
                    <a:pt x="221343" y="20226"/>
                  </a:lnTo>
                  <a:lnTo>
                    <a:pt x="220939" y="19128"/>
                  </a:lnTo>
                  <a:lnTo>
                    <a:pt x="217706" y="14213"/>
                  </a:lnTo>
                  <a:lnTo>
                    <a:pt x="216138" y="7525"/>
                  </a:lnTo>
                  <a:lnTo>
                    <a:pt x="210454" y="986"/>
                  </a:lnTo>
                  <a:lnTo>
                    <a:pt x="208070" y="438"/>
                  </a:lnTo>
                  <a:lnTo>
                    <a:pt x="177683" y="0"/>
                  </a:lnTo>
                  <a:lnTo>
                    <a:pt x="169310" y="0"/>
                  </a:lnTo>
                  <a:lnTo>
                    <a:pt x="159605" y="3371"/>
                  </a:lnTo>
                  <a:lnTo>
                    <a:pt x="131159" y="23474"/>
                  </a:lnTo>
                  <a:lnTo>
                    <a:pt x="110897" y="42405"/>
                  </a:lnTo>
                  <a:lnTo>
                    <a:pt x="104668" y="52860"/>
                  </a:lnTo>
                  <a:lnTo>
                    <a:pt x="102206" y="63071"/>
                  </a:lnTo>
                  <a:lnTo>
                    <a:pt x="101610" y="79192"/>
                  </a:lnTo>
                  <a:lnTo>
                    <a:pt x="102312" y="80311"/>
                  </a:lnTo>
                  <a:lnTo>
                    <a:pt x="103486" y="81057"/>
                  </a:lnTo>
                  <a:lnTo>
                    <a:pt x="107068" y="82255"/>
                  </a:lnTo>
                  <a:lnTo>
                    <a:pt x="111060" y="82463"/>
                  </a:lnTo>
                  <a:lnTo>
                    <a:pt x="114741" y="84393"/>
                  </a:lnTo>
                  <a:lnTo>
                    <a:pt x="116711" y="85895"/>
                  </a:lnTo>
                  <a:lnTo>
                    <a:pt x="118729" y="86191"/>
                  </a:lnTo>
                  <a:lnTo>
                    <a:pt x="135474" y="82733"/>
                  </a:lnTo>
                  <a:lnTo>
                    <a:pt x="136883" y="81967"/>
                  </a:lnTo>
                  <a:lnTo>
                    <a:pt x="137822" y="80750"/>
                  </a:lnTo>
                  <a:lnTo>
                    <a:pt x="138448" y="79234"/>
                  </a:lnTo>
                  <a:lnTo>
                    <a:pt x="146071" y="73728"/>
                  </a:lnTo>
                  <a:lnTo>
                    <a:pt x="173692" y="59951"/>
                  </a:lnTo>
                  <a:lnTo>
                    <a:pt x="184893" y="57274"/>
                  </a:lnTo>
                  <a:lnTo>
                    <a:pt x="186762" y="55822"/>
                  </a:lnTo>
                  <a:lnTo>
                    <a:pt x="207344" y="32108"/>
                  </a:lnTo>
                  <a:lnTo>
                    <a:pt x="209275" y="27675"/>
                  </a:lnTo>
                  <a:lnTo>
                    <a:pt x="215600" y="19428"/>
                  </a:lnTo>
                  <a:lnTo>
                    <a:pt x="215874" y="13616"/>
                  </a:lnTo>
                  <a:lnTo>
                    <a:pt x="215893" y="16342"/>
                  </a:lnTo>
                  <a:lnTo>
                    <a:pt x="215190" y="17245"/>
                  </a:lnTo>
                  <a:lnTo>
                    <a:pt x="210432" y="18812"/>
                  </a:lnTo>
                  <a:lnTo>
                    <a:pt x="209942" y="20825"/>
                  </a:lnTo>
                  <a:lnTo>
                    <a:pt x="209812" y="22351"/>
                  </a:lnTo>
                  <a:lnTo>
                    <a:pt x="209019" y="23367"/>
                  </a:lnTo>
                  <a:lnTo>
                    <a:pt x="206256" y="24496"/>
                  </a:lnTo>
                  <a:lnTo>
                    <a:pt x="205237" y="25503"/>
                  </a:lnTo>
                  <a:lnTo>
                    <a:pt x="204106" y="28503"/>
                  </a:lnTo>
                  <a:lnTo>
                    <a:pt x="202673" y="36178"/>
                  </a:lnTo>
                  <a:lnTo>
                    <a:pt x="198889" y="43097"/>
                  </a:lnTo>
                  <a:lnTo>
                    <a:pt x="191462" y="74195"/>
                  </a:lnTo>
                  <a:lnTo>
                    <a:pt x="189047" y="80718"/>
                  </a:lnTo>
                  <a:lnTo>
                    <a:pt x="186326" y="86675"/>
                  </a:lnTo>
                  <a:lnTo>
                    <a:pt x="184278" y="114417"/>
                  </a:lnTo>
                  <a:lnTo>
                    <a:pt x="184157" y="143940"/>
                  </a:lnTo>
                  <a:lnTo>
                    <a:pt x="189912" y="173567"/>
                  </a:lnTo>
                  <a:lnTo>
                    <a:pt x="191031" y="186267"/>
                  </a:lnTo>
                  <a:lnTo>
                    <a:pt x="196247" y="211667"/>
                  </a:lnTo>
                  <a:lnTo>
                    <a:pt x="196815" y="241300"/>
                  </a:lnTo>
                  <a:lnTo>
                    <a:pt x="196848" y="270933"/>
                  </a:lnTo>
                  <a:lnTo>
                    <a:pt x="196850" y="301801"/>
                  </a:lnTo>
                  <a:lnTo>
                    <a:pt x="196145" y="332265"/>
                  </a:lnTo>
                  <a:lnTo>
                    <a:pt x="190892" y="361947"/>
                  </a:lnTo>
                  <a:lnTo>
                    <a:pt x="189969" y="370415"/>
                  </a:lnTo>
                  <a:lnTo>
                    <a:pt x="185482" y="382411"/>
                  </a:lnTo>
                  <a:lnTo>
                    <a:pt x="169303" y="407524"/>
                  </a:lnTo>
                  <a:lnTo>
                    <a:pt x="151838" y="418969"/>
                  </a:lnTo>
                  <a:lnTo>
                    <a:pt x="120243" y="438147"/>
                  </a:lnTo>
                  <a:lnTo>
                    <a:pt x="112002" y="441677"/>
                  </a:lnTo>
                  <a:lnTo>
                    <a:pt x="82539" y="449360"/>
                  </a:lnTo>
                  <a:lnTo>
                    <a:pt x="65615" y="450556"/>
                  </a:lnTo>
                  <a:lnTo>
                    <a:pt x="35983" y="445071"/>
                  </a:lnTo>
                  <a:lnTo>
                    <a:pt x="23283" y="443964"/>
                  </a:lnTo>
                  <a:lnTo>
                    <a:pt x="0" y="4381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4108450" y="3543300"/>
              <a:ext cx="63501" cy="69851"/>
            </a:xfrm>
            <a:custGeom>
              <a:rect b="b" l="l" r="r" t="t"/>
              <a:pathLst>
                <a:path extrusionOk="0" h="69851" w="63501">
                  <a:moveTo>
                    <a:pt x="0" y="0"/>
                  </a:moveTo>
                  <a:lnTo>
                    <a:pt x="0" y="0"/>
                  </a:lnTo>
                  <a:lnTo>
                    <a:pt x="10125" y="10831"/>
                  </a:lnTo>
                  <a:lnTo>
                    <a:pt x="14073" y="19099"/>
                  </a:lnTo>
                  <a:lnTo>
                    <a:pt x="38111" y="50408"/>
                  </a:lnTo>
                  <a:lnTo>
                    <a:pt x="47979" y="61332"/>
                  </a:lnTo>
                  <a:lnTo>
                    <a:pt x="49546" y="65594"/>
                  </a:lnTo>
                  <a:lnTo>
                    <a:pt x="50669" y="67013"/>
                  </a:lnTo>
                  <a:lnTo>
                    <a:pt x="53799" y="68589"/>
                  </a:lnTo>
                  <a:lnTo>
                    <a:pt x="63500" y="698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8"/>
          <p:cNvGrpSpPr/>
          <p:nvPr/>
        </p:nvGrpSpPr>
        <p:grpSpPr>
          <a:xfrm>
            <a:off x="4851400" y="3505200"/>
            <a:ext cx="444501" cy="412744"/>
            <a:chOff x="4851400" y="3505200"/>
            <a:chExt cx="444501" cy="412744"/>
          </a:xfrm>
        </p:grpSpPr>
        <p:sp>
          <p:nvSpPr>
            <p:cNvPr id="276" name="Google Shape;276;p18"/>
            <p:cNvSpPr/>
            <p:nvPr/>
          </p:nvSpPr>
          <p:spPr>
            <a:xfrm>
              <a:off x="4946650" y="3625850"/>
              <a:ext cx="69851" cy="31751"/>
            </a:xfrm>
            <a:custGeom>
              <a:rect b="b" l="l" r="r" t="t"/>
              <a:pathLst>
                <a:path extrusionOk="0" h="31751" w="69851">
                  <a:moveTo>
                    <a:pt x="0" y="31750"/>
                  </a:moveTo>
                  <a:lnTo>
                    <a:pt x="0" y="31750"/>
                  </a:lnTo>
                  <a:lnTo>
                    <a:pt x="5467" y="31750"/>
                  </a:lnTo>
                  <a:lnTo>
                    <a:pt x="5761" y="31045"/>
                  </a:lnTo>
                  <a:lnTo>
                    <a:pt x="6088" y="28379"/>
                  </a:lnTo>
                  <a:lnTo>
                    <a:pt x="6881" y="27386"/>
                  </a:lnTo>
                  <a:lnTo>
                    <a:pt x="19205" y="20490"/>
                  </a:lnTo>
                  <a:lnTo>
                    <a:pt x="30918" y="15963"/>
                  </a:lnTo>
                  <a:lnTo>
                    <a:pt x="44061" y="8103"/>
                  </a:lnTo>
                  <a:lnTo>
                    <a:pt x="48511" y="6424"/>
                  </a:lnTo>
                  <a:lnTo>
                    <a:pt x="54983" y="2217"/>
                  </a:lnTo>
                  <a:lnTo>
                    <a:pt x="62238" y="292"/>
                  </a:lnTo>
                  <a:lnTo>
                    <a:pt x="698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4851400" y="3676650"/>
              <a:ext cx="146051" cy="241294"/>
            </a:xfrm>
            <a:custGeom>
              <a:rect b="b" l="l" r="r" t="t"/>
              <a:pathLst>
                <a:path extrusionOk="0" h="241294" w="146051">
                  <a:moveTo>
                    <a:pt x="146050" y="0"/>
                  </a:moveTo>
                  <a:lnTo>
                    <a:pt x="146050" y="0"/>
                  </a:lnTo>
                  <a:lnTo>
                    <a:pt x="146050" y="28411"/>
                  </a:lnTo>
                  <a:lnTo>
                    <a:pt x="146050" y="59084"/>
                  </a:lnTo>
                  <a:lnTo>
                    <a:pt x="145345" y="70004"/>
                  </a:lnTo>
                  <a:lnTo>
                    <a:pt x="140092" y="99603"/>
                  </a:lnTo>
                  <a:lnTo>
                    <a:pt x="139046" y="116990"/>
                  </a:lnTo>
                  <a:lnTo>
                    <a:pt x="133943" y="137503"/>
                  </a:lnTo>
                  <a:lnTo>
                    <a:pt x="133360" y="166851"/>
                  </a:lnTo>
                  <a:lnTo>
                    <a:pt x="132649" y="173639"/>
                  </a:lnTo>
                  <a:lnTo>
                    <a:pt x="128325" y="185627"/>
                  </a:lnTo>
                  <a:lnTo>
                    <a:pt x="125235" y="204653"/>
                  </a:lnTo>
                  <a:lnTo>
                    <a:pt x="120128" y="214449"/>
                  </a:lnTo>
                  <a:lnTo>
                    <a:pt x="110703" y="226292"/>
                  </a:lnTo>
                  <a:lnTo>
                    <a:pt x="109173" y="230632"/>
                  </a:lnTo>
                  <a:lnTo>
                    <a:pt x="108060" y="232071"/>
                  </a:lnTo>
                  <a:lnTo>
                    <a:pt x="96726" y="239239"/>
                  </a:lnTo>
                  <a:lnTo>
                    <a:pt x="90070" y="241029"/>
                  </a:lnTo>
                  <a:lnTo>
                    <a:pt x="74003" y="241293"/>
                  </a:lnTo>
                  <a:lnTo>
                    <a:pt x="69814" y="239415"/>
                  </a:lnTo>
                  <a:lnTo>
                    <a:pt x="65601" y="236934"/>
                  </a:lnTo>
                  <a:lnTo>
                    <a:pt x="59262" y="234833"/>
                  </a:lnTo>
                  <a:lnTo>
                    <a:pt x="29502" y="211649"/>
                  </a:lnTo>
                  <a:lnTo>
                    <a:pt x="10661" y="194733"/>
                  </a:lnTo>
                  <a:lnTo>
                    <a:pt x="8266" y="190500"/>
                  </a:lnTo>
                  <a:lnTo>
                    <a:pt x="663" y="167100"/>
                  </a:lnTo>
                  <a:lnTo>
                    <a:pt x="0" y="1524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5003913" y="3683002"/>
              <a:ext cx="126888" cy="126701"/>
            </a:xfrm>
            <a:custGeom>
              <a:rect b="b" l="l" r="r" t="t"/>
              <a:pathLst>
                <a:path extrusionOk="0" h="126701" w="126888">
                  <a:moveTo>
                    <a:pt x="101487" y="25398"/>
                  </a:moveTo>
                  <a:lnTo>
                    <a:pt x="101487" y="25398"/>
                  </a:lnTo>
                  <a:lnTo>
                    <a:pt x="98116" y="25398"/>
                  </a:lnTo>
                  <a:lnTo>
                    <a:pt x="97123" y="24693"/>
                  </a:lnTo>
                  <a:lnTo>
                    <a:pt x="96461" y="23517"/>
                  </a:lnTo>
                  <a:lnTo>
                    <a:pt x="95311" y="18931"/>
                  </a:lnTo>
                  <a:lnTo>
                    <a:pt x="95137" y="3062"/>
                  </a:lnTo>
                  <a:lnTo>
                    <a:pt x="94432" y="2041"/>
                  </a:lnTo>
                  <a:lnTo>
                    <a:pt x="93255" y="1360"/>
                  </a:lnTo>
                  <a:lnTo>
                    <a:pt x="88670" y="177"/>
                  </a:lnTo>
                  <a:lnTo>
                    <a:pt x="73683" y="0"/>
                  </a:lnTo>
                  <a:lnTo>
                    <a:pt x="69609" y="1880"/>
                  </a:lnTo>
                  <a:lnTo>
                    <a:pt x="39730" y="30036"/>
                  </a:lnTo>
                  <a:lnTo>
                    <a:pt x="20769" y="60903"/>
                  </a:lnTo>
                  <a:lnTo>
                    <a:pt x="8595" y="88687"/>
                  </a:lnTo>
                  <a:lnTo>
                    <a:pt x="1173" y="108504"/>
                  </a:lnTo>
                  <a:lnTo>
                    <a:pt x="0" y="119256"/>
                  </a:lnTo>
                  <a:lnTo>
                    <a:pt x="3292" y="123607"/>
                  </a:lnTo>
                  <a:lnTo>
                    <a:pt x="6809" y="125490"/>
                  </a:lnTo>
                  <a:lnTo>
                    <a:pt x="11446" y="126700"/>
                  </a:lnTo>
                  <a:lnTo>
                    <a:pt x="19344" y="121933"/>
                  </a:lnTo>
                  <a:lnTo>
                    <a:pt x="29575" y="120112"/>
                  </a:lnTo>
                  <a:lnTo>
                    <a:pt x="37998" y="115655"/>
                  </a:lnTo>
                  <a:lnTo>
                    <a:pt x="40111" y="115203"/>
                  </a:lnTo>
                  <a:lnTo>
                    <a:pt x="71810" y="90426"/>
                  </a:lnTo>
                  <a:lnTo>
                    <a:pt x="92963" y="60723"/>
                  </a:lnTo>
                  <a:lnTo>
                    <a:pt x="99594" y="46199"/>
                  </a:lnTo>
                  <a:lnTo>
                    <a:pt x="101113" y="39698"/>
                  </a:lnTo>
                  <a:lnTo>
                    <a:pt x="101943" y="39165"/>
                  </a:lnTo>
                  <a:lnTo>
                    <a:pt x="106921" y="38239"/>
                  </a:lnTo>
                  <a:lnTo>
                    <a:pt x="104195" y="38139"/>
                  </a:lnTo>
                  <a:lnTo>
                    <a:pt x="103292" y="38831"/>
                  </a:lnTo>
                  <a:lnTo>
                    <a:pt x="102290" y="41481"/>
                  </a:lnTo>
                  <a:lnTo>
                    <a:pt x="99712" y="52846"/>
                  </a:lnTo>
                  <a:lnTo>
                    <a:pt x="96492" y="62223"/>
                  </a:lnTo>
                  <a:lnTo>
                    <a:pt x="95035" y="67165"/>
                  </a:lnTo>
                  <a:lnTo>
                    <a:pt x="90952" y="74619"/>
                  </a:lnTo>
                  <a:lnTo>
                    <a:pt x="88843" y="103666"/>
                  </a:lnTo>
                  <a:lnTo>
                    <a:pt x="88812" y="109103"/>
                  </a:lnTo>
                  <a:lnTo>
                    <a:pt x="89509" y="110835"/>
                  </a:lnTo>
                  <a:lnTo>
                    <a:pt x="90680" y="111989"/>
                  </a:lnTo>
                  <a:lnTo>
                    <a:pt x="93861" y="113272"/>
                  </a:lnTo>
                  <a:lnTo>
                    <a:pt x="125006" y="114296"/>
                  </a:lnTo>
                  <a:lnTo>
                    <a:pt x="126887" y="11429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5175535" y="3676678"/>
              <a:ext cx="120366" cy="126973"/>
            </a:xfrm>
            <a:custGeom>
              <a:rect b="b" l="l" r="r" t="t"/>
              <a:pathLst>
                <a:path extrusionOk="0" h="126973" w="120366">
                  <a:moveTo>
                    <a:pt x="18765" y="19022"/>
                  </a:moveTo>
                  <a:lnTo>
                    <a:pt x="18765" y="19022"/>
                  </a:lnTo>
                  <a:lnTo>
                    <a:pt x="15394" y="22393"/>
                  </a:lnTo>
                  <a:lnTo>
                    <a:pt x="13739" y="25929"/>
                  </a:lnTo>
                  <a:lnTo>
                    <a:pt x="8066" y="54437"/>
                  </a:lnTo>
                  <a:lnTo>
                    <a:pt x="5952" y="69497"/>
                  </a:lnTo>
                  <a:lnTo>
                    <a:pt x="1157" y="83503"/>
                  </a:lnTo>
                  <a:lnTo>
                    <a:pt x="0" y="96278"/>
                  </a:lnTo>
                  <a:lnTo>
                    <a:pt x="1723" y="101101"/>
                  </a:lnTo>
                  <a:lnTo>
                    <a:pt x="5810" y="107522"/>
                  </a:lnTo>
                  <a:lnTo>
                    <a:pt x="12147" y="107912"/>
                  </a:lnTo>
                  <a:lnTo>
                    <a:pt x="17432" y="103556"/>
                  </a:lnTo>
                  <a:lnTo>
                    <a:pt x="23231" y="101455"/>
                  </a:lnTo>
                  <a:lnTo>
                    <a:pt x="46284" y="80379"/>
                  </a:lnTo>
                  <a:lnTo>
                    <a:pt x="63215" y="50606"/>
                  </a:lnTo>
                  <a:lnTo>
                    <a:pt x="66742" y="42231"/>
                  </a:lnTo>
                  <a:lnTo>
                    <a:pt x="69434" y="30289"/>
                  </a:lnTo>
                  <a:lnTo>
                    <a:pt x="73681" y="21263"/>
                  </a:lnTo>
                  <a:lnTo>
                    <a:pt x="75915" y="0"/>
                  </a:lnTo>
                  <a:lnTo>
                    <a:pt x="72544" y="3351"/>
                  </a:lnTo>
                  <a:lnTo>
                    <a:pt x="70889" y="6883"/>
                  </a:lnTo>
                  <a:lnTo>
                    <a:pt x="65216" y="34682"/>
                  </a:lnTo>
                  <a:lnTo>
                    <a:pt x="61451" y="61640"/>
                  </a:lnTo>
                  <a:lnTo>
                    <a:pt x="58903" y="67597"/>
                  </a:lnTo>
                  <a:lnTo>
                    <a:pt x="57133" y="83649"/>
                  </a:lnTo>
                  <a:lnTo>
                    <a:pt x="58866" y="88432"/>
                  </a:lnTo>
                  <a:lnTo>
                    <a:pt x="61282" y="92910"/>
                  </a:lnTo>
                  <a:lnTo>
                    <a:pt x="62833" y="101533"/>
                  </a:lnTo>
                  <a:lnTo>
                    <a:pt x="62960" y="103663"/>
                  </a:lnTo>
                  <a:lnTo>
                    <a:pt x="64983" y="107911"/>
                  </a:lnTo>
                  <a:lnTo>
                    <a:pt x="67529" y="112150"/>
                  </a:lnTo>
                  <a:lnTo>
                    <a:pt x="68660" y="116387"/>
                  </a:lnTo>
                  <a:lnTo>
                    <a:pt x="69667" y="117799"/>
                  </a:lnTo>
                  <a:lnTo>
                    <a:pt x="71044" y="118740"/>
                  </a:lnTo>
                  <a:lnTo>
                    <a:pt x="76354" y="120064"/>
                  </a:lnTo>
                  <a:lnTo>
                    <a:pt x="78324" y="120250"/>
                  </a:lnTo>
                  <a:lnTo>
                    <a:pt x="82395" y="122338"/>
                  </a:lnTo>
                  <a:lnTo>
                    <a:pt x="86556" y="124912"/>
                  </a:lnTo>
                  <a:lnTo>
                    <a:pt x="93719" y="126701"/>
                  </a:lnTo>
                  <a:lnTo>
                    <a:pt x="110933" y="126972"/>
                  </a:lnTo>
                  <a:lnTo>
                    <a:pt x="111960" y="126266"/>
                  </a:lnTo>
                  <a:lnTo>
                    <a:pt x="112645" y="125091"/>
                  </a:lnTo>
                  <a:lnTo>
                    <a:pt x="113102" y="123601"/>
                  </a:lnTo>
                  <a:lnTo>
                    <a:pt x="114112" y="122608"/>
                  </a:lnTo>
                  <a:lnTo>
                    <a:pt x="120365" y="12062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003800" y="3505200"/>
              <a:ext cx="158751" cy="82543"/>
            </a:xfrm>
            <a:custGeom>
              <a:rect b="b" l="l" r="r" t="t"/>
              <a:pathLst>
                <a:path extrusionOk="0" h="82543" w="15875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364" y="26105"/>
                  </a:lnTo>
                  <a:lnTo>
                    <a:pt x="5026" y="27281"/>
                  </a:lnTo>
                  <a:lnTo>
                    <a:pt x="5467" y="28771"/>
                  </a:lnTo>
                  <a:lnTo>
                    <a:pt x="6467" y="29764"/>
                  </a:lnTo>
                  <a:lnTo>
                    <a:pt x="13141" y="33239"/>
                  </a:lnTo>
                  <a:lnTo>
                    <a:pt x="15111" y="34860"/>
                  </a:lnTo>
                  <a:lnTo>
                    <a:pt x="17299" y="38541"/>
                  </a:lnTo>
                  <a:lnTo>
                    <a:pt x="18978" y="42529"/>
                  </a:lnTo>
                  <a:lnTo>
                    <a:pt x="29988" y="57161"/>
                  </a:lnTo>
                  <a:lnTo>
                    <a:pt x="31672" y="61388"/>
                  </a:lnTo>
                  <a:lnTo>
                    <a:pt x="49833" y="81580"/>
                  </a:lnTo>
                  <a:lnTo>
                    <a:pt x="56183" y="82465"/>
                  </a:lnTo>
                  <a:lnTo>
                    <a:pt x="65903" y="82542"/>
                  </a:lnTo>
                  <a:lnTo>
                    <a:pt x="69978" y="80665"/>
                  </a:lnTo>
                  <a:lnTo>
                    <a:pt x="74140" y="78184"/>
                  </a:lnTo>
                  <a:lnTo>
                    <a:pt x="80449" y="76083"/>
                  </a:lnTo>
                  <a:lnTo>
                    <a:pt x="111021" y="48377"/>
                  </a:lnTo>
                  <a:lnTo>
                    <a:pt x="141193" y="23643"/>
                  </a:lnTo>
                  <a:lnTo>
                    <a:pt x="1587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3498850" y="3562350"/>
            <a:ext cx="222251" cy="257601"/>
            <a:chOff x="3498850" y="3562350"/>
            <a:chExt cx="222251" cy="257601"/>
          </a:xfrm>
        </p:grpSpPr>
        <p:sp>
          <p:nvSpPr>
            <p:cNvPr id="282" name="Google Shape;282;p18"/>
            <p:cNvSpPr/>
            <p:nvPr/>
          </p:nvSpPr>
          <p:spPr>
            <a:xfrm>
              <a:off x="3644900" y="3683000"/>
              <a:ext cx="76201" cy="136951"/>
            </a:xfrm>
            <a:custGeom>
              <a:rect b="b" l="l" r="r" t="t"/>
              <a:pathLst>
                <a:path extrusionOk="0" h="136951" w="76201">
                  <a:moveTo>
                    <a:pt x="0" y="0"/>
                  </a:moveTo>
                  <a:lnTo>
                    <a:pt x="0" y="0"/>
                  </a:lnTo>
                  <a:lnTo>
                    <a:pt x="0" y="30356"/>
                  </a:lnTo>
                  <a:lnTo>
                    <a:pt x="0" y="62037"/>
                  </a:lnTo>
                  <a:lnTo>
                    <a:pt x="0" y="93081"/>
                  </a:lnTo>
                  <a:lnTo>
                    <a:pt x="0" y="97343"/>
                  </a:lnTo>
                  <a:lnTo>
                    <a:pt x="1881" y="101590"/>
                  </a:lnTo>
                  <a:lnTo>
                    <a:pt x="11740" y="113307"/>
                  </a:lnTo>
                  <a:lnTo>
                    <a:pt x="12416" y="117377"/>
                  </a:lnTo>
                  <a:lnTo>
                    <a:pt x="13216" y="118468"/>
                  </a:lnTo>
                  <a:lnTo>
                    <a:pt x="14455" y="119195"/>
                  </a:lnTo>
                  <a:lnTo>
                    <a:pt x="19150" y="120458"/>
                  </a:lnTo>
                  <a:lnTo>
                    <a:pt x="22152" y="120565"/>
                  </a:lnTo>
                  <a:lnTo>
                    <a:pt x="25838" y="118730"/>
                  </a:lnTo>
                  <a:lnTo>
                    <a:pt x="29828" y="116269"/>
                  </a:lnTo>
                  <a:lnTo>
                    <a:pt x="33953" y="115175"/>
                  </a:lnTo>
                  <a:lnTo>
                    <a:pt x="35335" y="114178"/>
                  </a:lnTo>
                  <a:lnTo>
                    <a:pt x="36257" y="112807"/>
                  </a:lnTo>
                  <a:lnTo>
                    <a:pt x="36871" y="111188"/>
                  </a:lnTo>
                  <a:lnTo>
                    <a:pt x="37986" y="110109"/>
                  </a:lnTo>
                  <a:lnTo>
                    <a:pt x="44845" y="106495"/>
                  </a:lnTo>
                  <a:lnTo>
                    <a:pt x="46830" y="104863"/>
                  </a:lnTo>
                  <a:lnTo>
                    <a:pt x="49036" y="101169"/>
                  </a:lnTo>
                  <a:lnTo>
                    <a:pt x="50722" y="97175"/>
                  </a:lnTo>
                  <a:lnTo>
                    <a:pt x="61738" y="82539"/>
                  </a:lnTo>
                  <a:lnTo>
                    <a:pt x="63422" y="78312"/>
                  </a:lnTo>
                  <a:lnTo>
                    <a:pt x="67632" y="71965"/>
                  </a:lnTo>
                  <a:lnTo>
                    <a:pt x="69193" y="65617"/>
                  </a:lnTo>
                  <a:lnTo>
                    <a:pt x="69764" y="55033"/>
                  </a:lnTo>
                  <a:lnTo>
                    <a:pt x="71693" y="50800"/>
                  </a:lnTo>
                  <a:lnTo>
                    <a:pt x="75936" y="44822"/>
                  </a:lnTo>
                  <a:lnTo>
                    <a:pt x="76200" y="38124"/>
                  </a:lnTo>
                  <a:lnTo>
                    <a:pt x="70733" y="43569"/>
                  </a:lnTo>
                  <a:lnTo>
                    <a:pt x="70112" y="47560"/>
                  </a:lnTo>
                  <a:lnTo>
                    <a:pt x="69873" y="55983"/>
                  </a:lnTo>
                  <a:lnTo>
                    <a:pt x="65491" y="61989"/>
                  </a:lnTo>
                  <a:lnTo>
                    <a:pt x="64090" y="67913"/>
                  </a:lnTo>
                  <a:lnTo>
                    <a:pt x="63505" y="98896"/>
                  </a:lnTo>
                  <a:lnTo>
                    <a:pt x="63500" y="116394"/>
                  </a:lnTo>
                  <a:lnTo>
                    <a:pt x="65381" y="120640"/>
                  </a:lnTo>
                  <a:lnTo>
                    <a:pt x="68967" y="125743"/>
                  </a:lnTo>
                  <a:lnTo>
                    <a:pt x="69827" y="133056"/>
                  </a:lnTo>
                  <a:lnTo>
                    <a:pt x="69845" y="136950"/>
                  </a:lnTo>
                  <a:lnTo>
                    <a:pt x="69850" y="1270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498850" y="3562350"/>
              <a:ext cx="88901" cy="69851"/>
            </a:xfrm>
            <a:custGeom>
              <a:rect b="b" l="l" r="r" t="t"/>
              <a:pathLst>
                <a:path extrusionOk="0" h="69851" w="889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3" y="1881"/>
                  </a:lnTo>
                  <a:lnTo>
                    <a:pt x="80062" y="3371"/>
                  </a:lnTo>
                  <a:lnTo>
                    <a:pt x="77917" y="6907"/>
                  </a:lnTo>
                  <a:lnTo>
                    <a:pt x="77345" y="8838"/>
                  </a:lnTo>
                  <a:lnTo>
                    <a:pt x="76258" y="10125"/>
                  </a:lnTo>
                  <a:lnTo>
                    <a:pt x="73168" y="11555"/>
                  </a:lnTo>
                  <a:lnTo>
                    <a:pt x="69443" y="15954"/>
                  </a:lnTo>
                  <a:lnTo>
                    <a:pt x="61303" y="26905"/>
                  </a:lnTo>
                  <a:lnTo>
                    <a:pt x="30776" y="52018"/>
                  </a:lnTo>
                  <a:lnTo>
                    <a:pt x="25907" y="54870"/>
                  </a:lnTo>
                  <a:lnTo>
                    <a:pt x="21392" y="56842"/>
                  </a:lnTo>
                  <a:lnTo>
                    <a:pt x="17033" y="60070"/>
                  </a:lnTo>
                  <a:lnTo>
                    <a:pt x="14626" y="63857"/>
                  </a:lnTo>
                  <a:lnTo>
                    <a:pt x="13984" y="65855"/>
                  </a:lnTo>
                  <a:lnTo>
                    <a:pt x="12851" y="67187"/>
                  </a:lnTo>
                  <a:lnTo>
                    <a:pt x="7345" y="69499"/>
                  </a:lnTo>
                  <a:lnTo>
                    <a:pt x="0" y="698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1905000" y="4235452"/>
            <a:ext cx="641351" cy="387315"/>
            <a:chOff x="1905000" y="4235452"/>
            <a:chExt cx="641351" cy="387315"/>
          </a:xfrm>
        </p:grpSpPr>
        <p:sp>
          <p:nvSpPr>
            <p:cNvPr id="285" name="Google Shape;285;p18"/>
            <p:cNvSpPr/>
            <p:nvPr/>
          </p:nvSpPr>
          <p:spPr>
            <a:xfrm>
              <a:off x="1936752" y="4235452"/>
              <a:ext cx="44449" cy="387315"/>
            </a:xfrm>
            <a:custGeom>
              <a:rect b="b" l="l" r="r" t="t"/>
              <a:pathLst>
                <a:path extrusionOk="0" h="387315" w="44449">
                  <a:moveTo>
                    <a:pt x="25398" y="6348"/>
                  </a:moveTo>
                  <a:lnTo>
                    <a:pt x="25398" y="6348"/>
                  </a:lnTo>
                  <a:lnTo>
                    <a:pt x="25398" y="2977"/>
                  </a:lnTo>
                  <a:lnTo>
                    <a:pt x="24692" y="1984"/>
                  </a:lnTo>
                  <a:lnTo>
                    <a:pt x="23517" y="1322"/>
                  </a:lnTo>
                  <a:lnTo>
                    <a:pt x="19055" y="0"/>
                  </a:lnTo>
                  <a:lnTo>
                    <a:pt x="19048" y="14925"/>
                  </a:lnTo>
                  <a:lnTo>
                    <a:pt x="20929" y="19097"/>
                  </a:lnTo>
                  <a:lnTo>
                    <a:pt x="22419" y="21197"/>
                  </a:lnTo>
                  <a:lnTo>
                    <a:pt x="24515" y="30895"/>
                  </a:lnTo>
                  <a:lnTo>
                    <a:pt x="25929" y="56953"/>
                  </a:lnTo>
                  <a:lnTo>
                    <a:pt x="29005" y="80295"/>
                  </a:lnTo>
                  <a:lnTo>
                    <a:pt x="26320" y="107503"/>
                  </a:lnTo>
                  <a:lnTo>
                    <a:pt x="22209" y="133260"/>
                  </a:lnTo>
                  <a:lnTo>
                    <a:pt x="15308" y="163095"/>
                  </a:lnTo>
                  <a:lnTo>
                    <a:pt x="11332" y="190103"/>
                  </a:lnTo>
                  <a:lnTo>
                    <a:pt x="7333" y="215820"/>
                  </a:lnTo>
                  <a:lnTo>
                    <a:pt x="2178" y="241282"/>
                  </a:lnTo>
                  <a:lnTo>
                    <a:pt x="429" y="266695"/>
                  </a:lnTo>
                  <a:lnTo>
                    <a:pt x="83" y="292098"/>
                  </a:lnTo>
                  <a:lnTo>
                    <a:pt x="15" y="317498"/>
                  </a:lnTo>
                  <a:lnTo>
                    <a:pt x="0" y="345877"/>
                  </a:lnTo>
                  <a:lnTo>
                    <a:pt x="1881" y="353159"/>
                  </a:lnTo>
                  <a:lnTo>
                    <a:pt x="4362" y="359452"/>
                  </a:lnTo>
                  <a:lnTo>
                    <a:pt x="6879" y="378198"/>
                  </a:lnTo>
                  <a:lnTo>
                    <a:pt x="12430" y="386949"/>
                  </a:lnTo>
                  <a:lnTo>
                    <a:pt x="21513" y="387314"/>
                  </a:lnTo>
                  <a:lnTo>
                    <a:pt x="22808" y="386619"/>
                  </a:lnTo>
                  <a:lnTo>
                    <a:pt x="23671" y="385451"/>
                  </a:lnTo>
                  <a:lnTo>
                    <a:pt x="25336" y="382272"/>
                  </a:lnTo>
                  <a:lnTo>
                    <a:pt x="28428" y="378507"/>
                  </a:lnTo>
                  <a:lnTo>
                    <a:pt x="39820" y="370340"/>
                  </a:lnTo>
                  <a:lnTo>
                    <a:pt x="44448" y="36194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905000" y="4406900"/>
              <a:ext cx="158751" cy="146051"/>
            </a:xfrm>
            <a:custGeom>
              <a:rect b="b" l="l" r="r" t="t"/>
              <a:pathLst>
                <a:path extrusionOk="0" h="146051" w="158751">
                  <a:moveTo>
                    <a:pt x="139700" y="0"/>
                  </a:moveTo>
                  <a:lnTo>
                    <a:pt x="139700" y="0"/>
                  </a:lnTo>
                  <a:lnTo>
                    <a:pt x="136329" y="3371"/>
                  </a:lnTo>
                  <a:lnTo>
                    <a:pt x="132792" y="5026"/>
                  </a:lnTo>
                  <a:lnTo>
                    <a:pt x="103335" y="15165"/>
                  </a:lnTo>
                  <a:lnTo>
                    <a:pt x="74912" y="27547"/>
                  </a:lnTo>
                  <a:lnTo>
                    <a:pt x="43211" y="48097"/>
                  </a:lnTo>
                  <a:lnTo>
                    <a:pt x="13144" y="69840"/>
                  </a:lnTo>
                  <a:lnTo>
                    <a:pt x="1280" y="81295"/>
                  </a:lnTo>
                  <a:lnTo>
                    <a:pt x="569" y="83874"/>
                  </a:lnTo>
                  <a:lnTo>
                    <a:pt x="0" y="100692"/>
                  </a:lnTo>
                  <a:lnTo>
                    <a:pt x="3371" y="104702"/>
                  </a:lnTo>
                  <a:lnTo>
                    <a:pt x="6908" y="106506"/>
                  </a:lnTo>
                  <a:lnTo>
                    <a:pt x="8838" y="106987"/>
                  </a:lnTo>
                  <a:lnTo>
                    <a:pt x="37348" y="120778"/>
                  </a:lnTo>
                  <a:lnTo>
                    <a:pt x="46938" y="124234"/>
                  </a:lnTo>
                  <a:lnTo>
                    <a:pt x="77699" y="131121"/>
                  </a:lnTo>
                  <a:lnTo>
                    <a:pt x="107914" y="133219"/>
                  </a:lnTo>
                  <a:lnTo>
                    <a:pt x="124748" y="134038"/>
                  </a:lnTo>
                  <a:lnTo>
                    <a:pt x="144501" y="139438"/>
                  </a:lnTo>
                  <a:lnTo>
                    <a:pt x="154752" y="139677"/>
                  </a:lnTo>
                  <a:lnTo>
                    <a:pt x="156085" y="140390"/>
                  </a:lnTo>
                  <a:lnTo>
                    <a:pt x="156973" y="141571"/>
                  </a:lnTo>
                  <a:lnTo>
                    <a:pt x="158750" y="146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082800" y="4464050"/>
              <a:ext cx="12701" cy="19051"/>
            </a:xfrm>
            <a:custGeom>
              <a:rect b="b" l="l" r="r" t="t"/>
              <a:pathLst>
                <a:path extrusionOk="0" h="19051" w="12701">
                  <a:moveTo>
                    <a:pt x="12700" y="19050"/>
                  </a:moveTo>
                  <a:lnTo>
                    <a:pt x="12700" y="19050"/>
                  </a:lnTo>
                  <a:lnTo>
                    <a:pt x="6612" y="12962"/>
                  </a:lnTo>
                  <a:lnTo>
                    <a:pt x="6373" y="7256"/>
                  </a:lnTo>
                  <a:lnTo>
                    <a:pt x="5660" y="6953"/>
                  </a:lnTo>
                  <a:lnTo>
                    <a:pt x="262" y="6373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038374" y="4390559"/>
              <a:ext cx="222227" cy="232157"/>
            </a:xfrm>
            <a:custGeom>
              <a:rect b="b" l="l" r="r" t="t"/>
              <a:pathLst>
                <a:path extrusionOk="0" h="232157" w="222227">
                  <a:moveTo>
                    <a:pt x="31726" y="67141"/>
                  </a:moveTo>
                  <a:lnTo>
                    <a:pt x="31726" y="67141"/>
                  </a:lnTo>
                  <a:lnTo>
                    <a:pt x="31726" y="70512"/>
                  </a:lnTo>
                  <a:lnTo>
                    <a:pt x="32432" y="71505"/>
                  </a:lnTo>
                  <a:lnTo>
                    <a:pt x="33607" y="72167"/>
                  </a:lnTo>
                  <a:lnTo>
                    <a:pt x="35097" y="72608"/>
                  </a:lnTo>
                  <a:lnTo>
                    <a:pt x="36090" y="73608"/>
                  </a:lnTo>
                  <a:lnTo>
                    <a:pt x="38053" y="79756"/>
                  </a:lnTo>
                  <a:lnTo>
                    <a:pt x="68299" y="79841"/>
                  </a:lnTo>
                  <a:lnTo>
                    <a:pt x="97296" y="79841"/>
                  </a:lnTo>
                  <a:lnTo>
                    <a:pt x="102731" y="79841"/>
                  </a:lnTo>
                  <a:lnTo>
                    <a:pt x="107499" y="77960"/>
                  </a:lnTo>
                  <a:lnTo>
                    <a:pt x="109758" y="76470"/>
                  </a:lnTo>
                  <a:lnTo>
                    <a:pt x="125614" y="72002"/>
                  </a:lnTo>
                  <a:lnTo>
                    <a:pt x="128185" y="70381"/>
                  </a:lnTo>
                  <a:lnTo>
                    <a:pt x="144582" y="65686"/>
                  </a:lnTo>
                  <a:lnTo>
                    <a:pt x="158599" y="56194"/>
                  </a:lnTo>
                  <a:lnTo>
                    <a:pt x="162903" y="54515"/>
                  </a:lnTo>
                  <a:lnTo>
                    <a:pt x="184125" y="37237"/>
                  </a:lnTo>
                  <a:lnTo>
                    <a:pt x="188359" y="35506"/>
                  </a:lnTo>
                  <a:lnTo>
                    <a:pt x="192592" y="32385"/>
                  </a:lnTo>
                  <a:lnTo>
                    <a:pt x="194945" y="28646"/>
                  </a:lnTo>
                  <a:lnTo>
                    <a:pt x="196454" y="20496"/>
                  </a:lnTo>
                  <a:lnTo>
                    <a:pt x="196823" y="4633"/>
                  </a:lnTo>
                  <a:lnTo>
                    <a:pt x="196118" y="4303"/>
                  </a:lnTo>
                  <a:lnTo>
                    <a:pt x="185995" y="2994"/>
                  </a:lnTo>
                  <a:lnTo>
                    <a:pt x="181899" y="296"/>
                  </a:lnTo>
                  <a:lnTo>
                    <a:pt x="179819" y="0"/>
                  </a:lnTo>
                  <a:lnTo>
                    <a:pt x="153699" y="3559"/>
                  </a:lnTo>
                  <a:lnTo>
                    <a:pt x="140556" y="4336"/>
                  </a:lnTo>
                  <a:lnTo>
                    <a:pt x="113221" y="10813"/>
                  </a:lnTo>
                  <a:lnTo>
                    <a:pt x="91847" y="26532"/>
                  </a:lnTo>
                  <a:lnTo>
                    <a:pt x="71040" y="37195"/>
                  </a:lnTo>
                  <a:lnTo>
                    <a:pt x="40264" y="65130"/>
                  </a:lnTo>
                  <a:lnTo>
                    <a:pt x="24061" y="84323"/>
                  </a:lnTo>
                  <a:lnTo>
                    <a:pt x="17031" y="90300"/>
                  </a:lnTo>
                  <a:lnTo>
                    <a:pt x="11554" y="97660"/>
                  </a:lnTo>
                  <a:lnTo>
                    <a:pt x="8650" y="105635"/>
                  </a:lnTo>
                  <a:lnTo>
                    <a:pt x="3091" y="134897"/>
                  </a:lnTo>
                  <a:lnTo>
                    <a:pt x="591" y="147448"/>
                  </a:lnTo>
                  <a:lnTo>
                    <a:pt x="0" y="176031"/>
                  </a:lnTo>
                  <a:lnTo>
                    <a:pt x="6445" y="197717"/>
                  </a:lnTo>
                  <a:lnTo>
                    <a:pt x="15087" y="208871"/>
                  </a:lnTo>
                  <a:lnTo>
                    <a:pt x="24601" y="215282"/>
                  </a:lnTo>
                  <a:lnTo>
                    <a:pt x="55297" y="224401"/>
                  </a:lnTo>
                  <a:lnTo>
                    <a:pt x="86141" y="231271"/>
                  </a:lnTo>
                  <a:lnTo>
                    <a:pt x="117572" y="232156"/>
                  </a:lnTo>
                  <a:lnTo>
                    <a:pt x="135257" y="231519"/>
                  </a:lnTo>
                  <a:lnTo>
                    <a:pt x="165065" y="221256"/>
                  </a:lnTo>
                  <a:lnTo>
                    <a:pt x="177773" y="218168"/>
                  </a:lnTo>
                  <a:lnTo>
                    <a:pt x="188593" y="212784"/>
                  </a:lnTo>
                  <a:lnTo>
                    <a:pt x="205175" y="201849"/>
                  </a:lnTo>
                  <a:lnTo>
                    <a:pt x="222226" y="18144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095500" y="4305323"/>
              <a:ext cx="171451" cy="69534"/>
            </a:xfrm>
            <a:custGeom>
              <a:rect b="b" l="l" r="r" t="t"/>
              <a:pathLst>
                <a:path extrusionOk="0" h="69534" w="171451">
                  <a:moveTo>
                    <a:pt x="12700" y="6327"/>
                  </a:moveTo>
                  <a:lnTo>
                    <a:pt x="12700" y="6327"/>
                  </a:lnTo>
                  <a:lnTo>
                    <a:pt x="9329" y="2956"/>
                  </a:lnTo>
                  <a:lnTo>
                    <a:pt x="5792" y="1301"/>
                  </a:lnTo>
                  <a:lnTo>
                    <a:pt x="101" y="0"/>
                  </a:lnTo>
                  <a:lnTo>
                    <a:pt x="0" y="31732"/>
                  </a:lnTo>
                  <a:lnTo>
                    <a:pt x="0" y="40195"/>
                  </a:lnTo>
                  <a:lnTo>
                    <a:pt x="1881" y="44427"/>
                  </a:lnTo>
                  <a:lnTo>
                    <a:pt x="4364" y="48660"/>
                  </a:lnTo>
                  <a:lnTo>
                    <a:pt x="6467" y="55010"/>
                  </a:lnTo>
                  <a:lnTo>
                    <a:pt x="9459" y="59244"/>
                  </a:lnTo>
                  <a:lnTo>
                    <a:pt x="13141" y="61595"/>
                  </a:lnTo>
                  <a:lnTo>
                    <a:pt x="17129" y="63346"/>
                  </a:lnTo>
                  <a:lnTo>
                    <a:pt x="23342" y="67593"/>
                  </a:lnTo>
                  <a:lnTo>
                    <a:pt x="29651" y="69165"/>
                  </a:lnTo>
                  <a:lnTo>
                    <a:pt x="33874" y="69533"/>
                  </a:lnTo>
                  <a:lnTo>
                    <a:pt x="38103" y="67815"/>
                  </a:lnTo>
                  <a:lnTo>
                    <a:pt x="40219" y="66369"/>
                  </a:lnTo>
                  <a:lnTo>
                    <a:pt x="70015" y="56682"/>
                  </a:lnTo>
                  <a:lnTo>
                    <a:pt x="99493" y="42284"/>
                  </a:lnTo>
                  <a:lnTo>
                    <a:pt x="128324" y="25376"/>
                  </a:lnTo>
                  <a:lnTo>
                    <a:pt x="143271" y="14794"/>
                  </a:lnTo>
                  <a:lnTo>
                    <a:pt x="150088" y="9149"/>
                  </a:lnTo>
                  <a:lnTo>
                    <a:pt x="156575" y="7163"/>
                  </a:lnTo>
                  <a:lnTo>
                    <a:pt x="160841" y="6699"/>
                  </a:lnTo>
                  <a:lnTo>
                    <a:pt x="165089" y="8373"/>
                  </a:lnTo>
                  <a:lnTo>
                    <a:pt x="171450" y="1267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317775" y="4413519"/>
              <a:ext cx="152079" cy="126727"/>
            </a:xfrm>
            <a:custGeom>
              <a:rect b="b" l="l" r="r" t="t"/>
              <a:pathLst>
                <a:path extrusionOk="0" h="126727" w="152079">
                  <a:moveTo>
                    <a:pt x="19025" y="12431"/>
                  </a:moveTo>
                  <a:lnTo>
                    <a:pt x="19025" y="12431"/>
                  </a:lnTo>
                  <a:lnTo>
                    <a:pt x="13558" y="17898"/>
                  </a:lnTo>
                  <a:lnTo>
                    <a:pt x="8326" y="47018"/>
                  </a:lnTo>
                  <a:lnTo>
                    <a:pt x="1416" y="75973"/>
                  </a:lnTo>
                  <a:lnTo>
                    <a:pt x="13" y="106193"/>
                  </a:lnTo>
                  <a:lnTo>
                    <a:pt x="0" y="108805"/>
                  </a:lnTo>
                  <a:lnTo>
                    <a:pt x="1868" y="113590"/>
                  </a:lnTo>
                  <a:lnTo>
                    <a:pt x="8816" y="122410"/>
                  </a:lnTo>
                  <a:lnTo>
                    <a:pt x="12841" y="124811"/>
                  </a:lnTo>
                  <a:lnTo>
                    <a:pt x="21174" y="126352"/>
                  </a:lnTo>
                  <a:lnTo>
                    <a:pt x="52265" y="126726"/>
                  </a:lnTo>
                  <a:lnTo>
                    <a:pt x="59904" y="126024"/>
                  </a:lnTo>
                  <a:lnTo>
                    <a:pt x="84700" y="119558"/>
                  </a:lnTo>
                  <a:lnTo>
                    <a:pt x="113043" y="99389"/>
                  </a:lnTo>
                  <a:lnTo>
                    <a:pt x="128561" y="90076"/>
                  </a:lnTo>
                  <a:lnTo>
                    <a:pt x="141443" y="71330"/>
                  </a:lnTo>
                  <a:lnTo>
                    <a:pt x="150121" y="47804"/>
                  </a:lnTo>
                  <a:lnTo>
                    <a:pt x="152078" y="30538"/>
                  </a:lnTo>
                  <a:lnTo>
                    <a:pt x="150362" y="25653"/>
                  </a:lnTo>
                  <a:lnTo>
                    <a:pt x="147953" y="21130"/>
                  </a:lnTo>
                  <a:lnTo>
                    <a:pt x="146882" y="16767"/>
                  </a:lnTo>
                  <a:lnTo>
                    <a:pt x="145891" y="15322"/>
                  </a:lnTo>
                  <a:lnTo>
                    <a:pt x="144524" y="14358"/>
                  </a:lnTo>
                  <a:lnTo>
                    <a:pt x="141125" y="12582"/>
                  </a:lnTo>
                  <a:lnTo>
                    <a:pt x="137262" y="9440"/>
                  </a:lnTo>
                  <a:lnTo>
                    <a:pt x="131312" y="7574"/>
                  </a:lnTo>
                  <a:lnTo>
                    <a:pt x="112774" y="4331"/>
                  </a:lnTo>
                  <a:lnTo>
                    <a:pt x="100416" y="639"/>
                  </a:lnTo>
                  <a:lnTo>
                    <a:pt x="90021" y="0"/>
                  </a:lnTo>
                  <a:lnTo>
                    <a:pt x="58660" y="6047"/>
                  </a:lnTo>
                  <a:lnTo>
                    <a:pt x="50775" y="608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501900" y="4368800"/>
              <a:ext cx="44451" cy="1"/>
            </a:xfrm>
            <a:custGeom>
              <a:rect b="b" l="l" r="r" t="t"/>
              <a:pathLst>
                <a:path extrusionOk="0" h="1" w="44451">
                  <a:moveTo>
                    <a:pt x="0" y="0"/>
                  </a:moveTo>
                  <a:lnTo>
                    <a:pt x="0" y="0"/>
                  </a:lnTo>
                  <a:lnTo>
                    <a:pt x="29640" y="0"/>
                  </a:lnTo>
                  <a:lnTo>
                    <a:pt x="4445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482857" y="4425950"/>
              <a:ext cx="31744" cy="152401"/>
            </a:xfrm>
            <a:custGeom>
              <a:rect b="b" l="l" r="r" t="t"/>
              <a:pathLst>
                <a:path extrusionOk="0" h="152401" w="31744">
                  <a:moveTo>
                    <a:pt x="31743" y="0"/>
                  </a:moveTo>
                  <a:lnTo>
                    <a:pt x="31743" y="0"/>
                  </a:lnTo>
                  <a:lnTo>
                    <a:pt x="31743" y="3371"/>
                  </a:lnTo>
                  <a:lnTo>
                    <a:pt x="29862" y="6907"/>
                  </a:lnTo>
                  <a:lnTo>
                    <a:pt x="27379" y="10832"/>
                  </a:lnTo>
                  <a:lnTo>
                    <a:pt x="15319" y="41176"/>
                  </a:lnTo>
                  <a:lnTo>
                    <a:pt x="8559" y="70695"/>
                  </a:lnTo>
                  <a:lnTo>
                    <a:pt x="3059" y="99723"/>
                  </a:lnTo>
                  <a:lnTo>
                    <a:pt x="397" y="113774"/>
                  </a:lnTo>
                  <a:lnTo>
                    <a:pt x="0" y="135457"/>
                  </a:lnTo>
                  <a:lnTo>
                    <a:pt x="1878" y="139696"/>
                  </a:lnTo>
                  <a:lnTo>
                    <a:pt x="11788" y="151484"/>
                  </a:lnTo>
                  <a:lnTo>
                    <a:pt x="19043" y="1524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8"/>
          <p:cNvGrpSpPr/>
          <p:nvPr/>
        </p:nvGrpSpPr>
        <p:grpSpPr>
          <a:xfrm>
            <a:off x="2721397" y="4231813"/>
            <a:ext cx="1037778" cy="517080"/>
            <a:chOff x="2721397" y="4231813"/>
            <a:chExt cx="1037778" cy="517080"/>
          </a:xfrm>
        </p:grpSpPr>
        <p:sp>
          <p:nvSpPr>
            <p:cNvPr id="294" name="Google Shape;294;p18"/>
            <p:cNvSpPr/>
            <p:nvPr/>
          </p:nvSpPr>
          <p:spPr>
            <a:xfrm>
              <a:off x="2883030" y="4231813"/>
              <a:ext cx="75481" cy="352878"/>
            </a:xfrm>
            <a:custGeom>
              <a:rect b="b" l="l" r="r" t="t"/>
              <a:pathLst>
                <a:path extrusionOk="0" h="352878" w="75481">
                  <a:moveTo>
                    <a:pt x="50670" y="22687"/>
                  </a:moveTo>
                  <a:lnTo>
                    <a:pt x="50670" y="22687"/>
                  </a:lnTo>
                  <a:lnTo>
                    <a:pt x="54041" y="19316"/>
                  </a:lnTo>
                  <a:lnTo>
                    <a:pt x="55695" y="15780"/>
                  </a:lnTo>
                  <a:lnTo>
                    <a:pt x="56137" y="13849"/>
                  </a:lnTo>
                  <a:lnTo>
                    <a:pt x="63086" y="3999"/>
                  </a:lnTo>
                  <a:lnTo>
                    <a:pt x="66657" y="3744"/>
                  </a:lnTo>
                  <a:lnTo>
                    <a:pt x="67678" y="3003"/>
                  </a:lnTo>
                  <a:lnTo>
                    <a:pt x="68812" y="298"/>
                  </a:lnTo>
                  <a:lnTo>
                    <a:pt x="69115" y="0"/>
                  </a:lnTo>
                  <a:lnTo>
                    <a:pt x="69316" y="507"/>
                  </a:lnTo>
                  <a:lnTo>
                    <a:pt x="69697" y="3454"/>
                  </a:lnTo>
                  <a:lnTo>
                    <a:pt x="74079" y="8670"/>
                  </a:lnTo>
                  <a:lnTo>
                    <a:pt x="75480" y="14457"/>
                  </a:lnTo>
                  <a:lnTo>
                    <a:pt x="75313" y="37080"/>
                  </a:lnTo>
                  <a:lnTo>
                    <a:pt x="71034" y="63003"/>
                  </a:lnTo>
                  <a:lnTo>
                    <a:pt x="68228" y="83081"/>
                  </a:lnTo>
                  <a:lnTo>
                    <a:pt x="57588" y="105878"/>
                  </a:lnTo>
                  <a:lnTo>
                    <a:pt x="39647" y="137072"/>
                  </a:lnTo>
                  <a:lnTo>
                    <a:pt x="23949" y="168748"/>
                  </a:lnTo>
                  <a:lnTo>
                    <a:pt x="16211" y="200489"/>
                  </a:lnTo>
                  <a:lnTo>
                    <a:pt x="8024" y="227211"/>
                  </a:lnTo>
                  <a:lnTo>
                    <a:pt x="4873" y="243448"/>
                  </a:lnTo>
                  <a:lnTo>
                    <a:pt x="1352" y="259077"/>
                  </a:lnTo>
                  <a:lnTo>
                    <a:pt x="0" y="285811"/>
                  </a:lnTo>
                  <a:lnTo>
                    <a:pt x="634" y="295559"/>
                  </a:lnTo>
                  <a:lnTo>
                    <a:pt x="5345" y="313344"/>
                  </a:lnTo>
                  <a:lnTo>
                    <a:pt x="6753" y="329031"/>
                  </a:lnTo>
                  <a:lnTo>
                    <a:pt x="14049" y="346380"/>
                  </a:lnTo>
                  <a:lnTo>
                    <a:pt x="18635" y="352506"/>
                  </a:lnTo>
                  <a:lnTo>
                    <a:pt x="28372" y="352877"/>
                  </a:lnTo>
                  <a:lnTo>
                    <a:pt x="29455" y="352175"/>
                  </a:lnTo>
                  <a:lnTo>
                    <a:pt x="30176" y="351001"/>
                  </a:lnTo>
                  <a:lnTo>
                    <a:pt x="30657" y="349513"/>
                  </a:lnTo>
                  <a:lnTo>
                    <a:pt x="31684" y="348521"/>
                  </a:lnTo>
                  <a:lnTo>
                    <a:pt x="37970" y="34653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2721397" y="4425957"/>
              <a:ext cx="167854" cy="152368"/>
            </a:xfrm>
            <a:custGeom>
              <a:rect b="b" l="l" r="r" t="t"/>
              <a:pathLst>
                <a:path extrusionOk="0" h="152368" w="167854">
                  <a:moveTo>
                    <a:pt x="167853" y="6343"/>
                  </a:moveTo>
                  <a:lnTo>
                    <a:pt x="167853" y="6343"/>
                  </a:lnTo>
                  <a:lnTo>
                    <a:pt x="164482" y="2972"/>
                  </a:lnTo>
                  <a:lnTo>
                    <a:pt x="160945" y="1317"/>
                  </a:lnTo>
                  <a:lnTo>
                    <a:pt x="130612" y="0"/>
                  </a:lnTo>
                  <a:lnTo>
                    <a:pt x="108656" y="1875"/>
                  </a:lnTo>
                  <a:lnTo>
                    <a:pt x="83047" y="11530"/>
                  </a:lnTo>
                  <a:lnTo>
                    <a:pt x="56627" y="30030"/>
                  </a:lnTo>
                  <a:lnTo>
                    <a:pt x="31854" y="59989"/>
                  </a:lnTo>
                  <a:lnTo>
                    <a:pt x="12009" y="90423"/>
                  </a:lnTo>
                  <a:lnTo>
                    <a:pt x="740" y="112099"/>
                  </a:lnTo>
                  <a:lnTo>
                    <a:pt x="0" y="115653"/>
                  </a:lnTo>
                  <a:lnTo>
                    <a:pt x="212" y="118727"/>
                  </a:lnTo>
                  <a:lnTo>
                    <a:pt x="3124" y="130974"/>
                  </a:lnTo>
                  <a:lnTo>
                    <a:pt x="11547" y="141777"/>
                  </a:lnTo>
                  <a:lnTo>
                    <a:pt x="17480" y="144147"/>
                  </a:lnTo>
                  <a:lnTo>
                    <a:pt x="24115" y="145905"/>
                  </a:lnTo>
                  <a:lnTo>
                    <a:pt x="32523" y="150157"/>
                  </a:lnTo>
                  <a:lnTo>
                    <a:pt x="60231" y="152197"/>
                  </a:lnTo>
                  <a:lnTo>
                    <a:pt x="86322" y="152367"/>
                  </a:lnTo>
                  <a:lnTo>
                    <a:pt x="117187" y="150508"/>
                  </a:lnTo>
                  <a:lnTo>
                    <a:pt x="139108" y="143554"/>
                  </a:lnTo>
                  <a:lnTo>
                    <a:pt x="161503" y="12699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2914650" y="4457709"/>
              <a:ext cx="146041" cy="165005"/>
            </a:xfrm>
            <a:custGeom>
              <a:rect b="b" l="l" r="r" t="t"/>
              <a:pathLst>
                <a:path extrusionOk="0" h="165005" w="146041">
                  <a:moveTo>
                    <a:pt x="0" y="63491"/>
                  </a:moveTo>
                  <a:lnTo>
                    <a:pt x="0" y="63491"/>
                  </a:lnTo>
                  <a:lnTo>
                    <a:pt x="3371" y="66862"/>
                  </a:lnTo>
                  <a:lnTo>
                    <a:pt x="6907" y="68517"/>
                  </a:lnTo>
                  <a:lnTo>
                    <a:pt x="8838" y="68958"/>
                  </a:lnTo>
                  <a:lnTo>
                    <a:pt x="19099" y="74751"/>
                  </a:lnTo>
                  <a:lnTo>
                    <a:pt x="46079" y="76106"/>
                  </a:lnTo>
                  <a:lnTo>
                    <a:pt x="69466" y="71105"/>
                  </a:lnTo>
                  <a:lnTo>
                    <a:pt x="97147" y="63547"/>
                  </a:lnTo>
                  <a:lnTo>
                    <a:pt x="122042" y="52726"/>
                  </a:lnTo>
                  <a:lnTo>
                    <a:pt x="141705" y="35967"/>
                  </a:lnTo>
                  <a:lnTo>
                    <a:pt x="144119" y="31738"/>
                  </a:lnTo>
                  <a:lnTo>
                    <a:pt x="145669" y="23274"/>
                  </a:lnTo>
                  <a:lnTo>
                    <a:pt x="146040" y="9692"/>
                  </a:lnTo>
                  <a:lnTo>
                    <a:pt x="144164" y="5949"/>
                  </a:lnTo>
                  <a:lnTo>
                    <a:pt x="142676" y="3962"/>
                  </a:lnTo>
                  <a:lnTo>
                    <a:pt x="139141" y="1756"/>
                  </a:lnTo>
                  <a:lnTo>
                    <a:pt x="134494" y="340"/>
                  </a:lnTo>
                  <a:lnTo>
                    <a:pt x="105783" y="5"/>
                  </a:lnTo>
                  <a:lnTo>
                    <a:pt x="100155" y="0"/>
                  </a:lnTo>
                  <a:lnTo>
                    <a:pt x="71541" y="11926"/>
                  </a:lnTo>
                  <a:lnTo>
                    <a:pt x="53250" y="21006"/>
                  </a:lnTo>
                  <a:lnTo>
                    <a:pt x="30917" y="44779"/>
                  </a:lnTo>
                  <a:lnTo>
                    <a:pt x="21420" y="60448"/>
                  </a:lnTo>
                  <a:lnTo>
                    <a:pt x="9195" y="90462"/>
                  </a:lnTo>
                  <a:lnTo>
                    <a:pt x="6725" y="112103"/>
                  </a:lnTo>
                  <a:lnTo>
                    <a:pt x="9832" y="124853"/>
                  </a:lnTo>
                  <a:lnTo>
                    <a:pt x="17203" y="136734"/>
                  </a:lnTo>
                  <a:lnTo>
                    <a:pt x="30362" y="150201"/>
                  </a:lnTo>
                  <a:lnTo>
                    <a:pt x="40355" y="155897"/>
                  </a:lnTo>
                  <a:lnTo>
                    <a:pt x="68028" y="164097"/>
                  </a:lnTo>
                  <a:lnTo>
                    <a:pt x="93159" y="165004"/>
                  </a:lnTo>
                  <a:lnTo>
                    <a:pt x="105841" y="161694"/>
                  </a:lnTo>
                  <a:lnTo>
                    <a:pt x="115164" y="156245"/>
                  </a:lnTo>
                  <a:lnTo>
                    <a:pt x="127000" y="13969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2971803" y="4349750"/>
              <a:ext cx="139698" cy="95086"/>
            </a:xfrm>
            <a:custGeom>
              <a:rect b="b" l="l" r="r" t="t"/>
              <a:pathLst>
                <a:path extrusionOk="0" h="95086" w="139698">
                  <a:moveTo>
                    <a:pt x="25397" y="0"/>
                  </a:moveTo>
                  <a:lnTo>
                    <a:pt x="25397" y="0"/>
                  </a:lnTo>
                  <a:lnTo>
                    <a:pt x="22026" y="3371"/>
                  </a:lnTo>
                  <a:lnTo>
                    <a:pt x="18490" y="5026"/>
                  </a:lnTo>
                  <a:lnTo>
                    <a:pt x="16559" y="5467"/>
                  </a:lnTo>
                  <a:lnTo>
                    <a:pt x="15271" y="6467"/>
                  </a:lnTo>
                  <a:lnTo>
                    <a:pt x="13841" y="9460"/>
                  </a:lnTo>
                  <a:lnTo>
                    <a:pt x="12754" y="10540"/>
                  </a:lnTo>
                  <a:lnTo>
                    <a:pt x="3959" y="15787"/>
                  </a:lnTo>
                  <a:lnTo>
                    <a:pt x="1758" y="19481"/>
                  </a:lnTo>
                  <a:lnTo>
                    <a:pt x="345" y="27603"/>
                  </a:lnTo>
                  <a:lnTo>
                    <a:pt x="0" y="52917"/>
                  </a:lnTo>
                  <a:lnTo>
                    <a:pt x="1880" y="57150"/>
                  </a:lnTo>
                  <a:lnTo>
                    <a:pt x="14924" y="71967"/>
                  </a:lnTo>
                  <a:lnTo>
                    <a:pt x="29077" y="80433"/>
                  </a:lnTo>
                  <a:lnTo>
                    <a:pt x="58751" y="92427"/>
                  </a:lnTo>
                  <a:lnTo>
                    <a:pt x="88867" y="95085"/>
                  </a:lnTo>
                  <a:lnTo>
                    <a:pt x="97350" y="94471"/>
                  </a:lnTo>
                  <a:lnTo>
                    <a:pt x="128996" y="84708"/>
                  </a:lnTo>
                  <a:lnTo>
                    <a:pt x="139697" y="825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3130550" y="4356123"/>
              <a:ext cx="38101" cy="6328"/>
            </a:xfrm>
            <a:custGeom>
              <a:rect b="b" l="l" r="r" t="t"/>
              <a:pathLst>
                <a:path extrusionOk="0" h="6328" w="38101">
                  <a:moveTo>
                    <a:pt x="0" y="6327"/>
                  </a:moveTo>
                  <a:lnTo>
                    <a:pt x="0" y="6327"/>
                  </a:lnTo>
                  <a:lnTo>
                    <a:pt x="0" y="2956"/>
                  </a:lnTo>
                  <a:lnTo>
                    <a:pt x="706" y="1963"/>
                  </a:lnTo>
                  <a:lnTo>
                    <a:pt x="1881" y="1301"/>
                  </a:lnTo>
                  <a:lnTo>
                    <a:pt x="6467" y="152"/>
                  </a:lnTo>
                  <a:lnTo>
                    <a:pt x="15111" y="0"/>
                  </a:lnTo>
                  <a:lnTo>
                    <a:pt x="19181" y="1869"/>
                  </a:lnTo>
                  <a:lnTo>
                    <a:pt x="24171" y="5446"/>
                  </a:lnTo>
                  <a:lnTo>
                    <a:pt x="30227" y="6153"/>
                  </a:lnTo>
                  <a:lnTo>
                    <a:pt x="38100" y="632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124278" y="4432300"/>
              <a:ext cx="12623" cy="165101"/>
            </a:xfrm>
            <a:custGeom>
              <a:rect b="b" l="l" r="r" t="t"/>
              <a:pathLst>
                <a:path extrusionOk="0" h="165101" w="12623">
                  <a:moveTo>
                    <a:pt x="6272" y="0"/>
                  </a:moveTo>
                  <a:lnTo>
                    <a:pt x="6272" y="0"/>
                  </a:lnTo>
                  <a:lnTo>
                    <a:pt x="6272" y="28947"/>
                  </a:lnTo>
                  <a:lnTo>
                    <a:pt x="6272" y="59892"/>
                  </a:lnTo>
                  <a:lnTo>
                    <a:pt x="6272" y="90916"/>
                  </a:lnTo>
                  <a:lnTo>
                    <a:pt x="5566" y="110003"/>
                  </a:lnTo>
                  <a:lnTo>
                    <a:pt x="805" y="122480"/>
                  </a:lnTo>
                  <a:lnTo>
                    <a:pt x="0" y="135442"/>
                  </a:lnTo>
                  <a:lnTo>
                    <a:pt x="1838" y="139689"/>
                  </a:lnTo>
                  <a:lnTo>
                    <a:pt x="4301" y="143929"/>
                  </a:lnTo>
                  <a:lnTo>
                    <a:pt x="6099" y="152269"/>
                  </a:lnTo>
                  <a:lnTo>
                    <a:pt x="6195" y="155399"/>
                  </a:lnTo>
                  <a:lnTo>
                    <a:pt x="6926" y="156516"/>
                  </a:lnTo>
                  <a:lnTo>
                    <a:pt x="8119" y="157260"/>
                  </a:lnTo>
                  <a:lnTo>
                    <a:pt x="9620" y="157757"/>
                  </a:lnTo>
                  <a:lnTo>
                    <a:pt x="10621" y="158793"/>
                  </a:lnTo>
                  <a:lnTo>
                    <a:pt x="12622" y="1651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2946662" y="4305300"/>
              <a:ext cx="145789" cy="133351"/>
            </a:xfrm>
            <a:custGeom>
              <a:rect b="b" l="l" r="r" t="t"/>
              <a:pathLst>
                <a:path extrusionOk="0" h="133351" w="145789">
                  <a:moveTo>
                    <a:pt x="31488" y="0"/>
                  </a:moveTo>
                  <a:lnTo>
                    <a:pt x="31488" y="0"/>
                  </a:lnTo>
                  <a:lnTo>
                    <a:pt x="31488" y="3371"/>
                  </a:lnTo>
                  <a:lnTo>
                    <a:pt x="29607" y="6907"/>
                  </a:lnTo>
                  <a:lnTo>
                    <a:pt x="26021" y="11555"/>
                  </a:lnTo>
                  <a:lnTo>
                    <a:pt x="24607" y="17544"/>
                  </a:lnTo>
                  <a:lnTo>
                    <a:pt x="20826" y="23464"/>
                  </a:lnTo>
                  <a:lnTo>
                    <a:pt x="19190" y="31786"/>
                  </a:lnTo>
                  <a:lnTo>
                    <a:pt x="19056" y="33891"/>
                  </a:lnTo>
                  <a:lnTo>
                    <a:pt x="17026" y="38111"/>
                  </a:lnTo>
                  <a:lnTo>
                    <a:pt x="14477" y="42338"/>
                  </a:lnTo>
                  <a:lnTo>
                    <a:pt x="12336" y="48684"/>
                  </a:lnTo>
                  <a:lnTo>
                    <a:pt x="8253" y="55033"/>
                  </a:lnTo>
                  <a:lnTo>
                    <a:pt x="6730" y="61383"/>
                  </a:lnTo>
                  <a:lnTo>
                    <a:pt x="6113" y="78317"/>
                  </a:lnTo>
                  <a:lnTo>
                    <a:pt x="4218" y="82550"/>
                  </a:lnTo>
                  <a:lnTo>
                    <a:pt x="1729" y="86783"/>
                  </a:lnTo>
                  <a:lnTo>
                    <a:pt x="0" y="93996"/>
                  </a:lnTo>
                  <a:lnTo>
                    <a:pt x="4799" y="101992"/>
                  </a:lnTo>
                  <a:lnTo>
                    <a:pt x="6082" y="113387"/>
                  </a:lnTo>
                  <a:lnTo>
                    <a:pt x="6790" y="113691"/>
                  </a:lnTo>
                  <a:lnTo>
                    <a:pt x="9457" y="114029"/>
                  </a:lnTo>
                  <a:lnTo>
                    <a:pt x="10451" y="114825"/>
                  </a:lnTo>
                  <a:lnTo>
                    <a:pt x="11555" y="117591"/>
                  </a:lnTo>
                  <a:lnTo>
                    <a:pt x="12555" y="118610"/>
                  </a:lnTo>
                  <a:lnTo>
                    <a:pt x="17828" y="120381"/>
                  </a:lnTo>
                  <a:lnTo>
                    <a:pt x="47272" y="120650"/>
                  </a:lnTo>
                  <a:lnTo>
                    <a:pt x="48361" y="119945"/>
                  </a:lnTo>
                  <a:lnTo>
                    <a:pt x="49086" y="118768"/>
                  </a:lnTo>
                  <a:lnTo>
                    <a:pt x="50251" y="115183"/>
                  </a:lnTo>
                  <a:lnTo>
                    <a:pt x="52292" y="114692"/>
                  </a:lnTo>
                  <a:lnTo>
                    <a:pt x="78324" y="114300"/>
                  </a:lnTo>
                  <a:lnTo>
                    <a:pt x="82407" y="116181"/>
                  </a:lnTo>
                  <a:lnTo>
                    <a:pt x="87408" y="119767"/>
                  </a:lnTo>
                  <a:lnTo>
                    <a:pt x="93464" y="120475"/>
                  </a:lnTo>
                  <a:lnTo>
                    <a:pt x="100162" y="120627"/>
                  </a:lnTo>
                  <a:lnTo>
                    <a:pt x="106702" y="126115"/>
                  </a:lnTo>
                  <a:lnTo>
                    <a:pt x="113069" y="126922"/>
                  </a:lnTo>
                  <a:lnTo>
                    <a:pt x="123472" y="126998"/>
                  </a:lnTo>
                  <a:lnTo>
                    <a:pt x="124561" y="127704"/>
                  </a:lnTo>
                  <a:lnTo>
                    <a:pt x="125286" y="128881"/>
                  </a:lnTo>
                  <a:lnTo>
                    <a:pt x="125771" y="130371"/>
                  </a:lnTo>
                  <a:lnTo>
                    <a:pt x="126799" y="131364"/>
                  </a:lnTo>
                  <a:lnTo>
                    <a:pt x="132120" y="133088"/>
                  </a:lnTo>
                  <a:lnTo>
                    <a:pt x="145788" y="1333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3302000" y="4381655"/>
              <a:ext cx="241030" cy="367238"/>
            </a:xfrm>
            <a:custGeom>
              <a:rect b="b" l="l" r="r" t="t"/>
              <a:pathLst>
                <a:path extrusionOk="0" h="367238" w="241030">
                  <a:moveTo>
                    <a:pt x="215900" y="69695"/>
                  </a:moveTo>
                  <a:lnTo>
                    <a:pt x="215900" y="69695"/>
                  </a:lnTo>
                  <a:lnTo>
                    <a:pt x="215900" y="39472"/>
                  </a:lnTo>
                  <a:lnTo>
                    <a:pt x="215900" y="35566"/>
                  </a:lnTo>
                  <a:lnTo>
                    <a:pt x="214019" y="31478"/>
                  </a:lnTo>
                  <a:lnTo>
                    <a:pt x="211536" y="27310"/>
                  </a:lnTo>
                  <a:lnTo>
                    <a:pt x="209433" y="20996"/>
                  </a:lnTo>
                  <a:lnTo>
                    <a:pt x="200113" y="9545"/>
                  </a:lnTo>
                  <a:lnTo>
                    <a:pt x="191075" y="3816"/>
                  </a:lnTo>
                  <a:lnTo>
                    <a:pt x="179460" y="1022"/>
                  </a:lnTo>
                  <a:lnTo>
                    <a:pt x="151783" y="0"/>
                  </a:lnTo>
                  <a:lnTo>
                    <a:pt x="133167" y="1772"/>
                  </a:lnTo>
                  <a:lnTo>
                    <a:pt x="126878" y="3246"/>
                  </a:lnTo>
                  <a:lnTo>
                    <a:pt x="95234" y="24648"/>
                  </a:lnTo>
                  <a:lnTo>
                    <a:pt x="68568" y="47039"/>
                  </a:lnTo>
                  <a:lnTo>
                    <a:pt x="47476" y="77566"/>
                  </a:lnTo>
                  <a:lnTo>
                    <a:pt x="40161" y="93096"/>
                  </a:lnTo>
                  <a:lnTo>
                    <a:pt x="38507" y="103167"/>
                  </a:lnTo>
                  <a:lnTo>
                    <a:pt x="39077" y="104710"/>
                  </a:lnTo>
                  <a:lnTo>
                    <a:pt x="40162" y="105738"/>
                  </a:lnTo>
                  <a:lnTo>
                    <a:pt x="41592" y="106423"/>
                  </a:lnTo>
                  <a:lnTo>
                    <a:pt x="42544" y="107586"/>
                  </a:lnTo>
                  <a:lnTo>
                    <a:pt x="43603" y="110760"/>
                  </a:lnTo>
                  <a:lnTo>
                    <a:pt x="44591" y="111888"/>
                  </a:lnTo>
                  <a:lnTo>
                    <a:pt x="57282" y="119039"/>
                  </a:lnTo>
                  <a:lnTo>
                    <a:pt x="80556" y="120438"/>
                  </a:lnTo>
                  <a:lnTo>
                    <a:pt x="108277" y="119785"/>
                  </a:lnTo>
                  <a:lnTo>
                    <a:pt x="136015" y="110370"/>
                  </a:lnTo>
                  <a:lnTo>
                    <a:pt x="162080" y="104763"/>
                  </a:lnTo>
                  <a:lnTo>
                    <a:pt x="179738" y="96326"/>
                  </a:lnTo>
                  <a:lnTo>
                    <a:pt x="208309" y="70812"/>
                  </a:lnTo>
                  <a:lnTo>
                    <a:pt x="217022" y="62187"/>
                  </a:lnTo>
                  <a:lnTo>
                    <a:pt x="219926" y="55539"/>
                  </a:lnTo>
                  <a:lnTo>
                    <a:pt x="220701" y="51792"/>
                  </a:lnTo>
                  <a:lnTo>
                    <a:pt x="221923" y="49293"/>
                  </a:lnTo>
                  <a:lnTo>
                    <a:pt x="223443" y="47627"/>
                  </a:lnTo>
                  <a:lnTo>
                    <a:pt x="230952" y="41582"/>
                  </a:lnTo>
                  <a:lnTo>
                    <a:pt x="233173" y="37680"/>
                  </a:lnTo>
                  <a:lnTo>
                    <a:pt x="234599" y="32798"/>
                  </a:lnTo>
                  <a:lnTo>
                    <a:pt x="235422" y="32397"/>
                  </a:lnTo>
                  <a:lnTo>
                    <a:pt x="241029" y="31626"/>
                  </a:lnTo>
                  <a:lnTo>
                    <a:pt x="237849" y="31604"/>
                  </a:lnTo>
                  <a:lnTo>
                    <a:pt x="236882" y="32307"/>
                  </a:lnTo>
                  <a:lnTo>
                    <a:pt x="230037" y="44460"/>
                  </a:lnTo>
                  <a:lnTo>
                    <a:pt x="229558" y="46522"/>
                  </a:lnTo>
                  <a:lnTo>
                    <a:pt x="224425" y="55606"/>
                  </a:lnTo>
                  <a:lnTo>
                    <a:pt x="221483" y="67010"/>
                  </a:lnTo>
                  <a:lnTo>
                    <a:pt x="205714" y="97403"/>
                  </a:lnTo>
                  <a:lnTo>
                    <a:pt x="192651" y="128328"/>
                  </a:lnTo>
                  <a:lnTo>
                    <a:pt x="179920" y="155716"/>
                  </a:lnTo>
                  <a:lnTo>
                    <a:pt x="172705" y="186456"/>
                  </a:lnTo>
                  <a:lnTo>
                    <a:pt x="164708" y="216069"/>
                  </a:lnTo>
                  <a:lnTo>
                    <a:pt x="154465" y="243173"/>
                  </a:lnTo>
                  <a:lnTo>
                    <a:pt x="141812" y="274353"/>
                  </a:lnTo>
                  <a:lnTo>
                    <a:pt x="136171" y="287517"/>
                  </a:lnTo>
                  <a:lnTo>
                    <a:pt x="127993" y="318199"/>
                  </a:lnTo>
                  <a:lnTo>
                    <a:pt x="126490" y="327679"/>
                  </a:lnTo>
                  <a:lnTo>
                    <a:pt x="120131" y="336347"/>
                  </a:lnTo>
                  <a:lnTo>
                    <a:pt x="116892" y="340607"/>
                  </a:lnTo>
                  <a:lnTo>
                    <a:pt x="112931" y="349090"/>
                  </a:lnTo>
                  <a:lnTo>
                    <a:pt x="104871" y="358444"/>
                  </a:lnTo>
                  <a:lnTo>
                    <a:pt x="101172" y="360305"/>
                  </a:lnTo>
                  <a:lnTo>
                    <a:pt x="90960" y="362305"/>
                  </a:lnTo>
                  <a:lnTo>
                    <a:pt x="82539" y="366782"/>
                  </a:lnTo>
                  <a:lnTo>
                    <a:pt x="80426" y="367237"/>
                  </a:lnTo>
                  <a:lnTo>
                    <a:pt x="78312" y="366834"/>
                  </a:lnTo>
                  <a:lnTo>
                    <a:pt x="69849" y="363000"/>
                  </a:lnTo>
                  <a:lnTo>
                    <a:pt x="67733" y="362598"/>
                  </a:lnTo>
                  <a:lnTo>
                    <a:pt x="55269" y="356876"/>
                  </a:lnTo>
                  <a:lnTo>
                    <a:pt x="43893" y="353987"/>
                  </a:lnTo>
                  <a:lnTo>
                    <a:pt x="39845" y="352356"/>
                  </a:lnTo>
                  <a:lnTo>
                    <a:pt x="33466" y="346782"/>
                  </a:lnTo>
                  <a:lnTo>
                    <a:pt x="10613" y="318278"/>
                  </a:lnTo>
                  <a:lnTo>
                    <a:pt x="0" y="291945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3524384" y="4395086"/>
              <a:ext cx="215767" cy="195696"/>
            </a:xfrm>
            <a:custGeom>
              <a:rect b="b" l="l" r="r" t="t"/>
              <a:pathLst>
                <a:path extrusionOk="0" h="195696" w="215767">
                  <a:moveTo>
                    <a:pt x="95116" y="94364"/>
                  </a:moveTo>
                  <a:lnTo>
                    <a:pt x="95116" y="94364"/>
                  </a:lnTo>
                  <a:lnTo>
                    <a:pt x="126013" y="94364"/>
                  </a:lnTo>
                  <a:lnTo>
                    <a:pt x="131896" y="92483"/>
                  </a:lnTo>
                  <a:lnTo>
                    <a:pt x="134453" y="90993"/>
                  </a:lnTo>
                  <a:lnTo>
                    <a:pt x="157734" y="88406"/>
                  </a:lnTo>
                  <a:lnTo>
                    <a:pt x="165985" y="87483"/>
                  </a:lnTo>
                  <a:lnTo>
                    <a:pt x="196268" y="73945"/>
                  </a:lnTo>
                  <a:lnTo>
                    <a:pt x="205094" y="66577"/>
                  </a:lnTo>
                  <a:lnTo>
                    <a:pt x="207495" y="62494"/>
                  </a:lnTo>
                  <a:lnTo>
                    <a:pt x="209869" y="52015"/>
                  </a:lnTo>
                  <a:lnTo>
                    <a:pt x="212675" y="47790"/>
                  </a:lnTo>
                  <a:lnTo>
                    <a:pt x="213000" y="45676"/>
                  </a:lnTo>
                  <a:lnTo>
                    <a:pt x="212511" y="43561"/>
                  </a:lnTo>
                  <a:lnTo>
                    <a:pt x="210791" y="39330"/>
                  </a:lnTo>
                  <a:lnTo>
                    <a:pt x="208831" y="26631"/>
                  </a:lnTo>
                  <a:lnTo>
                    <a:pt x="200594" y="16047"/>
                  </a:lnTo>
                  <a:lnTo>
                    <a:pt x="192412" y="8286"/>
                  </a:lnTo>
                  <a:lnTo>
                    <a:pt x="188218" y="6718"/>
                  </a:lnTo>
                  <a:lnTo>
                    <a:pt x="156568" y="486"/>
                  </a:lnTo>
                  <a:lnTo>
                    <a:pt x="130960" y="0"/>
                  </a:lnTo>
                  <a:lnTo>
                    <a:pt x="99987" y="9961"/>
                  </a:lnTo>
                  <a:lnTo>
                    <a:pt x="70347" y="22421"/>
                  </a:lnTo>
                  <a:lnTo>
                    <a:pt x="56095" y="32750"/>
                  </a:lnTo>
                  <a:lnTo>
                    <a:pt x="33417" y="56429"/>
                  </a:lnTo>
                  <a:lnTo>
                    <a:pt x="13534" y="85908"/>
                  </a:lnTo>
                  <a:lnTo>
                    <a:pt x="5013" y="98601"/>
                  </a:lnTo>
                  <a:lnTo>
                    <a:pt x="1391" y="111298"/>
                  </a:lnTo>
                  <a:lnTo>
                    <a:pt x="0" y="133327"/>
                  </a:lnTo>
                  <a:lnTo>
                    <a:pt x="3277" y="143930"/>
                  </a:lnTo>
                  <a:lnTo>
                    <a:pt x="10705" y="155085"/>
                  </a:lnTo>
                  <a:lnTo>
                    <a:pt x="17580" y="161901"/>
                  </a:lnTo>
                  <a:lnTo>
                    <a:pt x="48663" y="179024"/>
                  </a:lnTo>
                  <a:lnTo>
                    <a:pt x="77330" y="186263"/>
                  </a:lnTo>
                  <a:lnTo>
                    <a:pt x="107983" y="189173"/>
                  </a:lnTo>
                  <a:lnTo>
                    <a:pt x="139588" y="193920"/>
                  </a:lnTo>
                  <a:lnTo>
                    <a:pt x="171319" y="195695"/>
                  </a:lnTo>
                  <a:lnTo>
                    <a:pt x="198041" y="194047"/>
                  </a:lnTo>
                  <a:lnTo>
                    <a:pt x="215766" y="189614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639463" y="4267200"/>
              <a:ext cx="119712" cy="56919"/>
            </a:xfrm>
            <a:custGeom>
              <a:rect b="b" l="l" r="r" t="t"/>
              <a:pathLst>
                <a:path extrusionOk="0" h="56919" w="119712">
                  <a:moveTo>
                    <a:pt x="24487" y="0"/>
                  </a:moveTo>
                  <a:lnTo>
                    <a:pt x="24487" y="0"/>
                  </a:lnTo>
                  <a:lnTo>
                    <a:pt x="19020" y="0"/>
                  </a:lnTo>
                  <a:lnTo>
                    <a:pt x="13242" y="4364"/>
                  </a:lnTo>
                  <a:lnTo>
                    <a:pt x="9376" y="5467"/>
                  </a:lnTo>
                  <a:lnTo>
                    <a:pt x="8063" y="6467"/>
                  </a:lnTo>
                  <a:lnTo>
                    <a:pt x="6604" y="9460"/>
                  </a:lnTo>
                  <a:lnTo>
                    <a:pt x="4962" y="17129"/>
                  </a:lnTo>
                  <a:lnTo>
                    <a:pt x="0" y="24172"/>
                  </a:lnTo>
                  <a:lnTo>
                    <a:pt x="401" y="25287"/>
                  </a:lnTo>
                  <a:lnTo>
                    <a:pt x="3631" y="30227"/>
                  </a:lnTo>
                  <a:lnTo>
                    <a:pt x="5608" y="36159"/>
                  </a:lnTo>
                  <a:lnTo>
                    <a:pt x="8570" y="40295"/>
                  </a:lnTo>
                  <a:lnTo>
                    <a:pt x="12239" y="42603"/>
                  </a:lnTo>
                  <a:lnTo>
                    <a:pt x="23714" y="47456"/>
                  </a:lnTo>
                  <a:lnTo>
                    <a:pt x="35205" y="54504"/>
                  </a:lnTo>
                  <a:lnTo>
                    <a:pt x="62210" y="56918"/>
                  </a:lnTo>
                  <a:lnTo>
                    <a:pt x="72510" y="56376"/>
                  </a:lnTo>
                  <a:lnTo>
                    <a:pt x="92217" y="51383"/>
                  </a:lnTo>
                  <a:lnTo>
                    <a:pt x="102724" y="50267"/>
                  </a:lnTo>
                  <a:lnTo>
                    <a:pt x="108178" y="47506"/>
                  </a:lnTo>
                  <a:lnTo>
                    <a:pt x="109914" y="45781"/>
                  </a:lnTo>
                  <a:lnTo>
                    <a:pt x="118719" y="32974"/>
                  </a:lnTo>
                  <a:lnTo>
                    <a:pt x="119647" y="26390"/>
                  </a:lnTo>
                  <a:lnTo>
                    <a:pt x="119711" y="22322"/>
                  </a:lnTo>
                  <a:lnTo>
                    <a:pt x="117844" y="18623"/>
                  </a:lnTo>
                  <a:lnTo>
                    <a:pt x="116358" y="16649"/>
                  </a:lnTo>
                  <a:lnTo>
                    <a:pt x="112826" y="14455"/>
                  </a:lnTo>
                  <a:lnTo>
                    <a:pt x="108904" y="12774"/>
                  </a:lnTo>
                  <a:lnTo>
                    <a:pt x="102730" y="8567"/>
                  </a:lnTo>
                  <a:lnTo>
                    <a:pt x="95726" y="7007"/>
                  </a:lnTo>
                  <a:lnTo>
                    <a:pt x="64050" y="6355"/>
                  </a:lnTo>
                  <a:lnTo>
                    <a:pt x="41684" y="6350"/>
                  </a:lnTo>
                  <a:lnTo>
                    <a:pt x="37304" y="8231"/>
                  </a:lnTo>
                  <a:lnTo>
                    <a:pt x="33006" y="10714"/>
                  </a:lnTo>
                  <a:lnTo>
                    <a:pt x="24487" y="127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18"/>
          <p:cNvGrpSpPr/>
          <p:nvPr/>
        </p:nvGrpSpPr>
        <p:grpSpPr>
          <a:xfrm>
            <a:off x="4089400" y="4248150"/>
            <a:ext cx="628651" cy="606836"/>
            <a:chOff x="4089400" y="4248150"/>
            <a:chExt cx="628651" cy="606836"/>
          </a:xfrm>
        </p:grpSpPr>
        <p:sp>
          <p:nvSpPr>
            <p:cNvPr id="305" name="Google Shape;305;p18"/>
            <p:cNvSpPr/>
            <p:nvPr/>
          </p:nvSpPr>
          <p:spPr>
            <a:xfrm>
              <a:off x="4089400" y="4387850"/>
              <a:ext cx="330201" cy="12667"/>
            </a:xfrm>
            <a:custGeom>
              <a:rect b="b" l="l" r="r" t="t"/>
              <a:pathLst>
                <a:path extrusionOk="0" h="12667" w="330201">
                  <a:moveTo>
                    <a:pt x="0" y="6350"/>
                  </a:moveTo>
                  <a:lnTo>
                    <a:pt x="0" y="6350"/>
                  </a:lnTo>
                  <a:lnTo>
                    <a:pt x="29080" y="6350"/>
                  </a:lnTo>
                  <a:lnTo>
                    <a:pt x="53408" y="6350"/>
                  </a:lnTo>
                  <a:lnTo>
                    <a:pt x="76973" y="6350"/>
                  </a:lnTo>
                  <a:lnTo>
                    <a:pt x="106849" y="6350"/>
                  </a:lnTo>
                  <a:lnTo>
                    <a:pt x="133133" y="6350"/>
                  </a:lnTo>
                  <a:lnTo>
                    <a:pt x="158707" y="6350"/>
                  </a:lnTo>
                  <a:lnTo>
                    <a:pt x="181550" y="6350"/>
                  </a:lnTo>
                  <a:lnTo>
                    <a:pt x="206898" y="8232"/>
                  </a:lnTo>
                  <a:lnTo>
                    <a:pt x="234426" y="11817"/>
                  </a:lnTo>
                  <a:lnTo>
                    <a:pt x="260247" y="12525"/>
                  </a:lnTo>
                  <a:lnTo>
                    <a:pt x="285730" y="12666"/>
                  </a:lnTo>
                  <a:lnTo>
                    <a:pt x="311722" y="11990"/>
                  </a:lnTo>
                  <a:lnTo>
                    <a:pt x="317990" y="9327"/>
                  </a:lnTo>
                  <a:lnTo>
                    <a:pt x="33020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4235879" y="4248150"/>
              <a:ext cx="82122" cy="336454"/>
            </a:xfrm>
            <a:custGeom>
              <a:rect b="b" l="l" r="r" t="t"/>
              <a:pathLst>
                <a:path extrusionOk="0" h="336454" w="82122">
                  <a:moveTo>
                    <a:pt x="50371" y="0"/>
                  </a:moveTo>
                  <a:lnTo>
                    <a:pt x="50371" y="0"/>
                  </a:lnTo>
                  <a:lnTo>
                    <a:pt x="38816" y="0"/>
                  </a:lnTo>
                  <a:lnTo>
                    <a:pt x="32304" y="5467"/>
                  </a:lnTo>
                  <a:lnTo>
                    <a:pt x="26333" y="37072"/>
                  </a:lnTo>
                  <a:lnTo>
                    <a:pt x="20786" y="68565"/>
                  </a:lnTo>
                  <a:lnTo>
                    <a:pt x="19049" y="96877"/>
                  </a:lnTo>
                  <a:lnTo>
                    <a:pt x="18705" y="126067"/>
                  </a:lnTo>
                  <a:lnTo>
                    <a:pt x="14274" y="157285"/>
                  </a:lnTo>
                  <a:lnTo>
                    <a:pt x="10785" y="188747"/>
                  </a:lnTo>
                  <a:lnTo>
                    <a:pt x="6882" y="215553"/>
                  </a:lnTo>
                  <a:lnTo>
                    <a:pt x="1747" y="245596"/>
                  </a:lnTo>
                  <a:lnTo>
                    <a:pt x="0" y="272644"/>
                  </a:lnTo>
                  <a:lnTo>
                    <a:pt x="333" y="299677"/>
                  </a:lnTo>
                  <a:lnTo>
                    <a:pt x="8417" y="321616"/>
                  </a:lnTo>
                  <a:lnTo>
                    <a:pt x="12439" y="326385"/>
                  </a:lnTo>
                  <a:lnTo>
                    <a:pt x="14500" y="327656"/>
                  </a:lnTo>
                  <a:lnTo>
                    <a:pt x="15873" y="329210"/>
                  </a:lnTo>
                  <a:lnTo>
                    <a:pt x="17400" y="332817"/>
                  </a:lnTo>
                  <a:lnTo>
                    <a:pt x="18512" y="334061"/>
                  </a:lnTo>
                  <a:lnTo>
                    <a:pt x="21630" y="335443"/>
                  </a:lnTo>
                  <a:lnTo>
                    <a:pt x="33516" y="336453"/>
                  </a:lnTo>
                  <a:lnTo>
                    <a:pt x="37706" y="334625"/>
                  </a:lnTo>
                  <a:lnTo>
                    <a:pt x="39811" y="333150"/>
                  </a:lnTo>
                  <a:lnTo>
                    <a:pt x="42150" y="329629"/>
                  </a:lnTo>
                  <a:lnTo>
                    <a:pt x="42773" y="327703"/>
                  </a:lnTo>
                  <a:lnTo>
                    <a:pt x="47229" y="323681"/>
                  </a:lnTo>
                  <a:lnTo>
                    <a:pt x="53913" y="318131"/>
                  </a:lnTo>
                  <a:lnTo>
                    <a:pt x="72943" y="290318"/>
                  </a:lnTo>
                  <a:lnTo>
                    <a:pt x="82121" y="273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4305466" y="4419600"/>
              <a:ext cx="412585" cy="435386"/>
            </a:xfrm>
            <a:custGeom>
              <a:rect b="b" l="l" r="r" t="t"/>
              <a:pathLst>
                <a:path extrusionOk="0" h="435386" w="412585">
                  <a:moveTo>
                    <a:pt x="44284" y="0"/>
                  </a:moveTo>
                  <a:lnTo>
                    <a:pt x="44284" y="0"/>
                  </a:lnTo>
                  <a:lnTo>
                    <a:pt x="29089" y="20265"/>
                  </a:lnTo>
                  <a:lnTo>
                    <a:pt x="14803" y="50852"/>
                  </a:lnTo>
                  <a:lnTo>
                    <a:pt x="2670" y="82499"/>
                  </a:lnTo>
                  <a:lnTo>
                    <a:pt x="0" y="114173"/>
                  </a:lnTo>
                  <a:lnTo>
                    <a:pt x="613" y="122710"/>
                  </a:lnTo>
                  <a:lnTo>
                    <a:pt x="4926" y="134744"/>
                  </a:lnTo>
                  <a:lnTo>
                    <a:pt x="11393" y="144422"/>
                  </a:lnTo>
                  <a:lnTo>
                    <a:pt x="13908" y="145326"/>
                  </a:lnTo>
                  <a:lnTo>
                    <a:pt x="24265" y="146037"/>
                  </a:lnTo>
                  <a:lnTo>
                    <a:pt x="34476" y="140978"/>
                  </a:lnTo>
                  <a:lnTo>
                    <a:pt x="41770" y="135923"/>
                  </a:lnTo>
                  <a:lnTo>
                    <a:pt x="50555" y="131977"/>
                  </a:lnTo>
                  <a:lnTo>
                    <a:pt x="61912" y="121175"/>
                  </a:lnTo>
                  <a:lnTo>
                    <a:pt x="80637" y="94483"/>
                  </a:lnTo>
                  <a:lnTo>
                    <a:pt x="96862" y="65920"/>
                  </a:lnTo>
                  <a:lnTo>
                    <a:pt x="117054" y="36707"/>
                  </a:lnTo>
                  <a:lnTo>
                    <a:pt x="120032" y="27028"/>
                  </a:lnTo>
                  <a:lnTo>
                    <a:pt x="120888" y="26486"/>
                  </a:lnTo>
                  <a:lnTo>
                    <a:pt x="126561" y="25442"/>
                  </a:lnTo>
                  <a:lnTo>
                    <a:pt x="126832" y="43882"/>
                  </a:lnTo>
                  <a:lnTo>
                    <a:pt x="124952" y="49607"/>
                  </a:lnTo>
                  <a:lnTo>
                    <a:pt x="122470" y="55209"/>
                  </a:lnTo>
                  <a:lnTo>
                    <a:pt x="120658" y="82882"/>
                  </a:lnTo>
                  <a:lnTo>
                    <a:pt x="119794" y="109910"/>
                  </a:lnTo>
                  <a:lnTo>
                    <a:pt x="114527" y="134665"/>
                  </a:lnTo>
                  <a:lnTo>
                    <a:pt x="114212" y="143801"/>
                  </a:lnTo>
                  <a:lnTo>
                    <a:pt x="116050" y="146932"/>
                  </a:lnTo>
                  <a:lnTo>
                    <a:pt x="120224" y="152080"/>
                  </a:lnTo>
                  <a:lnTo>
                    <a:pt x="135593" y="152397"/>
                  </a:lnTo>
                  <a:lnTo>
                    <a:pt x="139664" y="150518"/>
                  </a:lnTo>
                  <a:lnTo>
                    <a:pt x="141737" y="149029"/>
                  </a:lnTo>
                  <a:lnTo>
                    <a:pt x="144041" y="145492"/>
                  </a:lnTo>
                  <a:lnTo>
                    <a:pt x="145770" y="141568"/>
                  </a:lnTo>
                  <a:lnTo>
                    <a:pt x="158701" y="123222"/>
                  </a:lnTo>
                  <a:lnTo>
                    <a:pt x="163087" y="108712"/>
                  </a:lnTo>
                  <a:lnTo>
                    <a:pt x="166268" y="95475"/>
                  </a:lnTo>
                  <a:lnTo>
                    <a:pt x="169798" y="82617"/>
                  </a:lnTo>
                  <a:lnTo>
                    <a:pt x="171794" y="66461"/>
                  </a:lnTo>
                  <a:lnTo>
                    <a:pt x="177028" y="57355"/>
                  </a:lnTo>
                  <a:lnTo>
                    <a:pt x="177555" y="51803"/>
                  </a:lnTo>
                  <a:lnTo>
                    <a:pt x="178286" y="51468"/>
                  </a:lnTo>
                  <a:lnTo>
                    <a:pt x="183095" y="50888"/>
                  </a:lnTo>
                  <a:lnTo>
                    <a:pt x="183391" y="51564"/>
                  </a:lnTo>
                  <a:lnTo>
                    <a:pt x="183906" y="56275"/>
                  </a:lnTo>
                  <a:lnTo>
                    <a:pt x="189445" y="62540"/>
                  </a:lnTo>
                  <a:lnTo>
                    <a:pt x="190070" y="66587"/>
                  </a:lnTo>
                  <a:lnTo>
                    <a:pt x="188336" y="70281"/>
                  </a:lnTo>
                  <a:lnTo>
                    <a:pt x="185918" y="74275"/>
                  </a:lnTo>
                  <a:lnTo>
                    <a:pt x="184366" y="82588"/>
                  </a:lnTo>
                  <a:lnTo>
                    <a:pt x="183293" y="109610"/>
                  </a:lnTo>
                  <a:lnTo>
                    <a:pt x="177103" y="126803"/>
                  </a:lnTo>
                  <a:lnTo>
                    <a:pt x="171363" y="133262"/>
                  </a:lnTo>
                  <a:lnTo>
                    <a:pt x="174679" y="133324"/>
                  </a:lnTo>
                  <a:lnTo>
                    <a:pt x="175664" y="132627"/>
                  </a:lnTo>
                  <a:lnTo>
                    <a:pt x="176321" y="131457"/>
                  </a:lnTo>
                  <a:lnTo>
                    <a:pt x="176758" y="129972"/>
                  </a:lnTo>
                  <a:lnTo>
                    <a:pt x="177756" y="128981"/>
                  </a:lnTo>
                  <a:lnTo>
                    <a:pt x="180745" y="127880"/>
                  </a:lnTo>
                  <a:lnTo>
                    <a:pt x="181825" y="126881"/>
                  </a:lnTo>
                  <a:lnTo>
                    <a:pt x="187071" y="118239"/>
                  </a:lnTo>
                  <a:lnTo>
                    <a:pt x="210911" y="88724"/>
                  </a:lnTo>
                  <a:lnTo>
                    <a:pt x="236540" y="57703"/>
                  </a:lnTo>
                  <a:lnTo>
                    <a:pt x="267903" y="37183"/>
                  </a:lnTo>
                  <a:lnTo>
                    <a:pt x="277759" y="33360"/>
                  </a:lnTo>
                  <a:lnTo>
                    <a:pt x="290780" y="32068"/>
                  </a:lnTo>
                  <a:lnTo>
                    <a:pt x="308560" y="37246"/>
                  </a:lnTo>
                  <a:lnTo>
                    <a:pt x="320380" y="47538"/>
                  </a:lnTo>
                  <a:lnTo>
                    <a:pt x="322216" y="51231"/>
                  </a:lnTo>
                  <a:lnTo>
                    <a:pt x="327285" y="79287"/>
                  </a:lnTo>
                  <a:lnTo>
                    <a:pt x="322075" y="110779"/>
                  </a:lnTo>
                  <a:lnTo>
                    <a:pt x="313155" y="141562"/>
                  </a:lnTo>
                  <a:lnTo>
                    <a:pt x="311009" y="158351"/>
                  </a:lnTo>
                  <a:lnTo>
                    <a:pt x="322778" y="158750"/>
                  </a:lnTo>
                  <a:lnTo>
                    <a:pt x="328575" y="154386"/>
                  </a:lnTo>
                  <a:lnTo>
                    <a:pt x="332443" y="153283"/>
                  </a:lnTo>
                  <a:lnTo>
                    <a:pt x="333757" y="152283"/>
                  </a:lnTo>
                  <a:lnTo>
                    <a:pt x="339410" y="143639"/>
                  </a:lnTo>
                  <a:lnTo>
                    <a:pt x="354229" y="131430"/>
                  </a:lnTo>
                  <a:lnTo>
                    <a:pt x="380825" y="101634"/>
                  </a:lnTo>
                  <a:lnTo>
                    <a:pt x="399884" y="80669"/>
                  </a:lnTo>
                  <a:lnTo>
                    <a:pt x="404352" y="71174"/>
                  </a:lnTo>
                  <a:lnTo>
                    <a:pt x="406161" y="58730"/>
                  </a:lnTo>
                  <a:lnTo>
                    <a:pt x="406234" y="39275"/>
                  </a:lnTo>
                  <a:lnTo>
                    <a:pt x="405529" y="38883"/>
                  </a:lnTo>
                  <a:lnTo>
                    <a:pt x="402863" y="38448"/>
                  </a:lnTo>
                  <a:lnTo>
                    <a:pt x="401870" y="37627"/>
                  </a:lnTo>
                  <a:lnTo>
                    <a:pt x="400767" y="34832"/>
                  </a:lnTo>
                  <a:lnTo>
                    <a:pt x="399767" y="33805"/>
                  </a:lnTo>
                  <a:lnTo>
                    <a:pt x="396774" y="32663"/>
                  </a:lnTo>
                  <a:lnTo>
                    <a:pt x="394989" y="33064"/>
                  </a:lnTo>
                  <a:lnTo>
                    <a:pt x="387053" y="36897"/>
                  </a:lnTo>
                  <a:lnTo>
                    <a:pt x="384980" y="37297"/>
                  </a:lnTo>
                  <a:lnTo>
                    <a:pt x="378691" y="41233"/>
                  </a:lnTo>
                  <a:lnTo>
                    <a:pt x="363899" y="55798"/>
                  </a:lnTo>
                  <a:lnTo>
                    <a:pt x="350965" y="75811"/>
                  </a:lnTo>
                  <a:lnTo>
                    <a:pt x="349215" y="80261"/>
                  </a:lnTo>
                  <a:lnTo>
                    <a:pt x="346085" y="84590"/>
                  </a:lnTo>
                  <a:lnTo>
                    <a:pt x="345673" y="86732"/>
                  </a:lnTo>
                  <a:lnTo>
                    <a:pt x="346105" y="88866"/>
                  </a:lnTo>
                  <a:lnTo>
                    <a:pt x="347760" y="93118"/>
                  </a:lnTo>
                  <a:lnTo>
                    <a:pt x="349032" y="101228"/>
                  </a:lnTo>
                  <a:lnTo>
                    <a:pt x="370522" y="101600"/>
                  </a:lnTo>
                  <a:lnTo>
                    <a:pt x="371842" y="100894"/>
                  </a:lnTo>
                  <a:lnTo>
                    <a:pt x="372723" y="99718"/>
                  </a:lnTo>
                  <a:lnTo>
                    <a:pt x="373310" y="98229"/>
                  </a:lnTo>
                  <a:lnTo>
                    <a:pt x="374407" y="97236"/>
                  </a:lnTo>
                  <a:lnTo>
                    <a:pt x="381237" y="93760"/>
                  </a:lnTo>
                  <a:lnTo>
                    <a:pt x="385247" y="91061"/>
                  </a:lnTo>
                  <a:lnTo>
                    <a:pt x="391470" y="88835"/>
                  </a:lnTo>
                  <a:lnTo>
                    <a:pt x="402008" y="80146"/>
                  </a:lnTo>
                  <a:lnTo>
                    <a:pt x="404356" y="76072"/>
                  </a:lnTo>
                  <a:lnTo>
                    <a:pt x="406692" y="65599"/>
                  </a:lnTo>
                  <a:lnTo>
                    <a:pt x="412313" y="57521"/>
                  </a:lnTo>
                  <a:lnTo>
                    <a:pt x="412560" y="51715"/>
                  </a:lnTo>
                  <a:lnTo>
                    <a:pt x="412584" y="72056"/>
                  </a:lnTo>
                  <a:lnTo>
                    <a:pt x="406626" y="101769"/>
                  </a:lnTo>
                  <a:lnTo>
                    <a:pt x="406257" y="131244"/>
                  </a:lnTo>
                  <a:lnTo>
                    <a:pt x="406235" y="161573"/>
                  </a:lnTo>
                  <a:lnTo>
                    <a:pt x="406234" y="193313"/>
                  </a:lnTo>
                  <a:lnTo>
                    <a:pt x="406234" y="221915"/>
                  </a:lnTo>
                  <a:lnTo>
                    <a:pt x="406234" y="250963"/>
                  </a:lnTo>
                  <a:lnTo>
                    <a:pt x="408115" y="276710"/>
                  </a:lnTo>
                  <a:lnTo>
                    <a:pt x="411701" y="299173"/>
                  </a:lnTo>
                  <a:lnTo>
                    <a:pt x="412468" y="328414"/>
                  </a:lnTo>
                  <a:lnTo>
                    <a:pt x="412568" y="355496"/>
                  </a:lnTo>
                  <a:lnTo>
                    <a:pt x="411874" y="369758"/>
                  </a:lnTo>
                  <a:lnTo>
                    <a:pt x="406496" y="398791"/>
                  </a:lnTo>
                  <a:lnTo>
                    <a:pt x="404468" y="404899"/>
                  </a:lnTo>
                  <a:lnTo>
                    <a:pt x="397419" y="414570"/>
                  </a:lnTo>
                  <a:lnTo>
                    <a:pt x="379569" y="427540"/>
                  </a:lnTo>
                  <a:lnTo>
                    <a:pt x="372982" y="429907"/>
                  </a:lnTo>
                  <a:lnTo>
                    <a:pt x="358189" y="432256"/>
                  </a:lnTo>
                  <a:lnTo>
                    <a:pt x="353601" y="435060"/>
                  </a:lnTo>
                  <a:lnTo>
                    <a:pt x="350684" y="435385"/>
                  </a:lnTo>
                  <a:lnTo>
                    <a:pt x="319348" y="428610"/>
                  </a:lnTo>
                  <a:lnTo>
                    <a:pt x="289106" y="414098"/>
                  </a:lnTo>
                  <a:lnTo>
                    <a:pt x="258655" y="391330"/>
                  </a:lnTo>
                  <a:lnTo>
                    <a:pt x="229061" y="361091"/>
                  </a:lnTo>
                  <a:lnTo>
                    <a:pt x="214257" y="330087"/>
                  </a:lnTo>
                  <a:lnTo>
                    <a:pt x="198093" y="303462"/>
                  </a:lnTo>
                  <a:lnTo>
                    <a:pt x="183984" y="273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4356100" y="4318000"/>
              <a:ext cx="63501" cy="76201"/>
            </a:xfrm>
            <a:custGeom>
              <a:rect b="b" l="l" r="r" t="t"/>
              <a:pathLst>
                <a:path extrusionOk="0" h="76201" w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0832" y="4364"/>
                  </a:lnTo>
                  <a:lnTo>
                    <a:pt x="14927" y="5467"/>
                  </a:lnTo>
                  <a:lnTo>
                    <a:pt x="16301" y="6467"/>
                  </a:lnTo>
                  <a:lnTo>
                    <a:pt x="17218" y="7839"/>
                  </a:lnTo>
                  <a:lnTo>
                    <a:pt x="17828" y="9460"/>
                  </a:lnTo>
                  <a:lnTo>
                    <a:pt x="18941" y="10540"/>
                  </a:lnTo>
                  <a:lnTo>
                    <a:pt x="25796" y="14155"/>
                  </a:lnTo>
                  <a:lnTo>
                    <a:pt x="29810" y="18286"/>
                  </a:lnTo>
                  <a:lnTo>
                    <a:pt x="40240" y="33069"/>
                  </a:lnTo>
                  <a:lnTo>
                    <a:pt x="44460" y="35864"/>
                  </a:lnTo>
                  <a:lnTo>
                    <a:pt x="48688" y="37812"/>
                  </a:lnTo>
                  <a:lnTo>
                    <a:pt x="52918" y="41030"/>
                  </a:lnTo>
                  <a:lnTo>
                    <a:pt x="55269" y="44811"/>
                  </a:lnTo>
                  <a:lnTo>
                    <a:pt x="57608" y="55081"/>
                  </a:lnTo>
                  <a:lnTo>
                    <a:pt x="61441" y="61397"/>
                  </a:lnTo>
                  <a:lnTo>
                    <a:pt x="63229" y="68598"/>
                  </a:lnTo>
                  <a:lnTo>
                    <a:pt x="63500" y="762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8"/>
          <p:cNvGrpSpPr/>
          <p:nvPr/>
        </p:nvGrpSpPr>
        <p:grpSpPr>
          <a:xfrm>
            <a:off x="5086350" y="4210050"/>
            <a:ext cx="482601" cy="393701"/>
            <a:chOff x="5086350" y="4210050"/>
            <a:chExt cx="482601" cy="393701"/>
          </a:xfrm>
        </p:grpSpPr>
        <p:sp>
          <p:nvSpPr>
            <p:cNvPr id="310" name="Google Shape;310;p18"/>
            <p:cNvSpPr/>
            <p:nvPr/>
          </p:nvSpPr>
          <p:spPr>
            <a:xfrm>
              <a:off x="5111776" y="4210050"/>
              <a:ext cx="158725" cy="387064"/>
            </a:xfrm>
            <a:custGeom>
              <a:rect b="b" l="l" r="r" t="t"/>
              <a:pathLst>
                <a:path extrusionOk="0" h="387064" w="158725">
                  <a:moveTo>
                    <a:pt x="38074" y="0"/>
                  </a:moveTo>
                  <a:lnTo>
                    <a:pt x="38074" y="0"/>
                  </a:lnTo>
                  <a:lnTo>
                    <a:pt x="34704" y="0"/>
                  </a:lnTo>
                  <a:lnTo>
                    <a:pt x="33710" y="705"/>
                  </a:lnTo>
                  <a:lnTo>
                    <a:pt x="33048" y="1881"/>
                  </a:lnTo>
                  <a:lnTo>
                    <a:pt x="31986" y="8838"/>
                  </a:lnTo>
                  <a:lnTo>
                    <a:pt x="28360" y="39736"/>
                  </a:lnTo>
                  <a:lnTo>
                    <a:pt x="25964" y="68187"/>
                  </a:lnTo>
                  <a:lnTo>
                    <a:pt x="25490" y="94922"/>
                  </a:lnTo>
                  <a:lnTo>
                    <a:pt x="25397" y="123956"/>
                  </a:lnTo>
                  <a:lnTo>
                    <a:pt x="21015" y="151798"/>
                  </a:lnTo>
                  <a:lnTo>
                    <a:pt x="17536" y="177681"/>
                  </a:lnTo>
                  <a:lnTo>
                    <a:pt x="8950" y="208829"/>
                  </a:lnTo>
                  <a:lnTo>
                    <a:pt x="3298" y="235831"/>
                  </a:lnTo>
                  <a:lnTo>
                    <a:pt x="266" y="264289"/>
                  </a:lnTo>
                  <a:lnTo>
                    <a:pt x="0" y="284491"/>
                  </a:lnTo>
                  <a:lnTo>
                    <a:pt x="1867" y="290599"/>
                  </a:lnTo>
                  <a:lnTo>
                    <a:pt x="4343" y="295667"/>
                  </a:lnTo>
                  <a:lnTo>
                    <a:pt x="6443" y="302485"/>
                  </a:lnTo>
                  <a:lnTo>
                    <a:pt x="12389" y="310771"/>
                  </a:lnTo>
                  <a:lnTo>
                    <a:pt x="28459" y="311150"/>
                  </a:lnTo>
                  <a:lnTo>
                    <a:pt x="29548" y="310444"/>
                  </a:lnTo>
                  <a:lnTo>
                    <a:pt x="30273" y="309268"/>
                  </a:lnTo>
                  <a:lnTo>
                    <a:pt x="31295" y="304242"/>
                  </a:lnTo>
                  <a:lnTo>
                    <a:pt x="31437" y="302311"/>
                  </a:lnTo>
                  <a:lnTo>
                    <a:pt x="33478" y="298285"/>
                  </a:lnTo>
                  <a:lnTo>
                    <a:pt x="55028" y="268698"/>
                  </a:lnTo>
                  <a:lnTo>
                    <a:pt x="73352" y="242901"/>
                  </a:lnTo>
                  <a:lnTo>
                    <a:pt x="77498" y="229961"/>
                  </a:lnTo>
                  <a:lnTo>
                    <a:pt x="80290" y="224972"/>
                  </a:lnTo>
                  <a:lnTo>
                    <a:pt x="82568" y="218196"/>
                  </a:lnTo>
                  <a:lnTo>
                    <a:pt x="86692" y="211720"/>
                  </a:lnTo>
                  <a:lnTo>
                    <a:pt x="88586" y="204462"/>
                  </a:lnTo>
                  <a:lnTo>
                    <a:pt x="101305" y="190769"/>
                  </a:lnTo>
                  <a:lnTo>
                    <a:pt x="107018" y="190524"/>
                  </a:lnTo>
                  <a:lnTo>
                    <a:pt x="112815" y="194869"/>
                  </a:lnTo>
                  <a:lnTo>
                    <a:pt x="116683" y="195969"/>
                  </a:lnTo>
                  <a:lnTo>
                    <a:pt x="117997" y="196968"/>
                  </a:lnTo>
                  <a:lnTo>
                    <a:pt x="125497" y="209681"/>
                  </a:lnTo>
                  <a:lnTo>
                    <a:pt x="125989" y="211754"/>
                  </a:lnTo>
                  <a:lnTo>
                    <a:pt x="131143" y="220856"/>
                  </a:lnTo>
                  <a:lnTo>
                    <a:pt x="140104" y="249698"/>
                  </a:lnTo>
                  <a:lnTo>
                    <a:pt x="144855" y="270084"/>
                  </a:lnTo>
                  <a:lnTo>
                    <a:pt x="145955" y="300517"/>
                  </a:lnTo>
                  <a:lnTo>
                    <a:pt x="145298" y="313252"/>
                  </a:lnTo>
                  <a:lnTo>
                    <a:pt x="140065" y="342899"/>
                  </a:lnTo>
                  <a:lnTo>
                    <a:pt x="139676" y="373363"/>
                  </a:lnTo>
                  <a:lnTo>
                    <a:pt x="145141" y="380004"/>
                  </a:lnTo>
                  <a:lnTo>
                    <a:pt x="145763" y="384076"/>
                  </a:lnTo>
                  <a:lnTo>
                    <a:pt x="146556" y="385167"/>
                  </a:lnTo>
                  <a:lnTo>
                    <a:pt x="147790" y="385895"/>
                  </a:lnTo>
                  <a:lnTo>
                    <a:pt x="151469" y="387063"/>
                  </a:lnTo>
                  <a:lnTo>
                    <a:pt x="151771" y="386453"/>
                  </a:lnTo>
                  <a:lnTo>
                    <a:pt x="152106" y="383894"/>
                  </a:lnTo>
                  <a:lnTo>
                    <a:pt x="152901" y="382929"/>
                  </a:lnTo>
                  <a:lnTo>
                    <a:pt x="158724" y="3810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5309848" y="4438650"/>
              <a:ext cx="130919" cy="107926"/>
            </a:xfrm>
            <a:custGeom>
              <a:rect b="b" l="l" r="r" t="t"/>
              <a:pathLst>
                <a:path extrusionOk="0" h="107926" w="130919">
                  <a:moveTo>
                    <a:pt x="43202" y="0"/>
                  </a:moveTo>
                  <a:lnTo>
                    <a:pt x="43202" y="0"/>
                  </a:lnTo>
                  <a:lnTo>
                    <a:pt x="39831" y="3371"/>
                  </a:lnTo>
                  <a:lnTo>
                    <a:pt x="36295" y="5026"/>
                  </a:lnTo>
                  <a:lnTo>
                    <a:pt x="34364" y="5467"/>
                  </a:lnTo>
                  <a:lnTo>
                    <a:pt x="28275" y="9460"/>
                  </a:lnTo>
                  <a:lnTo>
                    <a:pt x="25984" y="13141"/>
                  </a:lnTo>
                  <a:lnTo>
                    <a:pt x="11335" y="44626"/>
                  </a:lnTo>
                  <a:lnTo>
                    <a:pt x="1558" y="65640"/>
                  </a:lnTo>
                  <a:lnTo>
                    <a:pt x="0" y="74094"/>
                  </a:lnTo>
                  <a:lnTo>
                    <a:pt x="1188" y="80673"/>
                  </a:lnTo>
                  <a:lnTo>
                    <a:pt x="3942" y="88344"/>
                  </a:lnTo>
                  <a:lnTo>
                    <a:pt x="4329" y="90646"/>
                  </a:lnTo>
                  <a:lnTo>
                    <a:pt x="6640" y="95085"/>
                  </a:lnTo>
                  <a:lnTo>
                    <a:pt x="8244" y="97256"/>
                  </a:lnTo>
                  <a:lnTo>
                    <a:pt x="11908" y="99669"/>
                  </a:lnTo>
                  <a:lnTo>
                    <a:pt x="15888" y="101448"/>
                  </a:lnTo>
                  <a:lnTo>
                    <a:pt x="22096" y="105709"/>
                  </a:lnTo>
                  <a:lnTo>
                    <a:pt x="28403" y="107286"/>
                  </a:lnTo>
                  <a:lnTo>
                    <a:pt x="50787" y="107925"/>
                  </a:lnTo>
                  <a:lnTo>
                    <a:pt x="55510" y="106057"/>
                  </a:lnTo>
                  <a:lnTo>
                    <a:pt x="59962" y="103581"/>
                  </a:lnTo>
                  <a:lnTo>
                    <a:pt x="67140" y="102187"/>
                  </a:lnTo>
                  <a:lnTo>
                    <a:pt x="77889" y="101068"/>
                  </a:lnTo>
                  <a:lnTo>
                    <a:pt x="89306" y="96582"/>
                  </a:lnTo>
                  <a:lnTo>
                    <a:pt x="114185" y="80403"/>
                  </a:lnTo>
                  <a:lnTo>
                    <a:pt x="117084" y="74305"/>
                  </a:lnTo>
                  <a:lnTo>
                    <a:pt x="119077" y="67597"/>
                  </a:lnTo>
                  <a:lnTo>
                    <a:pt x="126107" y="57541"/>
                  </a:lnTo>
                  <a:lnTo>
                    <a:pt x="129437" y="53091"/>
                  </a:lnTo>
                  <a:lnTo>
                    <a:pt x="130918" y="48761"/>
                  </a:lnTo>
                  <a:lnTo>
                    <a:pt x="130607" y="46618"/>
                  </a:lnTo>
                  <a:lnTo>
                    <a:pt x="125566" y="34577"/>
                  </a:lnTo>
                  <a:lnTo>
                    <a:pt x="124217" y="33635"/>
                  </a:lnTo>
                  <a:lnTo>
                    <a:pt x="122611" y="33007"/>
                  </a:lnTo>
                  <a:lnTo>
                    <a:pt x="121542" y="31882"/>
                  </a:lnTo>
                  <a:lnTo>
                    <a:pt x="120352" y="28751"/>
                  </a:lnTo>
                  <a:lnTo>
                    <a:pt x="119331" y="27634"/>
                  </a:lnTo>
                  <a:lnTo>
                    <a:pt x="106574" y="20505"/>
                  </a:lnTo>
                  <a:lnTo>
                    <a:pt x="79445" y="19075"/>
                  </a:lnTo>
                  <a:lnTo>
                    <a:pt x="49276" y="19050"/>
                  </a:lnTo>
                  <a:lnTo>
                    <a:pt x="36852" y="19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086350" y="4489450"/>
              <a:ext cx="12701" cy="114301"/>
            </a:xfrm>
            <a:custGeom>
              <a:rect b="b" l="l" r="r" t="t"/>
              <a:pathLst>
                <a:path extrusionOk="0" h="114301" w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467" y="11740"/>
                  </a:lnTo>
                  <a:lnTo>
                    <a:pt x="6088" y="15787"/>
                  </a:lnTo>
                  <a:lnTo>
                    <a:pt x="6350" y="46569"/>
                  </a:lnTo>
                  <a:lnTo>
                    <a:pt x="6350" y="78055"/>
                  </a:lnTo>
                  <a:lnTo>
                    <a:pt x="6350" y="108342"/>
                  </a:lnTo>
                  <a:lnTo>
                    <a:pt x="6350" y="113951"/>
                  </a:lnTo>
                  <a:lnTo>
                    <a:pt x="12700" y="1143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5327673" y="4324350"/>
              <a:ext cx="114278" cy="82551"/>
            </a:xfrm>
            <a:custGeom>
              <a:rect b="b" l="l" r="r" t="t"/>
              <a:pathLst>
                <a:path extrusionOk="0" h="82551" w="114278">
                  <a:moveTo>
                    <a:pt x="6327" y="0"/>
                  </a:moveTo>
                  <a:lnTo>
                    <a:pt x="6327" y="0"/>
                  </a:lnTo>
                  <a:lnTo>
                    <a:pt x="6327" y="30239"/>
                  </a:lnTo>
                  <a:lnTo>
                    <a:pt x="6327" y="34136"/>
                  </a:lnTo>
                  <a:lnTo>
                    <a:pt x="4446" y="38219"/>
                  </a:lnTo>
                  <a:lnTo>
                    <a:pt x="860" y="43219"/>
                  </a:lnTo>
                  <a:lnTo>
                    <a:pt x="151" y="49276"/>
                  </a:lnTo>
                  <a:lnTo>
                    <a:pt x="0" y="55974"/>
                  </a:lnTo>
                  <a:lnTo>
                    <a:pt x="6066" y="63207"/>
                  </a:lnTo>
                  <a:lnTo>
                    <a:pt x="9620" y="63414"/>
                  </a:lnTo>
                  <a:lnTo>
                    <a:pt x="13200" y="65343"/>
                  </a:lnTo>
                  <a:lnTo>
                    <a:pt x="17876" y="68960"/>
                  </a:lnTo>
                  <a:lnTo>
                    <a:pt x="23869" y="69674"/>
                  </a:lnTo>
                  <a:lnTo>
                    <a:pt x="27764" y="69772"/>
                  </a:lnTo>
                  <a:lnTo>
                    <a:pt x="31847" y="71697"/>
                  </a:lnTo>
                  <a:lnTo>
                    <a:pt x="36014" y="74199"/>
                  </a:lnTo>
                  <a:lnTo>
                    <a:pt x="44438" y="75805"/>
                  </a:lnTo>
                  <a:lnTo>
                    <a:pt x="67828" y="76890"/>
                  </a:lnTo>
                  <a:lnTo>
                    <a:pt x="86121" y="81960"/>
                  </a:lnTo>
                  <a:lnTo>
                    <a:pt x="114277" y="825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473700" y="4260850"/>
              <a:ext cx="38101" cy="311123"/>
            </a:xfrm>
            <a:custGeom>
              <a:rect b="b" l="l" r="r" t="t"/>
              <a:pathLst>
                <a:path extrusionOk="0" h="311123" w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10819" y="5026"/>
                  </a:lnTo>
                  <a:lnTo>
                    <a:pt x="9329" y="5467"/>
                  </a:lnTo>
                  <a:lnTo>
                    <a:pt x="8336" y="6467"/>
                  </a:lnTo>
                  <a:lnTo>
                    <a:pt x="7233" y="9460"/>
                  </a:lnTo>
                  <a:lnTo>
                    <a:pt x="5696" y="35583"/>
                  </a:lnTo>
                  <a:lnTo>
                    <a:pt x="1334" y="62794"/>
                  </a:lnTo>
                  <a:lnTo>
                    <a:pt x="264" y="88760"/>
                  </a:lnTo>
                  <a:lnTo>
                    <a:pt x="52" y="114272"/>
                  </a:lnTo>
                  <a:lnTo>
                    <a:pt x="11" y="139695"/>
                  </a:lnTo>
                  <a:lnTo>
                    <a:pt x="2" y="165100"/>
                  </a:lnTo>
                  <a:lnTo>
                    <a:pt x="0" y="190500"/>
                  </a:lnTo>
                  <a:lnTo>
                    <a:pt x="0" y="218879"/>
                  </a:lnTo>
                  <a:lnTo>
                    <a:pt x="0" y="246161"/>
                  </a:lnTo>
                  <a:lnTo>
                    <a:pt x="1882" y="261790"/>
                  </a:lnTo>
                  <a:lnTo>
                    <a:pt x="6467" y="282151"/>
                  </a:lnTo>
                  <a:lnTo>
                    <a:pt x="10539" y="290250"/>
                  </a:lnTo>
                  <a:lnTo>
                    <a:pt x="12765" y="299861"/>
                  </a:lnTo>
                  <a:lnTo>
                    <a:pt x="14155" y="301508"/>
                  </a:lnTo>
                  <a:lnTo>
                    <a:pt x="15787" y="302605"/>
                  </a:lnTo>
                  <a:lnTo>
                    <a:pt x="16875" y="304042"/>
                  </a:lnTo>
                  <a:lnTo>
                    <a:pt x="18083" y="307521"/>
                  </a:lnTo>
                  <a:lnTo>
                    <a:pt x="19111" y="308730"/>
                  </a:lnTo>
                  <a:lnTo>
                    <a:pt x="22135" y="310075"/>
                  </a:lnTo>
                  <a:lnTo>
                    <a:pt x="34774" y="311122"/>
                  </a:lnTo>
                  <a:lnTo>
                    <a:pt x="35883" y="310426"/>
                  </a:lnTo>
                  <a:lnTo>
                    <a:pt x="36623" y="309256"/>
                  </a:lnTo>
                  <a:lnTo>
                    <a:pt x="38100" y="3048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455645" y="4425950"/>
              <a:ext cx="113306" cy="139701"/>
            </a:xfrm>
            <a:custGeom>
              <a:rect b="b" l="l" r="r" t="t"/>
              <a:pathLst>
                <a:path extrusionOk="0" h="139701" w="113306">
                  <a:moveTo>
                    <a:pt x="106955" y="0"/>
                  </a:moveTo>
                  <a:lnTo>
                    <a:pt x="106955" y="0"/>
                  </a:lnTo>
                  <a:lnTo>
                    <a:pt x="98117" y="0"/>
                  </a:lnTo>
                  <a:lnTo>
                    <a:pt x="94090" y="1881"/>
                  </a:lnTo>
                  <a:lnTo>
                    <a:pt x="89948" y="4364"/>
                  </a:lnTo>
                  <a:lnTo>
                    <a:pt x="83649" y="6467"/>
                  </a:lnTo>
                  <a:lnTo>
                    <a:pt x="57899" y="21254"/>
                  </a:lnTo>
                  <a:lnTo>
                    <a:pt x="29322" y="30226"/>
                  </a:lnTo>
                  <a:lnTo>
                    <a:pt x="9697" y="46590"/>
                  </a:lnTo>
                  <a:lnTo>
                    <a:pt x="7285" y="50810"/>
                  </a:lnTo>
                  <a:lnTo>
                    <a:pt x="5507" y="55038"/>
                  </a:lnTo>
                  <a:lnTo>
                    <a:pt x="0" y="62246"/>
                  </a:lnTo>
                  <a:lnTo>
                    <a:pt x="374" y="63369"/>
                  </a:lnTo>
                  <a:lnTo>
                    <a:pt x="3566" y="68322"/>
                  </a:lnTo>
                  <a:lnTo>
                    <a:pt x="5002" y="76316"/>
                  </a:lnTo>
                  <a:lnTo>
                    <a:pt x="5119" y="78395"/>
                  </a:lnTo>
                  <a:lnTo>
                    <a:pt x="7132" y="82584"/>
                  </a:lnTo>
                  <a:lnTo>
                    <a:pt x="15467" y="93138"/>
                  </a:lnTo>
                  <a:lnTo>
                    <a:pt x="18700" y="100190"/>
                  </a:lnTo>
                  <a:lnTo>
                    <a:pt x="24457" y="107088"/>
                  </a:lnTo>
                  <a:lnTo>
                    <a:pt x="39001" y="115534"/>
                  </a:lnTo>
                  <a:lnTo>
                    <a:pt x="70087" y="125476"/>
                  </a:lnTo>
                  <a:lnTo>
                    <a:pt x="89337" y="128748"/>
                  </a:lnTo>
                  <a:lnTo>
                    <a:pt x="106633" y="133876"/>
                  </a:lnTo>
                  <a:lnTo>
                    <a:pt x="113305" y="1397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2266951" y="5055594"/>
            <a:ext cx="609303" cy="430720"/>
            <a:chOff x="2266951" y="5055594"/>
            <a:chExt cx="609303" cy="430720"/>
          </a:xfrm>
        </p:grpSpPr>
        <p:sp>
          <p:nvSpPr>
            <p:cNvPr id="317" name="Google Shape;317;p18"/>
            <p:cNvSpPr/>
            <p:nvPr/>
          </p:nvSpPr>
          <p:spPr>
            <a:xfrm>
              <a:off x="2266951" y="5055594"/>
              <a:ext cx="196850" cy="259323"/>
            </a:xfrm>
            <a:custGeom>
              <a:rect b="b" l="l" r="r" t="t"/>
              <a:pathLst>
                <a:path extrusionOk="0" h="259323" w="196850">
                  <a:moveTo>
                    <a:pt x="6349" y="49806"/>
                  </a:moveTo>
                  <a:lnTo>
                    <a:pt x="6349" y="49806"/>
                  </a:lnTo>
                  <a:lnTo>
                    <a:pt x="6349" y="71060"/>
                  </a:lnTo>
                  <a:lnTo>
                    <a:pt x="8230" y="75245"/>
                  </a:lnTo>
                  <a:lnTo>
                    <a:pt x="9720" y="77349"/>
                  </a:lnTo>
                  <a:lnTo>
                    <a:pt x="16888" y="108041"/>
                  </a:lnTo>
                  <a:lnTo>
                    <a:pt x="18765" y="138849"/>
                  </a:lnTo>
                  <a:lnTo>
                    <a:pt x="19024" y="167980"/>
                  </a:lnTo>
                  <a:lnTo>
                    <a:pt x="18342" y="197952"/>
                  </a:lnTo>
                  <a:lnTo>
                    <a:pt x="11210" y="227604"/>
                  </a:lnTo>
                  <a:lnTo>
                    <a:pt x="4894" y="246098"/>
                  </a:lnTo>
                  <a:lnTo>
                    <a:pt x="2175" y="250641"/>
                  </a:lnTo>
                  <a:lnTo>
                    <a:pt x="7" y="259322"/>
                  </a:lnTo>
                  <a:lnTo>
                    <a:pt x="0" y="250515"/>
                  </a:lnTo>
                  <a:lnTo>
                    <a:pt x="1881" y="246490"/>
                  </a:lnTo>
                  <a:lnTo>
                    <a:pt x="3370" y="244428"/>
                  </a:lnTo>
                  <a:lnTo>
                    <a:pt x="10538" y="213816"/>
                  </a:lnTo>
                  <a:lnTo>
                    <a:pt x="15786" y="183012"/>
                  </a:lnTo>
                  <a:lnTo>
                    <a:pt x="18619" y="153269"/>
                  </a:lnTo>
                  <a:lnTo>
                    <a:pt x="19011" y="124288"/>
                  </a:lnTo>
                  <a:lnTo>
                    <a:pt x="19738" y="113248"/>
                  </a:lnTo>
                  <a:lnTo>
                    <a:pt x="30031" y="81677"/>
                  </a:lnTo>
                  <a:lnTo>
                    <a:pt x="33122" y="68892"/>
                  </a:lnTo>
                  <a:lnTo>
                    <a:pt x="37298" y="60405"/>
                  </a:lnTo>
                  <a:lnTo>
                    <a:pt x="59028" y="29894"/>
                  </a:lnTo>
                  <a:lnTo>
                    <a:pt x="68391" y="20421"/>
                  </a:lnTo>
                  <a:lnTo>
                    <a:pt x="90554" y="8200"/>
                  </a:lnTo>
                  <a:lnTo>
                    <a:pt x="118803" y="0"/>
                  </a:lnTo>
                  <a:lnTo>
                    <a:pt x="131313" y="2672"/>
                  </a:lnTo>
                  <a:lnTo>
                    <a:pt x="150528" y="11910"/>
                  </a:lnTo>
                  <a:lnTo>
                    <a:pt x="160496" y="20213"/>
                  </a:lnTo>
                  <a:lnTo>
                    <a:pt x="173533" y="41714"/>
                  </a:lnTo>
                  <a:lnTo>
                    <a:pt x="176956" y="57641"/>
                  </a:lnTo>
                  <a:lnTo>
                    <a:pt x="177749" y="86978"/>
                  </a:lnTo>
                  <a:lnTo>
                    <a:pt x="177087" y="114020"/>
                  </a:lnTo>
                  <a:lnTo>
                    <a:pt x="168960" y="145150"/>
                  </a:lnTo>
                  <a:lnTo>
                    <a:pt x="162067" y="174326"/>
                  </a:lnTo>
                  <a:lnTo>
                    <a:pt x="155669" y="205525"/>
                  </a:lnTo>
                  <a:lnTo>
                    <a:pt x="153368" y="215497"/>
                  </a:lnTo>
                  <a:lnTo>
                    <a:pt x="153751" y="218122"/>
                  </a:lnTo>
                  <a:lnTo>
                    <a:pt x="158513" y="232662"/>
                  </a:lnTo>
                  <a:lnTo>
                    <a:pt x="158728" y="239310"/>
                  </a:lnTo>
                  <a:lnTo>
                    <a:pt x="159441" y="239642"/>
                  </a:lnTo>
                  <a:lnTo>
                    <a:pt x="167585" y="240219"/>
                  </a:lnTo>
                  <a:lnTo>
                    <a:pt x="171613" y="238386"/>
                  </a:lnTo>
                  <a:lnTo>
                    <a:pt x="182054" y="230175"/>
                  </a:lnTo>
                  <a:lnTo>
                    <a:pt x="190503" y="226232"/>
                  </a:lnTo>
                  <a:lnTo>
                    <a:pt x="196849" y="221256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2439419" y="5092785"/>
              <a:ext cx="211927" cy="393529"/>
            </a:xfrm>
            <a:custGeom>
              <a:rect b="b" l="l" r="r" t="t"/>
              <a:pathLst>
                <a:path extrusionOk="0" h="393529" w="211927">
                  <a:moveTo>
                    <a:pt x="176781" y="44365"/>
                  </a:moveTo>
                  <a:lnTo>
                    <a:pt x="176781" y="44365"/>
                  </a:lnTo>
                  <a:lnTo>
                    <a:pt x="176781" y="13790"/>
                  </a:lnTo>
                  <a:lnTo>
                    <a:pt x="173410" y="9592"/>
                  </a:lnTo>
                  <a:lnTo>
                    <a:pt x="169873" y="7744"/>
                  </a:lnTo>
                  <a:lnTo>
                    <a:pt x="167943" y="7251"/>
                  </a:lnTo>
                  <a:lnTo>
                    <a:pt x="157682" y="1369"/>
                  </a:lnTo>
                  <a:lnTo>
                    <a:pt x="137444" y="0"/>
                  </a:lnTo>
                  <a:lnTo>
                    <a:pt x="113769" y="5707"/>
                  </a:lnTo>
                  <a:lnTo>
                    <a:pt x="89859" y="19691"/>
                  </a:lnTo>
                  <a:lnTo>
                    <a:pt x="58363" y="48641"/>
                  </a:lnTo>
                  <a:lnTo>
                    <a:pt x="36229" y="79469"/>
                  </a:lnTo>
                  <a:lnTo>
                    <a:pt x="27453" y="92744"/>
                  </a:lnTo>
                  <a:lnTo>
                    <a:pt x="24651" y="111421"/>
                  </a:lnTo>
                  <a:lnTo>
                    <a:pt x="24501" y="116030"/>
                  </a:lnTo>
                  <a:lnTo>
                    <a:pt x="26316" y="120431"/>
                  </a:lnTo>
                  <a:lnTo>
                    <a:pt x="33230" y="129005"/>
                  </a:lnTo>
                  <a:lnTo>
                    <a:pt x="37251" y="131372"/>
                  </a:lnTo>
                  <a:lnTo>
                    <a:pt x="41390" y="133129"/>
                  </a:lnTo>
                  <a:lnTo>
                    <a:pt x="45581" y="136262"/>
                  </a:lnTo>
                  <a:lnTo>
                    <a:pt x="51678" y="138125"/>
                  </a:lnTo>
                  <a:lnTo>
                    <a:pt x="81973" y="139576"/>
                  </a:lnTo>
                  <a:lnTo>
                    <a:pt x="90194" y="138892"/>
                  </a:lnTo>
                  <a:lnTo>
                    <a:pt x="119779" y="128783"/>
                  </a:lnTo>
                  <a:lnTo>
                    <a:pt x="151339" y="116309"/>
                  </a:lnTo>
                  <a:lnTo>
                    <a:pt x="161005" y="112088"/>
                  </a:lnTo>
                  <a:lnTo>
                    <a:pt x="168123" y="105979"/>
                  </a:lnTo>
                  <a:lnTo>
                    <a:pt x="194447" y="75673"/>
                  </a:lnTo>
                  <a:lnTo>
                    <a:pt x="205527" y="59254"/>
                  </a:lnTo>
                  <a:lnTo>
                    <a:pt x="211926" y="36424"/>
                  </a:lnTo>
                  <a:lnTo>
                    <a:pt x="208582" y="19988"/>
                  </a:lnTo>
                  <a:lnTo>
                    <a:pt x="203068" y="13587"/>
                  </a:lnTo>
                  <a:lnTo>
                    <a:pt x="200694" y="13048"/>
                  </a:lnTo>
                  <a:lnTo>
                    <a:pt x="199073" y="12903"/>
                  </a:lnTo>
                  <a:lnTo>
                    <a:pt x="195390" y="14625"/>
                  </a:lnTo>
                  <a:lnTo>
                    <a:pt x="180745" y="27729"/>
                  </a:lnTo>
                  <a:lnTo>
                    <a:pt x="178543" y="31797"/>
                  </a:lnTo>
                  <a:lnTo>
                    <a:pt x="176859" y="35957"/>
                  </a:lnTo>
                  <a:lnTo>
                    <a:pt x="161885" y="61672"/>
                  </a:lnTo>
                  <a:lnTo>
                    <a:pt x="158552" y="83375"/>
                  </a:lnTo>
                  <a:lnTo>
                    <a:pt x="157839" y="114334"/>
                  </a:lnTo>
                  <a:lnTo>
                    <a:pt x="157741" y="143487"/>
                  </a:lnTo>
                  <a:lnTo>
                    <a:pt x="158437" y="173461"/>
                  </a:lnTo>
                  <a:lnTo>
                    <a:pt x="163492" y="203949"/>
                  </a:lnTo>
                  <a:lnTo>
                    <a:pt x="165846" y="226798"/>
                  </a:lnTo>
                  <a:lnTo>
                    <a:pt x="169526" y="245109"/>
                  </a:lnTo>
                  <a:lnTo>
                    <a:pt x="172193" y="266570"/>
                  </a:lnTo>
                  <a:lnTo>
                    <a:pt x="175422" y="279301"/>
                  </a:lnTo>
                  <a:lnTo>
                    <a:pt x="176701" y="308947"/>
                  </a:lnTo>
                  <a:lnTo>
                    <a:pt x="176060" y="325881"/>
                  </a:lnTo>
                  <a:lnTo>
                    <a:pt x="170312" y="346213"/>
                  </a:lnTo>
                  <a:lnTo>
                    <a:pt x="166241" y="353856"/>
                  </a:lnTo>
                  <a:lnTo>
                    <a:pt x="164015" y="363334"/>
                  </a:lnTo>
                  <a:lnTo>
                    <a:pt x="162626" y="364961"/>
                  </a:lnTo>
                  <a:lnTo>
                    <a:pt x="132712" y="385407"/>
                  </a:lnTo>
                  <a:lnTo>
                    <a:pt x="104582" y="392954"/>
                  </a:lnTo>
                  <a:lnTo>
                    <a:pt x="86988" y="393528"/>
                  </a:lnTo>
                  <a:lnTo>
                    <a:pt x="68435" y="386696"/>
                  </a:lnTo>
                  <a:lnTo>
                    <a:pt x="60188" y="383484"/>
                  </a:lnTo>
                  <a:lnTo>
                    <a:pt x="39175" y="377882"/>
                  </a:lnTo>
                  <a:lnTo>
                    <a:pt x="10556" y="359724"/>
                  </a:lnTo>
                  <a:lnTo>
                    <a:pt x="7653" y="353622"/>
                  </a:lnTo>
                  <a:lnTo>
                    <a:pt x="5658" y="346912"/>
                  </a:lnTo>
                  <a:lnTo>
                    <a:pt x="1273" y="338463"/>
                  </a:lnTo>
                  <a:lnTo>
                    <a:pt x="0" y="331238"/>
                  </a:lnTo>
                  <a:lnTo>
                    <a:pt x="5331" y="311065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657398" y="5156280"/>
              <a:ext cx="218856" cy="196476"/>
            </a:xfrm>
            <a:custGeom>
              <a:rect b="b" l="l" r="r" t="t"/>
              <a:pathLst>
                <a:path extrusionOk="0" h="196476" w="218856">
                  <a:moveTo>
                    <a:pt x="60402" y="12620"/>
                  </a:moveTo>
                  <a:lnTo>
                    <a:pt x="60402" y="12620"/>
                  </a:lnTo>
                  <a:lnTo>
                    <a:pt x="57031" y="12620"/>
                  </a:lnTo>
                  <a:lnTo>
                    <a:pt x="56038" y="13325"/>
                  </a:lnTo>
                  <a:lnTo>
                    <a:pt x="55376" y="14502"/>
                  </a:lnTo>
                  <a:lnTo>
                    <a:pt x="54935" y="15991"/>
                  </a:lnTo>
                  <a:lnTo>
                    <a:pt x="35777" y="46029"/>
                  </a:lnTo>
                  <a:lnTo>
                    <a:pt x="17657" y="76339"/>
                  </a:lnTo>
                  <a:lnTo>
                    <a:pt x="5283" y="107332"/>
                  </a:lnTo>
                  <a:lnTo>
                    <a:pt x="0" y="137472"/>
                  </a:lnTo>
                  <a:lnTo>
                    <a:pt x="161" y="145956"/>
                  </a:lnTo>
                  <a:lnTo>
                    <a:pt x="4862" y="169488"/>
                  </a:lnTo>
                  <a:lnTo>
                    <a:pt x="14047" y="181705"/>
                  </a:lnTo>
                  <a:lnTo>
                    <a:pt x="20248" y="187524"/>
                  </a:lnTo>
                  <a:lnTo>
                    <a:pt x="37961" y="194529"/>
                  </a:lnTo>
                  <a:lnTo>
                    <a:pt x="58396" y="196475"/>
                  </a:lnTo>
                  <a:lnTo>
                    <a:pt x="87066" y="191277"/>
                  </a:lnTo>
                  <a:lnTo>
                    <a:pt x="118546" y="181656"/>
                  </a:lnTo>
                  <a:lnTo>
                    <a:pt x="150272" y="163760"/>
                  </a:lnTo>
                  <a:lnTo>
                    <a:pt x="178648" y="141440"/>
                  </a:lnTo>
                  <a:lnTo>
                    <a:pt x="198183" y="125557"/>
                  </a:lnTo>
                  <a:lnTo>
                    <a:pt x="205883" y="111935"/>
                  </a:lnTo>
                  <a:lnTo>
                    <a:pt x="210752" y="96375"/>
                  </a:lnTo>
                  <a:lnTo>
                    <a:pt x="212596" y="87944"/>
                  </a:lnTo>
                  <a:lnTo>
                    <a:pt x="216896" y="78526"/>
                  </a:lnTo>
                  <a:lnTo>
                    <a:pt x="218855" y="62317"/>
                  </a:lnTo>
                  <a:lnTo>
                    <a:pt x="212668" y="40785"/>
                  </a:lnTo>
                  <a:lnTo>
                    <a:pt x="204039" y="29639"/>
                  </a:lnTo>
                  <a:lnTo>
                    <a:pt x="173722" y="10505"/>
                  </a:lnTo>
                  <a:lnTo>
                    <a:pt x="165094" y="8152"/>
                  </a:lnTo>
                  <a:lnTo>
                    <a:pt x="141899" y="4554"/>
                  </a:lnTo>
                  <a:lnTo>
                    <a:pt x="129940" y="1293"/>
                  </a:lnTo>
                  <a:lnTo>
                    <a:pt x="100600" y="0"/>
                  </a:lnTo>
                  <a:lnTo>
                    <a:pt x="83681" y="642"/>
                  </a:lnTo>
                  <a:lnTo>
                    <a:pt x="56416" y="6802"/>
                  </a:lnTo>
                  <a:lnTo>
                    <a:pt x="48989" y="11715"/>
                  </a:lnTo>
                  <a:lnTo>
                    <a:pt x="41647" y="12597"/>
                  </a:lnTo>
                  <a:lnTo>
                    <a:pt x="41352" y="1897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18"/>
          <p:cNvSpPr/>
          <p:nvPr/>
        </p:nvSpPr>
        <p:spPr>
          <a:xfrm>
            <a:off x="2724150" y="5010150"/>
            <a:ext cx="152401" cy="82526"/>
          </a:xfrm>
          <a:custGeom>
            <a:rect b="b" l="l" r="r" t="t"/>
            <a:pathLst>
              <a:path extrusionOk="0" h="82526" w="1524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5" y="4364"/>
                </a:lnTo>
                <a:lnTo>
                  <a:pt x="1881" y="5026"/>
                </a:lnTo>
                <a:lnTo>
                  <a:pt x="3371" y="5467"/>
                </a:lnTo>
                <a:lnTo>
                  <a:pt x="4364" y="6467"/>
                </a:lnTo>
                <a:lnTo>
                  <a:pt x="5467" y="9460"/>
                </a:lnTo>
                <a:lnTo>
                  <a:pt x="6088" y="15111"/>
                </a:lnTo>
                <a:lnTo>
                  <a:pt x="6881" y="16424"/>
                </a:lnTo>
                <a:lnTo>
                  <a:pt x="8115" y="17300"/>
                </a:lnTo>
                <a:lnTo>
                  <a:pt x="9644" y="17883"/>
                </a:lnTo>
                <a:lnTo>
                  <a:pt x="10662" y="18977"/>
                </a:lnTo>
                <a:lnTo>
                  <a:pt x="14179" y="25803"/>
                </a:lnTo>
                <a:lnTo>
                  <a:pt x="29533" y="42926"/>
                </a:lnTo>
                <a:lnTo>
                  <a:pt x="30765" y="46830"/>
                </a:lnTo>
                <a:lnTo>
                  <a:pt x="31799" y="48154"/>
                </a:lnTo>
                <a:lnTo>
                  <a:pt x="34829" y="49624"/>
                </a:lnTo>
                <a:lnTo>
                  <a:pt x="35920" y="50722"/>
                </a:lnTo>
                <a:lnTo>
                  <a:pt x="37131" y="53823"/>
                </a:lnTo>
                <a:lnTo>
                  <a:pt x="38015" y="62325"/>
                </a:lnTo>
                <a:lnTo>
                  <a:pt x="42447" y="68337"/>
                </a:lnTo>
                <a:lnTo>
                  <a:pt x="43560" y="72234"/>
                </a:lnTo>
                <a:lnTo>
                  <a:pt x="44562" y="73557"/>
                </a:lnTo>
                <a:lnTo>
                  <a:pt x="48638" y="76122"/>
                </a:lnTo>
                <a:lnTo>
                  <a:pt x="49839" y="79223"/>
                </a:lnTo>
                <a:lnTo>
                  <a:pt x="50865" y="80332"/>
                </a:lnTo>
                <a:lnTo>
                  <a:pt x="56183" y="82257"/>
                </a:lnTo>
                <a:lnTo>
                  <a:pt x="65903" y="82525"/>
                </a:lnTo>
                <a:lnTo>
                  <a:pt x="69977" y="80657"/>
                </a:lnTo>
                <a:lnTo>
                  <a:pt x="74140" y="78181"/>
                </a:lnTo>
                <a:lnTo>
                  <a:pt x="78342" y="77080"/>
                </a:lnTo>
                <a:lnTo>
                  <a:pt x="79745" y="76081"/>
                </a:lnTo>
                <a:lnTo>
                  <a:pt x="80680" y="74710"/>
                </a:lnTo>
                <a:lnTo>
                  <a:pt x="82424" y="71304"/>
                </a:lnTo>
                <a:lnTo>
                  <a:pt x="91279" y="61295"/>
                </a:lnTo>
                <a:lnTo>
                  <a:pt x="95366" y="58993"/>
                </a:lnTo>
                <a:lnTo>
                  <a:pt x="99535" y="57263"/>
                </a:lnTo>
                <a:lnTo>
                  <a:pt x="116419" y="42255"/>
                </a:lnTo>
                <a:lnTo>
                  <a:pt x="118769" y="38065"/>
                </a:lnTo>
                <a:lnTo>
                  <a:pt x="120520" y="33851"/>
                </a:lnTo>
                <a:lnTo>
                  <a:pt x="138810" y="13590"/>
                </a:lnTo>
                <a:lnTo>
                  <a:pt x="145089" y="12778"/>
                </a:lnTo>
                <a:lnTo>
                  <a:pt x="152400" y="1270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8"/>
          <p:cNvGrpSpPr/>
          <p:nvPr/>
        </p:nvGrpSpPr>
        <p:grpSpPr>
          <a:xfrm>
            <a:off x="3238611" y="4940300"/>
            <a:ext cx="520590" cy="449898"/>
            <a:chOff x="3238611" y="4940300"/>
            <a:chExt cx="520590" cy="449898"/>
          </a:xfrm>
        </p:grpSpPr>
        <p:sp>
          <p:nvSpPr>
            <p:cNvPr id="322" name="Google Shape;322;p18"/>
            <p:cNvSpPr/>
            <p:nvPr/>
          </p:nvSpPr>
          <p:spPr>
            <a:xfrm>
              <a:off x="3365500" y="4940300"/>
              <a:ext cx="69851" cy="380994"/>
            </a:xfrm>
            <a:custGeom>
              <a:rect b="b" l="l" r="r" t="t"/>
              <a:pathLst>
                <a:path extrusionOk="0" h="380994" w="698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5"/>
                  </a:lnTo>
                  <a:lnTo>
                    <a:pt x="1881" y="10983"/>
                  </a:lnTo>
                  <a:lnTo>
                    <a:pt x="3371" y="11555"/>
                  </a:lnTo>
                  <a:lnTo>
                    <a:pt x="4364" y="13348"/>
                  </a:lnTo>
                  <a:lnTo>
                    <a:pt x="6881" y="29226"/>
                  </a:lnTo>
                  <a:lnTo>
                    <a:pt x="10663" y="36568"/>
                  </a:lnTo>
                  <a:lnTo>
                    <a:pt x="14462" y="65539"/>
                  </a:lnTo>
                  <a:lnTo>
                    <a:pt x="19152" y="94813"/>
                  </a:lnTo>
                  <a:lnTo>
                    <a:pt x="24438" y="121568"/>
                  </a:lnTo>
                  <a:lnTo>
                    <a:pt x="27155" y="147495"/>
                  </a:lnTo>
                  <a:lnTo>
                    <a:pt x="31145" y="177991"/>
                  </a:lnTo>
                  <a:lnTo>
                    <a:pt x="31670" y="206204"/>
                  </a:lnTo>
                  <a:lnTo>
                    <a:pt x="36098" y="232852"/>
                  </a:lnTo>
                  <a:lnTo>
                    <a:pt x="37836" y="261049"/>
                  </a:lnTo>
                  <a:lnTo>
                    <a:pt x="39947" y="287166"/>
                  </a:lnTo>
                  <a:lnTo>
                    <a:pt x="44055" y="317067"/>
                  </a:lnTo>
                  <a:lnTo>
                    <a:pt x="44980" y="325069"/>
                  </a:lnTo>
                  <a:lnTo>
                    <a:pt x="49441" y="337836"/>
                  </a:lnTo>
                  <a:lnTo>
                    <a:pt x="50902" y="344883"/>
                  </a:lnTo>
                  <a:lnTo>
                    <a:pt x="55707" y="355155"/>
                  </a:lnTo>
                  <a:lnTo>
                    <a:pt x="57666" y="366125"/>
                  </a:lnTo>
                  <a:lnTo>
                    <a:pt x="62593" y="373388"/>
                  </a:lnTo>
                  <a:lnTo>
                    <a:pt x="63231" y="377647"/>
                  </a:lnTo>
                  <a:lnTo>
                    <a:pt x="64026" y="378764"/>
                  </a:lnTo>
                  <a:lnTo>
                    <a:pt x="65262" y="379510"/>
                  </a:lnTo>
                  <a:lnTo>
                    <a:pt x="69827" y="380993"/>
                  </a:lnTo>
                  <a:lnTo>
                    <a:pt x="69850" y="3746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3238611" y="5187950"/>
              <a:ext cx="196740" cy="155709"/>
            </a:xfrm>
            <a:custGeom>
              <a:rect b="b" l="l" r="r" t="t"/>
              <a:pathLst>
                <a:path extrusionOk="0" h="155709" w="196740">
                  <a:moveTo>
                    <a:pt x="139589" y="0"/>
                  </a:moveTo>
                  <a:lnTo>
                    <a:pt x="139589" y="0"/>
                  </a:lnTo>
                  <a:lnTo>
                    <a:pt x="109149" y="0"/>
                  </a:lnTo>
                  <a:lnTo>
                    <a:pt x="92359" y="705"/>
                  </a:lnTo>
                  <a:lnTo>
                    <a:pt x="71768" y="8838"/>
                  </a:lnTo>
                  <a:lnTo>
                    <a:pt x="42217" y="30478"/>
                  </a:lnTo>
                  <a:lnTo>
                    <a:pt x="17194" y="62093"/>
                  </a:lnTo>
                  <a:lnTo>
                    <a:pt x="2733" y="91058"/>
                  </a:lnTo>
                  <a:lnTo>
                    <a:pt x="0" y="121514"/>
                  </a:lnTo>
                  <a:lnTo>
                    <a:pt x="669" y="123343"/>
                  </a:lnTo>
                  <a:lnTo>
                    <a:pt x="1820" y="124561"/>
                  </a:lnTo>
                  <a:lnTo>
                    <a:pt x="6811" y="128158"/>
                  </a:lnTo>
                  <a:lnTo>
                    <a:pt x="18832" y="139596"/>
                  </a:lnTo>
                  <a:lnTo>
                    <a:pt x="47924" y="148408"/>
                  </a:lnTo>
                  <a:lnTo>
                    <a:pt x="73074" y="151923"/>
                  </a:lnTo>
                  <a:lnTo>
                    <a:pt x="94951" y="155708"/>
                  </a:lnTo>
                  <a:lnTo>
                    <a:pt x="123507" y="153262"/>
                  </a:lnTo>
                  <a:lnTo>
                    <a:pt x="146525" y="149199"/>
                  </a:lnTo>
                  <a:lnTo>
                    <a:pt x="175252" y="137488"/>
                  </a:lnTo>
                  <a:lnTo>
                    <a:pt x="196739" y="1206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3403627" y="5181703"/>
              <a:ext cx="209512" cy="208495"/>
            </a:xfrm>
            <a:custGeom>
              <a:rect b="b" l="l" r="r" t="t"/>
              <a:pathLst>
                <a:path extrusionOk="0" h="208495" w="209512">
                  <a:moveTo>
                    <a:pt x="63473" y="76097"/>
                  </a:moveTo>
                  <a:lnTo>
                    <a:pt x="63473" y="76097"/>
                  </a:lnTo>
                  <a:lnTo>
                    <a:pt x="63473" y="88512"/>
                  </a:lnTo>
                  <a:lnTo>
                    <a:pt x="66844" y="92084"/>
                  </a:lnTo>
                  <a:lnTo>
                    <a:pt x="70380" y="93786"/>
                  </a:lnTo>
                  <a:lnTo>
                    <a:pt x="87484" y="95094"/>
                  </a:lnTo>
                  <a:lnTo>
                    <a:pt x="114653" y="95142"/>
                  </a:lnTo>
                  <a:lnTo>
                    <a:pt x="128575" y="94440"/>
                  </a:lnTo>
                  <a:lnTo>
                    <a:pt x="156811" y="87307"/>
                  </a:lnTo>
                  <a:lnTo>
                    <a:pt x="185945" y="67604"/>
                  </a:lnTo>
                  <a:lnTo>
                    <a:pt x="199012" y="58453"/>
                  </a:lnTo>
                  <a:lnTo>
                    <a:pt x="206095" y="48448"/>
                  </a:lnTo>
                  <a:lnTo>
                    <a:pt x="209072" y="39513"/>
                  </a:lnTo>
                  <a:lnTo>
                    <a:pt x="209511" y="26480"/>
                  </a:lnTo>
                  <a:lnTo>
                    <a:pt x="200684" y="16563"/>
                  </a:lnTo>
                  <a:lnTo>
                    <a:pt x="196657" y="14360"/>
                  </a:lnTo>
                  <a:lnTo>
                    <a:pt x="192516" y="12675"/>
                  </a:lnTo>
                  <a:lnTo>
                    <a:pt x="180345" y="5844"/>
                  </a:lnTo>
                  <a:lnTo>
                    <a:pt x="165835" y="1659"/>
                  </a:lnTo>
                  <a:lnTo>
                    <a:pt x="135484" y="0"/>
                  </a:lnTo>
                  <a:lnTo>
                    <a:pt x="118515" y="623"/>
                  </a:lnTo>
                  <a:lnTo>
                    <a:pt x="88873" y="12763"/>
                  </a:lnTo>
                  <a:lnTo>
                    <a:pt x="57144" y="32891"/>
                  </a:lnTo>
                  <a:lnTo>
                    <a:pt x="25825" y="59360"/>
                  </a:lnTo>
                  <a:lnTo>
                    <a:pt x="5192" y="84581"/>
                  </a:lnTo>
                  <a:lnTo>
                    <a:pt x="1004" y="99619"/>
                  </a:lnTo>
                  <a:lnTo>
                    <a:pt x="0" y="128337"/>
                  </a:lnTo>
                  <a:lnTo>
                    <a:pt x="690" y="136004"/>
                  </a:lnTo>
                  <a:lnTo>
                    <a:pt x="5046" y="147548"/>
                  </a:lnTo>
                  <a:lnTo>
                    <a:pt x="8813" y="153244"/>
                  </a:lnTo>
                  <a:lnTo>
                    <a:pt x="35108" y="176328"/>
                  </a:lnTo>
                  <a:lnTo>
                    <a:pt x="65094" y="190277"/>
                  </a:lnTo>
                  <a:lnTo>
                    <a:pt x="96689" y="203086"/>
                  </a:lnTo>
                  <a:lnTo>
                    <a:pt x="117542" y="208190"/>
                  </a:lnTo>
                  <a:lnTo>
                    <a:pt x="139613" y="208494"/>
                  </a:lnTo>
                  <a:lnTo>
                    <a:pt x="171423" y="196747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3467102" y="5035550"/>
              <a:ext cx="165099" cy="126923"/>
            </a:xfrm>
            <a:custGeom>
              <a:rect b="b" l="l" r="r" t="t"/>
              <a:pathLst>
                <a:path extrusionOk="0" h="126923" w="165099">
                  <a:moveTo>
                    <a:pt x="25398" y="0"/>
                  </a:moveTo>
                  <a:lnTo>
                    <a:pt x="25398" y="0"/>
                  </a:lnTo>
                  <a:lnTo>
                    <a:pt x="22027" y="3371"/>
                  </a:lnTo>
                  <a:lnTo>
                    <a:pt x="20372" y="6907"/>
                  </a:lnTo>
                  <a:lnTo>
                    <a:pt x="19931" y="8838"/>
                  </a:lnTo>
                  <a:lnTo>
                    <a:pt x="14138" y="19099"/>
                  </a:lnTo>
                  <a:lnTo>
                    <a:pt x="13658" y="21199"/>
                  </a:lnTo>
                  <a:lnTo>
                    <a:pt x="7798" y="31755"/>
                  </a:lnTo>
                  <a:lnTo>
                    <a:pt x="4594" y="49476"/>
                  </a:lnTo>
                  <a:lnTo>
                    <a:pt x="2041" y="54445"/>
                  </a:lnTo>
                  <a:lnTo>
                    <a:pt x="603" y="61915"/>
                  </a:lnTo>
                  <a:lnTo>
                    <a:pt x="3" y="93081"/>
                  </a:lnTo>
                  <a:lnTo>
                    <a:pt x="0" y="97343"/>
                  </a:lnTo>
                  <a:lnTo>
                    <a:pt x="1880" y="101589"/>
                  </a:lnTo>
                  <a:lnTo>
                    <a:pt x="4362" y="105829"/>
                  </a:lnTo>
                  <a:lnTo>
                    <a:pt x="5465" y="110065"/>
                  </a:lnTo>
                  <a:lnTo>
                    <a:pt x="6465" y="111477"/>
                  </a:lnTo>
                  <a:lnTo>
                    <a:pt x="7838" y="112418"/>
                  </a:lnTo>
                  <a:lnTo>
                    <a:pt x="11243" y="114169"/>
                  </a:lnTo>
                  <a:lnTo>
                    <a:pt x="17127" y="118416"/>
                  </a:lnTo>
                  <a:lnTo>
                    <a:pt x="23340" y="119988"/>
                  </a:lnTo>
                  <a:lnTo>
                    <a:pt x="46697" y="121338"/>
                  </a:lnTo>
                  <a:lnTo>
                    <a:pt x="58638" y="125673"/>
                  </a:lnTo>
                  <a:lnTo>
                    <a:pt x="86868" y="126922"/>
                  </a:lnTo>
                  <a:lnTo>
                    <a:pt x="93405" y="125084"/>
                  </a:lnTo>
                  <a:lnTo>
                    <a:pt x="98663" y="122620"/>
                  </a:lnTo>
                  <a:lnTo>
                    <a:pt x="109668" y="121039"/>
                  </a:lnTo>
                  <a:lnTo>
                    <a:pt x="128844" y="120673"/>
                  </a:lnTo>
                  <a:lnTo>
                    <a:pt x="133227" y="118779"/>
                  </a:lnTo>
                  <a:lnTo>
                    <a:pt x="137528" y="116291"/>
                  </a:lnTo>
                  <a:lnTo>
                    <a:pt x="145913" y="114475"/>
                  </a:lnTo>
                  <a:lnTo>
                    <a:pt x="165098" y="1143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3708400" y="5099050"/>
              <a:ext cx="50801" cy="1"/>
            </a:xfrm>
            <a:custGeom>
              <a:rect b="b" l="l" r="r" t="t"/>
              <a:pathLst>
                <a:path extrusionOk="0" h="1" w="50801">
                  <a:moveTo>
                    <a:pt x="0" y="0"/>
                  </a:moveTo>
                  <a:lnTo>
                    <a:pt x="0" y="0"/>
                  </a:lnTo>
                  <a:lnTo>
                    <a:pt x="29651" y="0"/>
                  </a:lnTo>
                  <a:lnTo>
                    <a:pt x="5080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3702050" y="5156200"/>
              <a:ext cx="44451" cy="215901"/>
            </a:xfrm>
            <a:custGeom>
              <a:rect b="b" l="l" r="r" t="t"/>
              <a:pathLst>
                <a:path extrusionOk="0" h="215901" w="44451">
                  <a:moveTo>
                    <a:pt x="0" y="0"/>
                  </a:moveTo>
                  <a:lnTo>
                    <a:pt x="0" y="0"/>
                  </a:lnTo>
                  <a:lnTo>
                    <a:pt x="0" y="21438"/>
                  </a:lnTo>
                  <a:lnTo>
                    <a:pt x="1881" y="25521"/>
                  </a:lnTo>
                  <a:lnTo>
                    <a:pt x="4364" y="29688"/>
                  </a:lnTo>
                  <a:lnTo>
                    <a:pt x="5958" y="38111"/>
                  </a:lnTo>
                  <a:lnTo>
                    <a:pt x="7051" y="62089"/>
                  </a:lnTo>
                  <a:lnTo>
                    <a:pt x="11817" y="77434"/>
                  </a:lnTo>
                  <a:lnTo>
                    <a:pt x="12666" y="108080"/>
                  </a:lnTo>
                  <a:lnTo>
                    <a:pt x="13390" y="115770"/>
                  </a:lnTo>
                  <a:lnTo>
                    <a:pt x="17723" y="128335"/>
                  </a:lnTo>
                  <a:lnTo>
                    <a:pt x="19027" y="159897"/>
                  </a:lnTo>
                  <a:lnTo>
                    <a:pt x="25931" y="188897"/>
                  </a:lnTo>
                  <a:lnTo>
                    <a:pt x="31146" y="202464"/>
                  </a:lnTo>
                  <a:lnTo>
                    <a:pt x="31481" y="205930"/>
                  </a:lnTo>
                  <a:lnTo>
                    <a:pt x="32277" y="207137"/>
                  </a:lnTo>
                  <a:lnTo>
                    <a:pt x="33512" y="207941"/>
                  </a:lnTo>
                  <a:lnTo>
                    <a:pt x="35041" y="208478"/>
                  </a:lnTo>
                  <a:lnTo>
                    <a:pt x="36061" y="209541"/>
                  </a:lnTo>
                  <a:lnTo>
                    <a:pt x="37194" y="212603"/>
                  </a:lnTo>
                  <a:lnTo>
                    <a:pt x="38202" y="213702"/>
                  </a:lnTo>
                  <a:lnTo>
                    <a:pt x="44450" y="2159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8"/>
          <p:cNvGrpSpPr/>
          <p:nvPr/>
        </p:nvGrpSpPr>
        <p:grpSpPr>
          <a:xfrm>
            <a:off x="4102100" y="5060950"/>
            <a:ext cx="406401" cy="488038"/>
            <a:chOff x="4102100" y="5060950"/>
            <a:chExt cx="406401" cy="488038"/>
          </a:xfrm>
        </p:grpSpPr>
        <p:sp>
          <p:nvSpPr>
            <p:cNvPr id="329" name="Google Shape;329;p18"/>
            <p:cNvSpPr/>
            <p:nvPr/>
          </p:nvSpPr>
          <p:spPr>
            <a:xfrm>
              <a:off x="4102100" y="5125818"/>
              <a:ext cx="228598" cy="423170"/>
            </a:xfrm>
            <a:custGeom>
              <a:rect b="b" l="l" r="r" t="t"/>
              <a:pathLst>
                <a:path extrusionOk="0" h="423170" w="228598">
                  <a:moveTo>
                    <a:pt x="158750" y="93882"/>
                  </a:moveTo>
                  <a:lnTo>
                    <a:pt x="158750" y="93882"/>
                  </a:lnTo>
                  <a:lnTo>
                    <a:pt x="169581" y="83757"/>
                  </a:lnTo>
                  <a:lnTo>
                    <a:pt x="173677" y="82326"/>
                  </a:lnTo>
                  <a:lnTo>
                    <a:pt x="175051" y="81240"/>
                  </a:lnTo>
                  <a:lnTo>
                    <a:pt x="182143" y="65456"/>
                  </a:lnTo>
                  <a:lnTo>
                    <a:pt x="183885" y="50454"/>
                  </a:lnTo>
                  <a:lnTo>
                    <a:pt x="184072" y="41895"/>
                  </a:lnTo>
                  <a:lnTo>
                    <a:pt x="182234" y="37146"/>
                  </a:lnTo>
                  <a:lnTo>
                    <a:pt x="179770" y="32682"/>
                  </a:lnTo>
                  <a:lnTo>
                    <a:pt x="177678" y="26203"/>
                  </a:lnTo>
                  <a:lnTo>
                    <a:pt x="174689" y="21939"/>
                  </a:lnTo>
                  <a:lnTo>
                    <a:pt x="154058" y="9217"/>
                  </a:lnTo>
                  <a:lnTo>
                    <a:pt x="125658" y="122"/>
                  </a:lnTo>
                  <a:lnTo>
                    <a:pt x="117231" y="0"/>
                  </a:lnTo>
                  <a:lnTo>
                    <a:pt x="101998" y="3898"/>
                  </a:lnTo>
                  <a:lnTo>
                    <a:pt x="74032" y="17742"/>
                  </a:lnTo>
                  <a:lnTo>
                    <a:pt x="63948" y="22648"/>
                  </a:lnTo>
                  <a:lnTo>
                    <a:pt x="34577" y="47847"/>
                  </a:lnTo>
                  <a:lnTo>
                    <a:pt x="26748" y="59972"/>
                  </a:lnTo>
                  <a:lnTo>
                    <a:pt x="25800" y="64864"/>
                  </a:lnTo>
                  <a:lnTo>
                    <a:pt x="25519" y="74152"/>
                  </a:lnTo>
                  <a:lnTo>
                    <a:pt x="27334" y="79939"/>
                  </a:lnTo>
                  <a:lnTo>
                    <a:pt x="36388" y="93773"/>
                  </a:lnTo>
                  <a:lnTo>
                    <a:pt x="41133" y="105698"/>
                  </a:lnTo>
                  <a:lnTo>
                    <a:pt x="46739" y="111598"/>
                  </a:lnTo>
                  <a:lnTo>
                    <a:pt x="74218" y="127671"/>
                  </a:lnTo>
                  <a:lnTo>
                    <a:pt x="103725" y="136094"/>
                  </a:lnTo>
                  <a:lnTo>
                    <a:pt x="133350" y="143227"/>
                  </a:lnTo>
                  <a:lnTo>
                    <a:pt x="141817" y="143330"/>
                  </a:lnTo>
                  <a:lnTo>
                    <a:pt x="171450" y="133661"/>
                  </a:lnTo>
                  <a:lnTo>
                    <a:pt x="179211" y="132022"/>
                  </a:lnTo>
                  <a:lnTo>
                    <a:pt x="201711" y="119160"/>
                  </a:lnTo>
                  <a:lnTo>
                    <a:pt x="217246" y="104318"/>
                  </a:lnTo>
                  <a:lnTo>
                    <a:pt x="226983" y="87647"/>
                  </a:lnTo>
                  <a:lnTo>
                    <a:pt x="228537" y="74967"/>
                  </a:lnTo>
                  <a:lnTo>
                    <a:pt x="228597" y="68777"/>
                  </a:lnTo>
                  <a:lnTo>
                    <a:pt x="222511" y="62401"/>
                  </a:lnTo>
                  <a:lnTo>
                    <a:pt x="218956" y="62211"/>
                  </a:lnTo>
                  <a:lnTo>
                    <a:pt x="215377" y="64049"/>
                  </a:lnTo>
                  <a:lnTo>
                    <a:pt x="211434" y="66512"/>
                  </a:lnTo>
                  <a:lnTo>
                    <a:pt x="204424" y="68223"/>
                  </a:lnTo>
                  <a:lnTo>
                    <a:pt x="188305" y="83402"/>
                  </a:lnTo>
                  <a:lnTo>
                    <a:pt x="185997" y="89459"/>
                  </a:lnTo>
                  <a:lnTo>
                    <a:pt x="181144" y="104846"/>
                  </a:lnTo>
                  <a:lnTo>
                    <a:pt x="169255" y="133270"/>
                  </a:lnTo>
                  <a:lnTo>
                    <a:pt x="165647" y="158875"/>
                  </a:lnTo>
                  <a:lnTo>
                    <a:pt x="165148" y="190587"/>
                  </a:lnTo>
                  <a:lnTo>
                    <a:pt x="165104" y="220453"/>
                  </a:lnTo>
                  <a:lnTo>
                    <a:pt x="165100" y="251270"/>
                  </a:lnTo>
                  <a:lnTo>
                    <a:pt x="165100" y="279794"/>
                  </a:lnTo>
                  <a:lnTo>
                    <a:pt x="165100" y="311261"/>
                  </a:lnTo>
                  <a:lnTo>
                    <a:pt x="164395" y="336657"/>
                  </a:lnTo>
                  <a:lnTo>
                    <a:pt x="159142" y="361869"/>
                  </a:lnTo>
                  <a:lnTo>
                    <a:pt x="158219" y="368915"/>
                  </a:lnTo>
                  <a:lnTo>
                    <a:pt x="144680" y="398251"/>
                  </a:lnTo>
                  <a:lnTo>
                    <a:pt x="143020" y="400511"/>
                  </a:lnTo>
                  <a:lnTo>
                    <a:pt x="139294" y="403023"/>
                  </a:lnTo>
                  <a:lnTo>
                    <a:pt x="137313" y="403693"/>
                  </a:lnTo>
                  <a:lnTo>
                    <a:pt x="135992" y="404844"/>
                  </a:lnTo>
                  <a:lnTo>
                    <a:pt x="130327" y="413752"/>
                  </a:lnTo>
                  <a:lnTo>
                    <a:pt x="126597" y="415963"/>
                  </a:lnTo>
                  <a:lnTo>
                    <a:pt x="100359" y="423169"/>
                  </a:lnTo>
                  <a:lnTo>
                    <a:pt x="97950" y="422768"/>
                  </a:lnTo>
                  <a:lnTo>
                    <a:pt x="86860" y="418535"/>
                  </a:lnTo>
                  <a:lnTo>
                    <a:pt x="73968" y="417185"/>
                  </a:lnTo>
                  <a:lnTo>
                    <a:pt x="42843" y="400730"/>
                  </a:lnTo>
                  <a:lnTo>
                    <a:pt x="13138" y="379630"/>
                  </a:lnTo>
                  <a:lnTo>
                    <a:pt x="10875" y="377514"/>
                  </a:lnTo>
                  <a:lnTo>
                    <a:pt x="8361" y="371400"/>
                  </a:lnTo>
                  <a:lnTo>
                    <a:pt x="6538" y="364684"/>
                  </a:lnTo>
                  <a:lnTo>
                    <a:pt x="1501" y="354624"/>
                  </a:lnTo>
                  <a:lnTo>
                    <a:pt x="0" y="34788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293882" y="5189302"/>
              <a:ext cx="214619" cy="258966"/>
            </a:xfrm>
            <a:custGeom>
              <a:rect b="b" l="l" r="r" t="t"/>
              <a:pathLst>
                <a:path extrusionOk="0" h="258966" w="214619">
                  <a:moveTo>
                    <a:pt x="24118" y="87548"/>
                  </a:moveTo>
                  <a:lnTo>
                    <a:pt x="24118" y="87548"/>
                  </a:lnTo>
                  <a:lnTo>
                    <a:pt x="27489" y="87548"/>
                  </a:lnTo>
                  <a:lnTo>
                    <a:pt x="28482" y="88253"/>
                  </a:lnTo>
                  <a:lnTo>
                    <a:pt x="29144" y="89429"/>
                  </a:lnTo>
                  <a:lnTo>
                    <a:pt x="29585" y="90919"/>
                  </a:lnTo>
                  <a:lnTo>
                    <a:pt x="30585" y="91912"/>
                  </a:lnTo>
                  <a:lnTo>
                    <a:pt x="35858" y="93636"/>
                  </a:lnTo>
                  <a:lnTo>
                    <a:pt x="48298" y="94588"/>
                  </a:lnTo>
                  <a:lnTo>
                    <a:pt x="62813" y="98921"/>
                  </a:lnTo>
                  <a:lnTo>
                    <a:pt x="70949" y="98952"/>
                  </a:lnTo>
                  <a:lnTo>
                    <a:pt x="100472" y="94434"/>
                  </a:lnTo>
                  <a:lnTo>
                    <a:pt x="127662" y="93240"/>
                  </a:lnTo>
                  <a:lnTo>
                    <a:pt x="156878" y="87435"/>
                  </a:lnTo>
                  <a:lnTo>
                    <a:pt x="178342" y="76769"/>
                  </a:lnTo>
                  <a:lnTo>
                    <a:pt x="207378" y="53680"/>
                  </a:lnTo>
                  <a:lnTo>
                    <a:pt x="209791" y="50858"/>
                  </a:lnTo>
                  <a:lnTo>
                    <a:pt x="213982" y="38885"/>
                  </a:lnTo>
                  <a:lnTo>
                    <a:pt x="214601" y="25248"/>
                  </a:lnTo>
                  <a:lnTo>
                    <a:pt x="205778" y="15315"/>
                  </a:lnTo>
                  <a:lnTo>
                    <a:pt x="201752" y="13111"/>
                  </a:lnTo>
                  <a:lnTo>
                    <a:pt x="197611" y="11427"/>
                  </a:lnTo>
                  <a:lnTo>
                    <a:pt x="191313" y="7216"/>
                  </a:lnTo>
                  <a:lnTo>
                    <a:pt x="162702" y="102"/>
                  </a:lnTo>
                  <a:lnTo>
                    <a:pt x="151327" y="0"/>
                  </a:lnTo>
                  <a:lnTo>
                    <a:pt x="123100" y="4466"/>
                  </a:lnTo>
                  <a:lnTo>
                    <a:pt x="111854" y="4762"/>
                  </a:lnTo>
                  <a:lnTo>
                    <a:pt x="101682" y="8656"/>
                  </a:lnTo>
                  <a:lnTo>
                    <a:pt x="72861" y="26007"/>
                  </a:lnTo>
                  <a:lnTo>
                    <a:pt x="47572" y="42222"/>
                  </a:lnTo>
                  <a:lnTo>
                    <a:pt x="19347" y="69870"/>
                  </a:lnTo>
                  <a:lnTo>
                    <a:pt x="3044" y="98212"/>
                  </a:lnTo>
                  <a:lnTo>
                    <a:pt x="0" y="110855"/>
                  </a:lnTo>
                  <a:lnTo>
                    <a:pt x="1169" y="117427"/>
                  </a:lnTo>
                  <a:lnTo>
                    <a:pt x="3335" y="123405"/>
                  </a:lnTo>
                  <a:lnTo>
                    <a:pt x="8211" y="142843"/>
                  </a:lnTo>
                  <a:lnTo>
                    <a:pt x="16560" y="159566"/>
                  </a:lnTo>
                  <a:lnTo>
                    <a:pt x="42052" y="191286"/>
                  </a:lnTo>
                  <a:lnTo>
                    <a:pt x="54048" y="202089"/>
                  </a:lnTo>
                  <a:lnTo>
                    <a:pt x="82549" y="219871"/>
                  </a:lnTo>
                  <a:lnTo>
                    <a:pt x="111305" y="233184"/>
                  </a:lnTo>
                  <a:lnTo>
                    <a:pt x="140149" y="246262"/>
                  </a:lnTo>
                  <a:lnTo>
                    <a:pt x="169763" y="257113"/>
                  </a:lnTo>
                  <a:lnTo>
                    <a:pt x="197567" y="258965"/>
                  </a:lnTo>
                  <a:lnTo>
                    <a:pt x="201866" y="257102"/>
                  </a:lnTo>
                  <a:lnTo>
                    <a:pt x="206128" y="254627"/>
                  </a:lnTo>
                  <a:lnTo>
                    <a:pt x="210374" y="253528"/>
                  </a:lnTo>
                  <a:lnTo>
                    <a:pt x="211789" y="252529"/>
                  </a:lnTo>
                  <a:lnTo>
                    <a:pt x="212732" y="251158"/>
                  </a:lnTo>
                  <a:lnTo>
                    <a:pt x="214618" y="246298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375152" y="5060950"/>
              <a:ext cx="88550" cy="50723"/>
            </a:xfrm>
            <a:custGeom>
              <a:rect b="b" l="l" r="r" t="t"/>
              <a:pathLst>
                <a:path extrusionOk="0" h="50723" w="88550">
                  <a:moveTo>
                    <a:pt x="6348" y="0"/>
                  </a:moveTo>
                  <a:lnTo>
                    <a:pt x="6348" y="0"/>
                  </a:lnTo>
                  <a:lnTo>
                    <a:pt x="6348" y="5467"/>
                  </a:lnTo>
                  <a:lnTo>
                    <a:pt x="881" y="11740"/>
                  </a:lnTo>
                  <a:lnTo>
                    <a:pt x="260" y="15787"/>
                  </a:lnTo>
                  <a:lnTo>
                    <a:pt x="0" y="34757"/>
                  </a:lnTo>
                  <a:lnTo>
                    <a:pt x="705" y="35871"/>
                  </a:lnTo>
                  <a:lnTo>
                    <a:pt x="1880" y="36614"/>
                  </a:lnTo>
                  <a:lnTo>
                    <a:pt x="3369" y="37110"/>
                  </a:lnTo>
                  <a:lnTo>
                    <a:pt x="4362" y="38145"/>
                  </a:lnTo>
                  <a:lnTo>
                    <a:pt x="5465" y="41177"/>
                  </a:lnTo>
                  <a:lnTo>
                    <a:pt x="6465" y="42268"/>
                  </a:lnTo>
                  <a:lnTo>
                    <a:pt x="9458" y="43481"/>
                  </a:lnTo>
                  <a:lnTo>
                    <a:pt x="23340" y="45098"/>
                  </a:lnTo>
                  <a:lnTo>
                    <a:pt x="31759" y="49465"/>
                  </a:lnTo>
                  <a:lnTo>
                    <a:pt x="46565" y="50722"/>
                  </a:lnTo>
                  <a:lnTo>
                    <a:pt x="50798" y="48884"/>
                  </a:lnTo>
                  <a:lnTo>
                    <a:pt x="55031" y="46420"/>
                  </a:lnTo>
                  <a:lnTo>
                    <a:pt x="63498" y="44840"/>
                  </a:lnTo>
                  <a:lnTo>
                    <a:pt x="71965" y="44528"/>
                  </a:lnTo>
                  <a:lnTo>
                    <a:pt x="73375" y="43796"/>
                  </a:lnTo>
                  <a:lnTo>
                    <a:pt x="74317" y="42603"/>
                  </a:lnTo>
                  <a:lnTo>
                    <a:pt x="76067" y="39396"/>
                  </a:lnTo>
                  <a:lnTo>
                    <a:pt x="79197" y="35618"/>
                  </a:lnTo>
                  <a:lnTo>
                    <a:pt x="82940" y="33469"/>
                  </a:lnTo>
                  <a:lnTo>
                    <a:pt x="84927" y="32897"/>
                  </a:lnTo>
                  <a:lnTo>
                    <a:pt x="86250" y="31809"/>
                  </a:lnTo>
                  <a:lnTo>
                    <a:pt x="87721" y="28719"/>
                  </a:lnTo>
                  <a:lnTo>
                    <a:pt x="88549" y="23013"/>
                  </a:lnTo>
                  <a:lnTo>
                    <a:pt x="86861" y="18929"/>
                  </a:lnTo>
                  <a:lnTo>
                    <a:pt x="79430" y="9694"/>
                  </a:lnTo>
                  <a:lnTo>
                    <a:pt x="75753" y="7837"/>
                  </a:lnTo>
                  <a:lnTo>
                    <a:pt x="73785" y="7341"/>
                  </a:lnTo>
                  <a:lnTo>
                    <a:pt x="63459" y="1454"/>
                  </a:lnTo>
                  <a:lnTo>
                    <a:pt x="45270" y="17"/>
                  </a:lnTo>
                  <a:lnTo>
                    <a:pt x="28987" y="0"/>
                  </a:lnTo>
                  <a:lnTo>
                    <a:pt x="25112" y="1881"/>
                  </a:lnTo>
                  <a:lnTo>
                    <a:pt x="13686" y="11740"/>
                  </a:lnTo>
                  <a:lnTo>
                    <a:pt x="12188" y="17580"/>
                  </a:lnTo>
                  <a:lnTo>
                    <a:pt x="6348" y="254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4768853" y="5041900"/>
            <a:ext cx="412748" cy="298346"/>
            <a:chOff x="4768853" y="5041900"/>
            <a:chExt cx="412748" cy="298346"/>
          </a:xfrm>
        </p:grpSpPr>
        <p:sp>
          <p:nvSpPr>
            <p:cNvPr id="333" name="Google Shape;333;p18"/>
            <p:cNvSpPr/>
            <p:nvPr/>
          </p:nvSpPr>
          <p:spPr>
            <a:xfrm>
              <a:off x="4768853" y="5060950"/>
              <a:ext cx="133348" cy="279296"/>
            </a:xfrm>
            <a:custGeom>
              <a:rect b="b" l="l" r="r" t="t"/>
              <a:pathLst>
                <a:path extrusionOk="0" h="279296" w="133348">
                  <a:moveTo>
                    <a:pt x="133347" y="6350"/>
                  </a:moveTo>
                  <a:lnTo>
                    <a:pt x="133347" y="6350"/>
                  </a:lnTo>
                  <a:lnTo>
                    <a:pt x="129977" y="6350"/>
                  </a:lnTo>
                  <a:lnTo>
                    <a:pt x="128983" y="5645"/>
                  </a:lnTo>
                  <a:lnTo>
                    <a:pt x="128321" y="4469"/>
                  </a:lnTo>
                  <a:lnTo>
                    <a:pt x="127880" y="2979"/>
                  </a:lnTo>
                  <a:lnTo>
                    <a:pt x="126880" y="1986"/>
                  </a:lnTo>
                  <a:lnTo>
                    <a:pt x="121607" y="262"/>
                  </a:lnTo>
                  <a:lnTo>
                    <a:pt x="96494" y="0"/>
                  </a:lnTo>
                  <a:lnTo>
                    <a:pt x="67430" y="17007"/>
                  </a:lnTo>
                  <a:lnTo>
                    <a:pt x="37223" y="33869"/>
                  </a:lnTo>
                  <a:lnTo>
                    <a:pt x="27758" y="43040"/>
                  </a:lnTo>
                  <a:lnTo>
                    <a:pt x="9567" y="70015"/>
                  </a:lnTo>
                  <a:lnTo>
                    <a:pt x="1068" y="99494"/>
                  </a:lnTo>
                  <a:lnTo>
                    <a:pt x="2" y="131043"/>
                  </a:lnTo>
                  <a:lnTo>
                    <a:pt x="0" y="132325"/>
                  </a:lnTo>
                  <a:lnTo>
                    <a:pt x="704" y="132666"/>
                  </a:lnTo>
                  <a:lnTo>
                    <a:pt x="3368" y="133046"/>
                  </a:lnTo>
                  <a:lnTo>
                    <a:pt x="4361" y="133853"/>
                  </a:lnTo>
                  <a:lnTo>
                    <a:pt x="5464" y="136631"/>
                  </a:lnTo>
                  <a:lnTo>
                    <a:pt x="6464" y="137654"/>
                  </a:lnTo>
                  <a:lnTo>
                    <a:pt x="9457" y="138790"/>
                  </a:lnTo>
                  <a:lnTo>
                    <a:pt x="27540" y="139676"/>
                  </a:lnTo>
                  <a:lnTo>
                    <a:pt x="31758" y="137807"/>
                  </a:lnTo>
                  <a:lnTo>
                    <a:pt x="35985" y="135331"/>
                  </a:lnTo>
                  <a:lnTo>
                    <a:pt x="44447" y="133741"/>
                  </a:lnTo>
                  <a:lnTo>
                    <a:pt x="71964" y="133352"/>
                  </a:lnTo>
                  <a:lnTo>
                    <a:pt x="76197" y="135232"/>
                  </a:lnTo>
                  <a:lnTo>
                    <a:pt x="80430" y="137714"/>
                  </a:lnTo>
                  <a:lnTo>
                    <a:pt x="87643" y="139439"/>
                  </a:lnTo>
                  <a:lnTo>
                    <a:pt x="98323" y="149152"/>
                  </a:lnTo>
                  <a:lnTo>
                    <a:pt x="100142" y="152838"/>
                  </a:lnTo>
                  <a:lnTo>
                    <a:pt x="101512" y="167243"/>
                  </a:lnTo>
                  <a:lnTo>
                    <a:pt x="101590" y="183290"/>
                  </a:lnTo>
                  <a:lnTo>
                    <a:pt x="99712" y="189177"/>
                  </a:lnTo>
                  <a:lnTo>
                    <a:pt x="91472" y="205273"/>
                  </a:lnTo>
                  <a:lnTo>
                    <a:pt x="85865" y="221104"/>
                  </a:lnTo>
                  <a:lnTo>
                    <a:pt x="68533" y="242248"/>
                  </a:lnTo>
                  <a:lnTo>
                    <a:pt x="52228" y="255728"/>
                  </a:lnTo>
                  <a:lnTo>
                    <a:pt x="47199" y="261823"/>
                  </a:lnTo>
                  <a:lnTo>
                    <a:pt x="25408" y="277599"/>
                  </a:lnTo>
                  <a:lnTo>
                    <a:pt x="14815" y="279163"/>
                  </a:lnTo>
                  <a:lnTo>
                    <a:pt x="10581" y="279295"/>
                  </a:lnTo>
                  <a:lnTo>
                    <a:pt x="9170" y="278624"/>
                  </a:lnTo>
                  <a:lnTo>
                    <a:pt x="8229" y="277471"/>
                  </a:lnTo>
                  <a:lnTo>
                    <a:pt x="6347" y="273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928591" y="5143500"/>
              <a:ext cx="138710" cy="158741"/>
            </a:xfrm>
            <a:custGeom>
              <a:rect b="b" l="l" r="r" t="t"/>
              <a:pathLst>
                <a:path extrusionOk="0" h="158741" w="138710">
                  <a:moveTo>
                    <a:pt x="68859" y="6350"/>
                  </a:moveTo>
                  <a:lnTo>
                    <a:pt x="68859" y="6350"/>
                  </a:lnTo>
                  <a:lnTo>
                    <a:pt x="63392" y="883"/>
                  </a:lnTo>
                  <a:lnTo>
                    <a:pt x="59399" y="262"/>
                  </a:lnTo>
                  <a:lnTo>
                    <a:pt x="28618" y="0"/>
                  </a:lnTo>
                  <a:lnTo>
                    <a:pt x="27215" y="705"/>
                  </a:lnTo>
                  <a:lnTo>
                    <a:pt x="26280" y="1881"/>
                  </a:lnTo>
                  <a:lnTo>
                    <a:pt x="24535" y="5069"/>
                  </a:lnTo>
                  <a:lnTo>
                    <a:pt x="9515" y="24571"/>
                  </a:lnTo>
                  <a:lnTo>
                    <a:pt x="2353" y="52167"/>
                  </a:lnTo>
                  <a:lnTo>
                    <a:pt x="0" y="70255"/>
                  </a:lnTo>
                  <a:lnTo>
                    <a:pt x="4563" y="99147"/>
                  </a:lnTo>
                  <a:lnTo>
                    <a:pt x="11779" y="130495"/>
                  </a:lnTo>
                  <a:lnTo>
                    <a:pt x="14797" y="138196"/>
                  </a:lnTo>
                  <a:lnTo>
                    <a:pt x="16590" y="140814"/>
                  </a:lnTo>
                  <a:lnTo>
                    <a:pt x="23240" y="145360"/>
                  </a:lnTo>
                  <a:lnTo>
                    <a:pt x="33838" y="146033"/>
                  </a:lnTo>
                  <a:lnTo>
                    <a:pt x="37537" y="144160"/>
                  </a:lnTo>
                  <a:lnTo>
                    <a:pt x="46483" y="136590"/>
                  </a:lnTo>
                  <a:lnTo>
                    <a:pt x="48332" y="132909"/>
                  </a:lnTo>
                  <a:lnTo>
                    <a:pt x="48824" y="130939"/>
                  </a:lnTo>
                  <a:lnTo>
                    <a:pt x="49858" y="129626"/>
                  </a:lnTo>
                  <a:lnTo>
                    <a:pt x="52888" y="128167"/>
                  </a:lnTo>
                  <a:lnTo>
                    <a:pt x="58561" y="117232"/>
                  </a:lnTo>
                  <a:lnTo>
                    <a:pt x="71000" y="85621"/>
                  </a:lnTo>
                  <a:lnTo>
                    <a:pt x="79327" y="55795"/>
                  </a:lnTo>
                  <a:lnTo>
                    <a:pt x="81428" y="31361"/>
                  </a:lnTo>
                  <a:lnTo>
                    <a:pt x="81559" y="6360"/>
                  </a:lnTo>
                  <a:lnTo>
                    <a:pt x="81559" y="9724"/>
                  </a:lnTo>
                  <a:lnTo>
                    <a:pt x="83440" y="13258"/>
                  </a:lnTo>
                  <a:lnTo>
                    <a:pt x="85923" y="17182"/>
                  </a:lnTo>
                  <a:lnTo>
                    <a:pt x="87320" y="24062"/>
                  </a:lnTo>
                  <a:lnTo>
                    <a:pt x="88440" y="34725"/>
                  </a:lnTo>
                  <a:lnTo>
                    <a:pt x="95738" y="65432"/>
                  </a:lnTo>
                  <a:lnTo>
                    <a:pt x="104331" y="94799"/>
                  </a:lnTo>
                  <a:lnTo>
                    <a:pt x="107433" y="122541"/>
                  </a:lnTo>
                  <a:lnTo>
                    <a:pt x="112903" y="145479"/>
                  </a:lnTo>
                  <a:lnTo>
                    <a:pt x="113038" y="147786"/>
                  </a:lnTo>
                  <a:lnTo>
                    <a:pt x="115070" y="152231"/>
                  </a:lnTo>
                  <a:lnTo>
                    <a:pt x="119390" y="158368"/>
                  </a:lnTo>
                  <a:lnTo>
                    <a:pt x="129111" y="158740"/>
                  </a:lnTo>
                  <a:lnTo>
                    <a:pt x="130194" y="158037"/>
                  </a:lnTo>
                  <a:lnTo>
                    <a:pt x="130916" y="156864"/>
                  </a:lnTo>
                  <a:lnTo>
                    <a:pt x="131397" y="155376"/>
                  </a:lnTo>
                  <a:lnTo>
                    <a:pt x="138709" y="1460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5073728" y="5137237"/>
              <a:ext cx="107873" cy="165014"/>
            </a:xfrm>
            <a:custGeom>
              <a:rect b="b" l="l" r="r" t="t"/>
              <a:pathLst>
                <a:path extrusionOk="0" h="165014" w="107873">
                  <a:moveTo>
                    <a:pt x="12622" y="25313"/>
                  </a:moveTo>
                  <a:lnTo>
                    <a:pt x="12622" y="25313"/>
                  </a:lnTo>
                  <a:lnTo>
                    <a:pt x="9251" y="28684"/>
                  </a:lnTo>
                  <a:lnTo>
                    <a:pt x="7596" y="32220"/>
                  </a:lnTo>
                  <a:lnTo>
                    <a:pt x="6295" y="61678"/>
                  </a:lnTo>
                  <a:lnTo>
                    <a:pt x="10641" y="87739"/>
                  </a:lnTo>
                  <a:lnTo>
                    <a:pt x="12448" y="117385"/>
                  </a:lnTo>
                  <a:lnTo>
                    <a:pt x="12617" y="148682"/>
                  </a:lnTo>
                  <a:lnTo>
                    <a:pt x="12622" y="155206"/>
                  </a:lnTo>
                  <a:lnTo>
                    <a:pt x="11916" y="156358"/>
                  </a:lnTo>
                  <a:lnTo>
                    <a:pt x="10741" y="157127"/>
                  </a:lnTo>
                  <a:lnTo>
                    <a:pt x="7155" y="158360"/>
                  </a:lnTo>
                  <a:lnTo>
                    <a:pt x="6861" y="157756"/>
                  </a:lnTo>
                  <a:lnTo>
                    <a:pt x="5571" y="141532"/>
                  </a:lnTo>
                  <a:lnTo>
                    <a:pt x="1247" y="133224"/>
                  </a:lnTo>
                  <a:lnTo>
                    <a:pt x="0" y="109606"/>
                  </a:lnTo>
                  <a:lnTo>
                    <a:pt x="6394" y="80324"/>
                  </a:lnTo>
                  <a:lnTo>
                    <a:pt x="17805" y="49850"/>
                  </a:lnTo>
                  <a:lnTo>
                    <a:pt x="29735" y="29489"/>
                  </a:lnTo>
                  <a:lnTo>
                    <a:pt x="46496" y="10577"/>
                  </a:lnTo>
                  <a:lnTo>
                    <a:pt x="50725" y="8181"/>
                  </a:lnTo>
                  <a:lnTo>
                    <a:pt x="54956" y="6410"/>
                  </a:lnTo>
                  <a:lnTo>
                    <a:pt x="61306" y="2152"/>
                  </a:lnTo>
                  <a:lnTo>
                    <a:pt x="68518" y="208"/>
                  </a:lnTo>
                  <a:lnTo>
                    <a:pt x="72771" y="0"/>
                  </a:lnTo>
                  <a:lnTo>
                    <a:pt x="76514" y="1834"/>
                  </a:lnTo>
                  <a:lnTo>
                    <a:pt x="87309" y="10454"/>
                  </a:lnTo>
                  <a:lnTo>
                    <a:pt x="91207" y="11653"/>
                  </a:lnTo>
                  <a:lnTo>
                    <a:pt x="92529" y="12680"/>
                  </a:lnTo>
                  <a:lnTo>
                    <a:pt x="103906" y="36353"/>
                  </a:lnTo>
                  <a:lnTo>
                    <a:pt x="107089" y="57989"/>
                  </a:lnTo>
                  <a:lnTo>
                    <a:pt x="107769" y="88935"/>
                  </a:lnTo>
                  <a:lnTo>
                    <a:pt x="107866" y="118781"/>
                  </a:lnTo>
                  <a:lnTo>
                    <a:pt x="107872" y="149820"/>
                  </a:lnTo>
                  <a:lnTo>
                    <a:pt x="107872" y="165013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934858" y="5041900"/>
              <a:ext cx="126093" cy="12701"/>
            </a:xfrm>
            <a:custGeom>
              <a:rect b="b" l="l" r="r" t="t"/>
              <a:pathLst>
                <a:path extrusionOk="0" h="12701" w="126093">
                  <a:moveTo>
                    <a:pt x="24492" y="0"/>
                  </a:moveTo>
                  <a:lnTo>
                    <a:pt x="24492" y="0"/>
                  </a:lnTo>
                  <a:lnTo>
                    <a:pt x="21122" y="3370"/>
                  </a:lnTo>
                  <a:lnTo>
                    <a:pt x="17584" y="5026"/>
                  </a:lnTo>
                  <a:lnTo>
                    <a:pt x="1135" y="6349"/>
                  </a:lnTo>
                  <a:lnTo>
                    <a:pt x="0" y="6350"/>
                  </a:lnTo>
                  <a:lnTo>
                    <a:pt x="20547" y="6350"/>
                  </a:lnTo>
                  <a:lnTo>
                    <a:pt x="24620" y="8231"/>
                  </a:lnTo>
                  <a:lnTo>
                    <a:pt x="28783" y="10714"/>
                  </a:lnTo>
                  <a:lnTo>
                    <a:pt x="35798" y="12111"/>
                  </a:lnTo>
                  <a:lnTo>
                    <a:pt x="67479" y="12695"/>
                  </a:lnTo>
                  <a:lnTo>
                    <a:pt x="82869" y="12700"/>
                  </a:lnTo>
                  <a:lnTo>
                    <a:pt x="87597" y="10819"/>
                  </a:lnTo>
                  <a:lnTo>
                    <a:pt x="92050" y="8336"/>
                  </a:lnTo>
                  <a:lnTo>
                    <a:pt x="100658" y="6742"/>
                  </a:lnTo>
                  <a:lnTo>
                    <a:pt x="125129" y="6350"/>
                  </a:lnTo>
                  <a:lnTo>
                    <a:pt x="125450" y="7055"/>
                  </a:lnTo>
                  <a:lnTo>
                    <a:pt x="125902" y="10009"/>
                  </a:lnTo>
                  <a:lnTo>
                    <a:pt x="126092" y="63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5365750" y="4940568"/>
            <a:ext cx="539741" cy="576661"/>
            <a:chOff x="5365750" y="4940568"/>
            <a:chExt cx="539741" cy="576661"/>
          </a:xfrm>
        </p:grpSpPr>
        <p:sp>
          <p:nvSpPr>
            <p:cNvPr id="338" name="Google Shape;338;p18"/>
            <p:cNvSpPr/>
            <p:nvPr/>
          </p:nvSpPr>
          <p:spPr>
            <a:xfrm>
              <a:off x="5365750" y="5041900"/>
              <a:ext cx="158671" cy="44451"/>
            </a:xfrm>
            <a:custGeom>
              <a:rect b="b" l="l" r="r" t="t"/>
              <a:pathLst>
                <a:path extrusionOk="0" h="44451" w="158671">
                  <a:moveTo>
                    <a:pt x="0" y="44450"/>
                  </a:moveTo>
                  <a:lnTo>
                    <a:pt x="0" y="44450"/>
                  </a:lnTo>
                  <a:lnTo>
                    <a:pt x="30037" y="44450"/>
                  </a:lnTo>
                  <a:lnTo>
                    <a:pt x="60536" y="38983"/>
                  </a:lnTo>
                  <a:lnTo>
                    <a:pt x="90080" y="32710"/>
                  </a:lnTo>
                  <a:lnTo>
                    <a:pt x="119599" y="31775"/>
                  </a:lnTo>
                  <a:lnTo>
                    <a:pt x="151193" y="25423"/>
                  </a:lnTo>
                  <a:lnTo>
                    <a:pt x="151595" y="24710"/>
                  </a:lnTo>
                  <a:lnTo>
                    <a:pt x="152043" y="22036"/>
                  </a:lnTo>
                  <a:lnTo>
                    <a:pt x="152867" y="21041"/>
                  </a:lnTo>
                  <a:lnTo>
                    <a:pt x="155665" y="19935"/>
                  </a:lnTo>
                  <a:lnTo>
                    <a:pt x="156694" y="18934"/>
                  </a:lnTo>
                  <a:lnTo>
                    <a:pt x="158479" y="13660"/>
                  </a:lnTo>
                  <a:lnTo>
                    <a:pt x="158670" y="9613"/>
                  </a:lnTo>
                  <a:lnTo>
                    <a:pt x="156832" y="5919"/>
                  </a:lnTo>
                  <a:lnTo>
                    <a:pt x="152400" y="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429251" y="4940568"/>
              <a:ext cx="63500" cy="367945"/>
            </a:xfrm>
            <a:custGeom>
              <a:rect b="b" l="l" r="r" t="t"/>
              <a:pathLst>
                <a:path extrusionOk="0" h="367945" w="63500">
                  <a:moveTo>
                    <a:pt x="25399" y="12432"/>
                  </a:moveTo>
                  <a:lnTo>
                    <a:pt x="25399" y="12432"/>
                  </a:lnTo>
                  <a:lnTo>
                    <a:pt x="22029" y="12432"/>
                  </a:lnTo>
                  <a:lnTo>
                    <a:pt x="21035" y="11727"/>
                  </a:lnTo>
                  <a:lnTo>
                    <a:pt x="20373" y="10551"/>
                  </a:lnTo>
                  <a:lnTo>
                    <a:pt x="19932" y="9061"/>
                  </a:lnTo>
                  <a:lnTo>
                    <a:pt x="18932" y="8068"/>
                  </a:lnTo>
                  <a:lnTo>
                    <a:pt x="13659" y="6344"/>
                  </a:lnTo>
                  <a:lnTo>
                    <a:pt x="13125" y="4317"/>
                  </a:lnTo>
                  <a:lnTo>
                    <a:pt x="12984" y="2788"/>
                  </a:lnTo>
                  <a:lnTo>
                    <a:pt x="12183" y="1769"/>
                  </a:lnTo>
                  <a:lnTo>
                    <a:pt x="7256" y="0"/>
                  </a:lnTo>
                  <a:lnTo>
                    <a:pt x="6954" y="617"/>
                  </a:lnTo>
                  <a:lnTo>
                    <a:pt x="6618" y="3183"/>
                  </a:lnTo>
                  <a:lnTo>
                    <a:pt x="5823" y="4149"/>
                  </a:lnTo>
                  <a:lnTo>
                    <a:pt x="3058" y="5223"/>
                  </a:lnTo>
                  <a:lnTo>
                    <a:pt x="2038" y="6215"/>
                  </a:lnTo>
                  <a:lnTo>
                    <a:pt x="268" y="11474"/>
                  </a:lnTo>
                  <a:lnTo>
                    <a:pt x="7" y="40165"/>
                  </a:lnTo>
                  <a:lnTo>
                    <a:pt x="0" y="68763"/>
                  </a:lnTo>
                  <a:lnTo>
                    <a:pt x="1880" y="99707"/>
                  </a:lnTo>
                  <a:lnTo>
                    <a:pt x="5466" y="129783"/>
                  </a:lnTo>
                  <a:lnTo>
                    <a:pt x="9459" y="154525"/>
                  </a:lnTo>
                  <a:lnTo>
                    <a:pt x="11739" y="179730"/>
                  </a:lnTo>
                  <a:lnTo>
                    <a:pt x="15786" y="205073"/>
                  </a:lnTo>
                  <a:lnTo>
                    <a:pt x="21453" y="230456"/>
                  </a:lnTo>
                  <a:lnTo>
                    <a:pt x="24230" y="255850"/>
                  </a:lnTo>
                  <a:lnTo>
                    <a:pt x="29532" y="284646"/>
                  </a:lnTo>
                  <a:lnTo>
                    <a:pt x="33193" y="310717"/>
                  </a:lnTo>
                  <a:lnTo>
                    <a:pt x="41183" y="341017"/>
                  </a:lnTo>
                  <a:lnTo>
                    <a:pt x="44019" y="354841"/>
                  </a:lnTo>
                  <a:lnTo>
                    <a:pt x="44162" y="357121"/>
                  </a:lnTo>
                  <a:lnTo>
                    <a:pt x="44963" y="358641"/>
                  </a:lnTo>
                  <a:lnTo>
                    <a:pt x="46203" y="359655"/>
                  </a:lnTo>
                  <a:lnTo>
                    <a:pt x="47735" y="360331"/>
                  </a:lnTo>
                  <a:lnTo>
                    <a:pt x="48757" y="361487"/>
                  </a:lnTo>
                  <a:lnTo>
                    <a:pt x="50530" y="367031"/>
                  </a:lnTo>
                  <a:lnTo>
                    <a:pt x="52561" y="367587"/>
                  </a:lnTo>
                  <a:lnTo>
                    <a:pt x="56242" y="367944"/>
                  </a:lnTo>
                  <a:lnTo>
                    <a:pt x="63499" y="361682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530850" y="5099050"/>
              <a:ext cx="273051" cy="203073"/>
            </a:xfrm>
            <a:custGeom>
              <a:rect b="b" l="l" r="r" t="t"/>
              <a:pathLst>
                <a:path extrusionOk="0" h="203073" w="273051">
                  <a:moveTo>
                    <a:pt x="0" y="0"/>
                  </a:moveTo>
                  <a:lnTo>
                    <a:pt x="0" y="0"/>
                  </a:lnTo>
                  <a:lnTo>
                    <a:pt x="0" y="28375"/>
                  </a:lnTo>
                  <a:lnTo>
                    <a:pt x="705" y="54403"/>
                  </a:lnTo>
                  <a:lnTo>
                    <a:pt x="6907" y="81798"/>
                  </a:lnTo>
                  <a:lnTo>
                    <a:pt x="11555" y="107801"/>
                  </a:lnTo>
                  <a:lnTo>
                    <a:pt x="21202" y="133321"/>
                  </a:lnTo>
                  <a:lnTo>
                    <a:pt x="25567" y="151686"/>
                  </a:lnTo>
                  <a:lnTo>
                    <a:pt x="33760" y="167083"/>
                  </a:lnTo>
                  <a:lnTo>
                    <a:pt x="39124" y="187129"/>
                  </a:lnTo>
                  <a:lnTo>
                    <a:pt x="42872" y="195851"/>
                  </a:lnTo>
                  <a:lnTo>
                    <a:pt x="43398" y="198301"/>
                  </a:lnTo>
                  <a:lnTo>
                    <a:pt x="44455" y="199934"/>
                  </a:lnTo>
                  <a:lnTo>
                    <a:pt x="45864" y="201022"/>
                  </a:lnTo>
                  <a:lnTo>
                    <a:pt x="49825" y="202770"/>
                  </a:lnTo>
                  <a:lnTo>
                    <a:pt x="53882" y="203072"/>
                  </a:lnTo>
                  <a:lnTo>
                    <a:pt x="54971" y="202409"/>
                  </a:lnTo>
                  <a:lnTo>
                    <a:pt x="55697" y="201262"/>
                  </a:lnTo>
                  <a:lnTo>
                    <a:pt x="56181" y="199791"/>
                  </a:lnTo>
                  <a:lnTo>
                    <a:pt x="62049" y="190330"/>
                  </a:lnTo>
                  <a:lnTo>
                    <a:pt x="62533" y="188270"/>
                  </a:lnTo>
                  <a:lnTo>
                    <a:pt x="68399" y="177786"/>
                  </a:lnTo>
                  <a:lnTo>
                    <a:pt x="78603" y="148677"/>
                  </a:lnTo>
                  <a:lnTo>
                    <a:pt x="85574" y="117344"/>
                  </a:lnTo>
                  <a:lnTo>
                    <a:pt x="88607" y="87727"/>
                  </a:lnTo>
                  <a:lnTo>
                    <a:pt x="88137" y="68337"/>
                  </a:lnTo>
                  <a:lnTo>
                    <a:pt x="82809" y="37261"/>
                  </a:lnTo>
                  <a:lnTo>
                    <a:pt x="84547" y="32319"/>
                  </a:lnTo>
                  <a:lnTo>
                    <a:pt x="88645" y="25805"/>
                  </a:lnTo>
                  <a:lnTo>
                    <a:pt x="88894" y="34870"/>
                  </a:lnTo>
                  <a:lnTo>
                    <a:pt x="90779" y="38545"/>
                  </a:lnTo>
                  <a:lnTo>
                    <a:pt x="92269" y="40514"/>
                  </a:lnTo>
                  <a:lnTo>
                    <a:pt x="93924" y="46464"/>
                  </a:lnTo>
                  <a:lnTo>
                    <a:pt x="96738" y="57747"/>
                  </a:lnTo>
                  <a:lnTo>
                    <a:pt x="106200" y="87628"/>
                  </a:lnTo>
                  <a:lnTo>
                    <a:pt x="107797" y="117334"/>
                  </a:lnTo>
                  <a:lnTo>
                    <a:pt x="108587" y="124115"/>
                  </a:lnTo>
                  <a:lnTo>
                    <a:pt x="114300" y="152395"/>
                  </a:lnTo>
                  <a:lnTo>
                    <a:pt x="114300" y="149028"/>
                  </a:lnTo>
                  <a:lnTo>
                    <a:pt x="116182" y="145492"/>
                  </a:lnTo>
                  <a:lnTo>
                    <a:pt x="118664" y="141568"/>
                  </a:lnTo>
                  <a:lnTo>
                    <a:pt x="120258" y="133301"/>
                  </a:lnTo>
                  <a:lnTo>
                    <a:pt x="121304" y="117690"/>
                  </a:lnTo>
                  <a:lnTo>
                    <a:pt x="127113" y="88695"/>
                  </a:lnTo>
                  <a:lnTo>
                    <a:pt x="132923" y="59143"/>
                  </a:lnTo>
                  <a:lnTo>
                    <a:pt x="133866" y="53096"/>
                  </a:lnTo>
                  <a:lnTo>
                    <a:pt x="139800" y="35238"/>
                  </a:lnTo>
                  <a:lnTo>
                    <a:pt x="141177" y="34075"/>
                  </a:lnTo>
                  <a:lnTo>
                    <a:pt x="144590" y="32078"/>
                  </a:lnTo>
                  <a:lnTo>
                    <a:pt x="148459" y="28839"/>
                  </a:lnTo>
                  <a:lnTo>
                    <a:pt x="150478" y="28398"/>
                  </a:lnTo>
                  <a:lnTo>
                    <a:pt x="152530" y="28809"/>
                  </a:lnTo>
                  <a:lnTo>
                    <a:pt x="157521" y="31169"/>
                  </a:lnTo>
                  <a:lnTo>
                    <a:pt x="161756" y="31578"/>
                  </a:lnTo>
                  <a:lnTo>
                    <a:pt x="162871" y="33046"/>
                  </a:lnTo>
                  <a:lnTo>
                    <a:pt x="166541" y="43661"/>
                  </a:lnTo>
                  <a:lnTo>
                    <a:pt x="169268" y="48332"/>
                  </a:lnTo>
                  <a:lnTo>
                    <a:pt x="171509" y="54929"/>
                  </a:lnTo>
                  <a:lnTo>
                    <a:pt x="174534" y="59221"/>
                  </a:lnTo>
                  <a:lnTo>
                    <a:pt x="176831" y="72346"/>
                  </a:lnTo>
                  <a:lnTo>
                    <a:pt x="177744" y="102910"/>
                  </a:lnTo>
                  <a:lnTo>
                    <a:pt x="177078" y="112023"/>
                  </a:lnTo>
                  <a:lnTo>
                    <a:pt x="172037" y="130569"/>
                  </a:lnTo>
                  <a:lnTo>
                    <a:pt x="171710" y="135171"/>
                  </a:lnTo>
                  <a:lnTo>
                    <a:pt x="170918" y="136680"/>
                  </a:lnTo>
                  <a:lnTo>
                    <a:pt x="169684" y="137687"/>
                  </a:lnTo>
                  <a:lnTo>
                    <a:pt x="168156" y="138357"/>
                  </a:lnTo>
                  <a:lnTo>
                    <a:pt x="167137" y="139511"/>
                  </a:lnTo>
                  <a:lnTo>
                    <a:pt x="165368" y="145050"/>
                  </a:lnTo>
                  <a:lnTo>
                    <a:pt x="165123" y="140495"/>
                  </a:lnTo>
                  <a:lnTo>
                    <a:pt x="165100" y="108804"/>
                  </a:lnTo>
                  <a:lnTo>
                    <a:pt x="165805" y="93590"/>
                  </a:lnTo>
                  <a:lnTo>
                    <a:pt x="178241" y="64869"/>
                  </a:lnTo>
                  <a:lnTo>
                    <a:pt x="181524" y="59875"/>
                  </a:lnTo>
                  <a:lnTo>
                    <a:pt x="182983" y="55304"/>
                  </a:lnTo>
                  <a:lnTo>
                    <a:pt x="184783" y="53803"/>
                  </a:lnTo>
                  <a:lnTo>
                    <a:pt x="192647" y="50984"/>
                  </a:lnTo>
                  <a:lnTo>
                    <a:pt x="194048" y="49512"/>
                  </a:lnTo>
                  <a:lnTo>
                    <a:pt x="194982" y="47825"/>
                  </a:lnTo>
                  <a:lnTo>
                    <a:pt x="196310" y="46699"/>
                  </a:lnTo>
                  <a:lnTo>
                    <a:pt x="199667" y="45450"/>
                  </a:lnTo>
                  <a:lnTo>
                    <a:pt x="205524" y="44746"/>
                  </a:lnTo>
                  <a:lnTo>
                    <a:pt x="209642" y="46463"/>
                  </a:lnTo>
                  <a:lnTo>
                    <a:pt x="231339" y="60184"/>
                  </a:lnTo>
                  <a:lnTo>
                    <a:pt x="239306" y="73690"/>
                  </a:lnTo>
                  <a:lnTo>
                    <a:pt x="245793" y="94127"/>
                  </a:lnTo>
                  <a:lnTo>
                    <a:pt x="248982" y="107617"/>
                  </a:lnTo>
                  <a:lnTo>
                    <a:pt x="252513" y="120551"/>
                  </a:lnTo>
                  <a:lnTo>
                    <a:pt x="254648" y="143682"/>
                  </a:lnTo>
                  <a:lnTo>
                    <a:pt x="259015" y="152350"/>
                  </a:lnTo>
                  <a:lnTo>
                    <a:pt x="259460" y="154484"/>
                  </a:lnTo>
                  <a:lnTo>
                    <a:pt x="260462" y="155905"/>
                  </a:lnTo>
                  <a:lnTo>
                    <a:pt x="261835" y="156854"/>
                  </a:lnTo>
                  <a:lnTo>
                    <a:pt x="263457" y="157485"/>
                  </a:lnTo>
                  <a:lnTo>
                    <a:pt x="264538" y="158612"/>
                  </a:lnTo>
                  <a:lnTo>
                    <a:pt x="265739" y="161747"/>
                  </a:lnTo>
                  <a:lnTo>
                    <a:pt x="266765" y="162864"/>
                  </a:lnTo>
                  <a:lnTo>
                    <a:pt x="273050" y="1651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740400" y="5137181"/>
              <a:ext cx="165091" cy="380048"/>
            </a:xfrm>
            <a:custGeom>
              <a:rect b="b" l="l" r="r" t="t"/>
              <a:pathLst>
                <a:path extrusionOk="0" h="380048" w="165091">
                  <a:moveTo>
                    <a:pt x="133350" y="31719"/>
                  </a:moveTo>
                  <a:lnTo>
                    <a:pt x="133350" y="31719"/>
                  </a:lnTo>
                  <a:lnTo>
                    <a:pt x="133350" y="24977"/>
                  </a:lnTo>
                  <a:lnTo>
                    <a:pt x="131468" y="19786"/>
                  </a:lnTo>
                  <a:lnTo>
                    <a:pt x="122090" y="5947"/>
                  </a:lnTo>
                  <a:lnTo>
                    <a:pt x="121610" y="3955"/>
                  </a:lnTo>
                  <a:lnTo>
                    <a:pt x="120585" y="2626"/>
                  </a:lnTo>
                  <a:lnTo>
                    <a:pt x="114586" y="73"/>
                  </a:lnTo>
                  <a:lnTo>
                    <a:pt x="111014" y="0"/>
                  </a:lnTo>
                  <a:lnTo>
                    <a:pt x="107431" y="1865"/>
                  </a:lnTo>
                  <a:lnTo>
                    <a:pt x="86774" y="21169"/>
                  </a:lnTo>
                  <a:lnTo>
                    <a:pt x="80431" y="34237"/>
                  </a:lnTo>
                  <a:lnTo>
                    <a:pt x="72789" y="65486"/>
                  </a:lnTo>
                  <a:lnTo>
                    <a:pt x="76026" y="90610"/>
                  </a:lnTo>
                  <a:lnTo>
                    <a:pt x="78003" y="95052"/>
                  </a:lnTo>
                  <a:lnTo>
                    <a:pt x="82283" y="101188"/>
                  </a:lnTo>
                  <a:lnTo>
                    <a:pt x="87994" y="101535"/>
                  </a:lnTo>
                  <a:lnTo>
                    <a:pt x="92003" y="98188"/>
                  </a:lnTo>
                  <a:lnTo>
                    <a:pt x="93807" y="94657"/>
                  </a:lnTo>
                  <a:lnTo>
                    <a:pt x="94287" y="92728"/>
                  </a:lnTo>
                  <a:lnTo>
                    <a:pt x="98336" y="86641"/>
                  </a:lnTo>
                  <a:lnTo>
                    <a:pt x="105319" y="78263"/>
                  </a:lnTo>
                  <a:lnTo>
                    <a:pt x="109312" y="69814"/>
                  </a:lnTo>
                  <a:lnTo>
                    <a:pt x="112083" y="65584"/>
                  </a:lnTo>
                  <a:lnTo>
                    <a:pt x="113643" y="58529"/>
                  </a:lnTo>
                  <a:lnTo>
                    <a:pt x="114810" y="48521"/>
                  </a:lnTo>
                  <a:lnTo>
                    <a:pt x="120381" y="33051"/>
                  </a:lnTo>
                  <a:lnTo>
                    <a:pt x="120643" y="25665"/>
                  </a:lnTo>
                  <a:lnTo>
                    <a:pt x="124019" y="25457"/>
                  </a:lnTo>
                  <a:lnTo>
                    <a:pt x="125013" y="26133"/>
                  </a:lnTo>
                  <a:lnTo>
                    <a:pt x="125675" y="27290"/>
                  </a:lnTo>
                  <a:lnTo>
                    <a:pt x="127531" y="36205"/>
                  </a:lnTo>
                  <a:lnTo>
                    <a:pt x="130293" y="40298"/>
                  </a:lnTo>
                  <a:lnTo>
                    <a:pt x="136452" y="70572"/>
                  </a:lnTo>
                  <a:lnTo>
                    <a:pt x="146180" y="101668"/>
                  </a:lnTo>
                  <a:lnTo>
                    <a:pt x="151171" y="126989"/>
                  </a:lnTo>
                  <a:lnTo>
                    <a:pt x="156521" y="156737"/>
                  </a:lnTo>
                  <a:lnTo>
                    <a:pt x="158310" y="185609"/>
                  </a:lnTo>
                  <a:lnTo>
                    <a:pt x="162034" y="214909"/>
                  </a:lnTo>
                  <a:lnTo>
                    <a:pt x="164494" y="241079"/>
                  </a:lnTo>
                  <a:lnTo>
                    <a:pt x="164980" y="266632"/>
                  </a:lnTo>
                  <a:lnTo>
                    <a:pt x="165090" y="295977"/>
                  </a:lnTo>
                  <a:lnTo>
                    <a:pt x="164390" y="302273"/>
                  </a:lnTo>
                  <a:lnTo>
                    <a:pt x="159632" y="321931"/>
                  </a:lnTo>
                  <a:lnTo>
                    <a:pt x="158218" y="337975"/>
                  </a:lnTo>
                  <a:lnTo>
                    <a:pt x="153732" y="346279"/>
                  </a:lnTo>
                  <a:lnTo>
                    <a:pt x="137553" y="369471"/>
                  </a:lnTo>
                  <a:lnTo>
                    <a:pt x="133336" y="372331"/>
                  </a:lnTo>
                  <a:lnTo>
                    <a:pt x="128405" y="373602"/>
                  </a:lnTo>
                  <a:lnTo>
                    <a:pt x="118401" y="375023"/>
                  </a:lnTo>
                  <a:lnTo>
                    <a:pt x="108342" y="379586"/>
                  </a:lnTo>
                  <a:lnTo>
                    <a:pt x="106095" y="380047"/>
                  </a:lnTo>
                  <a:lnTo>
                    <a:pt x="76045" y="373094"/>
                  </a:lnTo>
                  <a:lnTo>
                    <a:pt x="67664" y="369002"/>
                  </a:lnTo>
                  <a:lnTo>
                    <a:pt x="36214" y="347690"/>
                  </a:lnTo>
                  <a:lnTo>
                    <a:pt x="25973" y="340073"/>
                  </a:lnTo>
                  <a:lnTo>
                    <a:pt x="0" y="311119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5543550" y="4953000"/>
              <a:ext cx="44451" cy="82551"/>
            </a:xfrm>
            <a:custGeom>
              <a:rect b="b" l="l" r="r" t="t"/>
              <a:pathLst>
                <a:path extrusionOk="0" h="82551" w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088" y="5467"/>
                  </a:lnTo>
                  <a:lnTo>
                    <a:pt x="16461" y="17129"/>
                  </a:lnTo>
                  <a:lnTo>
                    <a:pt x="20419" y="25439"/>
                  </a:lnTo>
                  <a:lnTo>
                    <a:pt x="23186" y="29651"/>
                  </a:lnTo>
                  <a:lnTo>
                    <a:pt x="25450" y="35988"/>
                  </a:lnTo>
                  <a:lnTo>
                    <a:pt x="29570" y="42334"/>
                  </a:lnTo>
                  <a:lnTo>
                    <a:pt x="31809" y="48684"/>
                  </a:lnTo>
                  <a:lnTo>
                    <a:pt x="35923" y="55033"/>
                  </a:lnTo>
                  <a:lnTo>
                    <a:pt x="37455" y="61383"/>
                  </a:lnTo>
                  <a:lnTo>
                    <a:pt x="37813" y="65616"/>
                  </a:lnTo>
                  <a:lnTo>
                    <a:pt x="39854" y="69850"/>
                  </a:lnTo>
                  <a:lnTo>
                    <a:pt x="43542" y="74946"/>
                  </a:lnTo>
                  <a:lnTo>
                    <a:pt x="44450" y="8255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8"/>
          <p:cNvGrpSpPr/>
          <p:nvPr/>
        </p:nvGrpSpPr>
        <p:grpSpPr>
          <a:xfrm>
            <a:off x="6115050" y="4933950"/>
            <a:ext cx="457201" cy="422262"/>
            <a:chOff x="6115050" y="4933950"/>
            <a:chExt cx="457201" cy="422262"/>
          </a:xfrm>
        </p:grpSpPr>
        <p:sp>
          <p:nvSpPr>
            <p:cNvPr id="344" name="Google Shape;344;p18"/>
            <p:cNvSpPr/>
            <p:nvPr/>
          </p:nvSpPr>
          <p:spPr>
            <a:xfrm>
              <a:off x="6115050" y="4984750"/>
              <a:ext cx="133351" cy="361925"/>
            </a:xfrm>
            <a:custGeom>
              <a:rect b="b" l="l" r="r" t="t"/>
              <a:pathLst>
                <a:path extrusionOk="0" h="361925" w="13335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1882" y="13141"/>
                  </a:lnTo>
                  <a:lnTo>
                    <a:pt x="4364" y="17129"/>
                  </a:lnTo>
                  <a:lnTo>
                    <a:pt x="5762" y="24047"/>
                  </a:lnTo>
                  <a:lnTo>
                    <a:pt x="9644" y="49455"/>
                  </a:lnTo>
                  <a:lnTo>
                    <a:pt x="17166" y="81004"/>
                  </a:lnTo>
                  <a:lnTo>
                    <a:pt x="22646" y="106003"/>
                  </a:lnTo>
                  <a:lnTo>
                    <a:pt x="25290" y="131989"/>
                  </a:lnTo>
                  <a:lnTo>
                    <a:pt x="29522" y="161012"/>
                  </a:lnTo>
                  <a:lnTo>
                    <a:pt x="31795" y="187799"/>
                  </a:lnTo>
                  <a:lnTo>
                    <a:pt x="35918" y="213610"/>
                  </a:lnTo>
                  <a:lnTo>
                    <a:pt x="37453" y="239132"/>
                  </a:lnTo>
                  <a:lnTo>
                    <a:pt x="37908" y="263863"/>
                  </a:lnTo>
                  <a:lnTo>
                    <a:pt x="38062" y="291540"/>
                  </a:lnTo>
                  <a:lnTo>
                    <a:pt x="38095" y="323071"/>
                  </a:lnTo>
                  <a:lnTo>
                    <a:pt x="37393" y="337103"/>
                  </a:lnTo>
                  <a:lnTo>
                    <a:pt x="32632" y="350882"/>
                  </a:lnTo>
                  <a:lnTo>
                    <a:pt x="31632" y="352454"/>
                  </a:lnTo>
                  <a:lnTo>
                    <a:pt x="30260" y="353502"/>
                  </a:lnTo>
                  <a:lnTo>
                    <a:pt x="28640" y="354202"/>
                  </a:lnTo>
                  <a:lnTo>
                    <a:pt x="27561" y="355374"/>
                  </a:lnTo>
                  <a:lnTo>
                    <a:pt x="25408" y="361924"/>
                  </a:lnTo>
                  <a:lnTo>
                    <a:pt x="25403" y="358571"/>
                  </a:lnTo>
                  <a:lnTo>
                    <a:pt x="23519" y="355039"/>
                  </a:lnTo>
                  <a:lnTo>
                    <a:pt x="21036" y="351118"/>
                  </a:lnTo>
                  <a:lnTo>
                    <a:pt x="14140" y="327746"/>
                  </a:lnTo>
                  <a:lnTo>
                    <a:pt x="12890" y="298127"/>
                  </a:lnTo>
                  <a:lnTo>
                    <a:pt x="13462" y="280010"/>
                  </a:lnTo>
                  <a:lnTo>
                    <a:pt x="21546" y="253105"/>
                  </a:lnTo>
                  <a:lnTo>
                    <a:pt x="26774" y="230921"/>
                  </a:lnTo>
                  <a:lnTo>
                    <a:pt x="46750" y="201632"/>
                  </a:lnTo>
                  <a:lnTo>
                    <a:pt x="65577" y="182842"/>
                  </a:lnTo>
                  <a:lnTo>
                    <a:pt x="78033" y="175094"/>
                  </a:lnTo>
                  <a:lnTo>
                    <a:pt x="80244" y="174585"/>
                  </a:lnTo>
                  <a:lnTo>
                    <a:pt x="82424" y="174951"/>
                  </a:lnTo>
                  <a:lnTo>
                    <a:pt x="88862" y="176955"/>
                  </a:lnTo>
                  <a:lnTo>
                    <a:pt x="90991" y="177237"/>
                  </a:lnTo>
                  <a:lnTo>
                    <a:pt x="95239" y="179431"/>
                  </a:lnTo>
                  <a:lnTo>
                    <a:pt x="107085" y="189959"/>
                  </a:lnTo>
                  <a:lnTo>
                    <a:pt x="111093" y="195669"/>
                  </a:lnTo>
                  <a:lnTo>
                    <a:pt x="115232" y="202850"/>
                  </a:lnTo>
                  <a:lnTo>
                    <a:pt x="117038" y="205083"/>
                  </a:lnTo>
                  <a:lnTo>
                    <a:pt x="123704" y="232302"/>
                  </a:lnTo>
                  <a:lnTo>
                    <a:pt x="126710" y="263654"/>
                  </a:lnTo>
                  <a:lnTo>
                    <a:pt x="126983" y="294162"/>
                  </a:lnTo>
                  <a:lnTo>
                    <a:pt x="127000" y="317018"/>
                  </a:lnTo>
                  <a:lnTo>
                    <a:pt x="133350" y="3175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6286500" y="5175629"/>
              <a:ext cx="95179" cy="180583"/>
            </a:xfrm>
            <a:custGeom>
              <a:rect b="b" l="l" r="r" t="t"/>
              <a:pathLst>
                <a:path extrusionOk="0" h="180583" w="95179">
                  <a:moveTo>
                    <a:pt x="6350" y="12321"/>
                  </a:moveTo>
                  <a:lnTo>
                    <a:pt x="6350" y="12321"/>
                  </a:lnTo>
                  <a:lnTo>
                    <a:pt x="6350" y="15692"/>
                  </a:lnTo>
                  <a:lnTo>
                    <a:pt x="11817" y="39457"/>
                  </a:lnTo>
                  <a:lnTo>
                    <a:pt x="14465" y="69699"/>
                  </a:lnTo>
                  <a:lnTo>
                    <a:pt x="19152" y="101250"/>
                  </a:lnTo>
                  <a:lnTo>
                    <a:pt x="24437" y="129604"/>
                  </a:lnTo>
                  <a:lnTo>
                    <a:pt x="34154" y="156144"/>
                  </a:lnTo>
                  <a:lnTo>
                    <a:pt x="44336" y="176448"/>
                  </a:lnTo>
                  <a:lnTo>
                    <a:pt x="47457" y="180046"/>
                  </a:lnTo>
                  <a:lnTo>
                    <a:pt x="49276" y="180582"/>
                  </a:lnTo>
                  <a:lnTo>
                    <a:pt x="51195" y="180234"/>
                  </a:lnTo>
                  <a:lnTo>
                    <a:pt x="55974" y="177977"/>
                  </a:lnTo>
                  <a:lnTo>
                    <a:pt x="72046" y="162509"/>
                  </a:lnTo>
                  <a:lnTo>
                    <a:pt x="74354" y="158329"/>
                  </a:lnTo>
                  <a:lnTo>
                    <a:pt x="76085" y="154119"/>
                  </a:lnTo>
                  <a:lnTo>
                    <a:pt x="89017" y="130531"/>
                  </a:lnTo>
                  <a:lnTo>
                    <a:pt x="94019" y="113831"/>
                  </a:lnTo>
                  <a:lnTo>
                    <a:pt x="95178" y="85570"/>
                  </a:lnTo>
                  <a:lnTo>
                    <a:pt x="94538" y="58890"/>
                  </a:lnTo>
                  <a:lnTo>
                    <a:pt x="90179" y="44229"/>
                  </a:lnTo>
                  <a:lnTo>
                    <a:pt x="74051" y="17608"/>
                  </a:lnTo>
                  <a:lnTo>
                    <a:pt x="56588" y="6110"/>
                  </a:lnTo>
                  <a:lnTo>
                    <a:pt x="46165" y="1544"/>
                  </a:lnTo>
                  <a:lnTo>
                    <a:pt x="36322" y="0"/>
                  </a:lnTo>
                  <a:lnTo>
                    <a:pt x="31900" y="1672"/>
                  </a:lnTo>
                  <a:lnTo>
                    <a:pt x="27584" y="4060"/>
                  </a:lnTo>
                  <a:lnTo>
                    <a:pt x="19064" y="5594"/>
                  </a:lnTo>
                  <a:lnTo>
                    <a:pt x="16942" y="5719"/>
                  </a:lnTo>
                  <a:lnTo>
                    <a:pt x="12705" y="7740"/>
                  </a:lnTo>
                  <a:lnTo>
                    <a:pt x="0" y="18671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6292928" y="5029200"/>
              <a:ext cx="95173" cy="107951"/>
            </a:xfrm>
            <a:custGeom>
              <a:rect b="b" l="l" r="r" t="t"/>
              <a:pathLst>
                <a:path extrusionOk="0" h="107951" w="95173">
                  <a:moveTo>
                    <a:pt x="12622" y="0"/>
                  </a:moveTo>
                  <a:lnTo>
                    <a:pt x="12622" y="0"/>
                  </a:lnTo>
                  <a:lnTo>
                    <a:pt x="9251" y="3371"/>
                  </a:lnTo>
                  <a:lnTo>
                    <a:pt x="7596" y="6907"/>
                  </a:lnTo>
                  <a:lnTo>
                    <a:pt x="6288" y="34710"/>
                  </a:lnTo>
                  <a:lnTo>
                    <a:pt x="4394" y="52848"/>
                  </a:lnTo>
                  <a:lnTo>
                    <a:pt x="184" y="83161"/>
                  </a:lnTo>
                  <a:lnTo>
                    <a:pt x="0" y="93942"/>
                  </a:lnTo>
                  <a:lnTo>
                    <a:pt x="679" y="96494"/>
                  </a:lnTo>
                  <a:lnTo>
                    <a:pt x="1837" y="98197"/>
                  </a:lnTo>
                  <a:lnTo>
                    <a:pt x="3316" y="99330"/>
                  </a:lnTo>
                  <a:lnTo>
                    <a:pt x="4958" y="102473"/>
                  </a:lnTo>
                  <a:lnTo>
                    <a:pt x="6013" y="106868"/>
                  </a:lnTo>
                  <a:lnTo>
                    <a:pt x="6805" y="107229"/>
                  </a:lnTo>
                  <a:lnTo>
                    <a:pt x="37320" y="107949"/>
                  </a:lnTo>
                  <a:lnTo>
                    <a:pt x="40768" y="107950"/>
                  </a:lnTo>
                  <a:lnTo>
                    <a:pt x="69962" y="100111"/>
                  </a:lnTo>
                  <a:lnTo>
                    <a:pt x="88281" y="93795"/>
                  </a:lnTo>
                  <a:lnTo>
                    <a:pt x="95172" y="889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6397141" y="4933950"/>
              <a:ext cx="48110" cy="381001"/>
            </a:xfrm>
            <a:custGeom>
              <a:rect b="b" l="l" r="r" t="t"/>
              <a:pathLst>
                <a:path extrusionOk="0" h="381001" w="48110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727" y="6907"/>
                  </a:lnTo>
                  <a:lnTo>
                    <a:pt x="6975" y="33408"/>
                  </a:lnTo>
                  <a:lnTo>
                    <a:pt x="10116" y="61842"/>
                  </a:lnTo>
                  <a:lnTo>
                    <a:pt x="14917" y="90455"/>
                  </a:lnTo>
                  <a:lnTo>
                    <a:pt x="15932" y="114760"/>
                  </a:lnTo>
                  <a:lnTo>
                    <a:pt x="18114" y="139836"/>
                  </a:lnTo>
                  <a:lnTo>
                    <a:pt x="21347" y="165140"/>
                  </a:lnTo>
                  <a:lnTo>
                    <a:pt x="22306" y="190511"/>
                  </a:lnTo>
                  <a:lnTo>
                    <a:pt x="24472" y="217785"/>
                  </a:lnTo>
                  <a:lnTo>
                    <a:pt x="27699" y="244446"/>
                  </a:lnTo>
                  <a:lnTo>
                    <a:pt x="28791" y="275788"/>
                  </a:lnTo>
                  <a:lnTo>
                    <a:pt x="33370" y="304792"/>
                  </a:lnTo>
                  <a:lnTo>
                    <a:pt x="36888" y="333203"/>
                  </a:lnTo>
                  <a:lnTo>
                    <a:pt x="41117" y="352912"/>
                  </a:lnTo>
                  <a:lnTo>
                    <a:pt x="41675" y="365995"/>
                  </a:lnTo>
                  <a:lnTo>
                    <a:pt x="43602" y="369157"/>
                  </a:lnTo>
                  <a:lnTo>
                    <a:pt x="47219" y="373565"/>
                  </a:lnTo>
                  <a:lnTo>
                    <a:pt x="48109" y="3810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6438933" y="5099050"/>
              <a:ext cx="133318" cy="190501"/>
            </a:xfrm>
            <a:custGeom>
              <a:rect b="b" l="l" r="r" t="t"/>
              <a:pathLst>
                <a:path extrusionOk="0" h="190501" w="133318">
                  <a:moveTo>
                    <a:pt x="82517" y="0"/>
                  </a:moveTo>
                  <a:lnTo>
                    <a:pt x="82517" y="0"/>
                  </a:lnTo>
                  <a:lnTo>
                    <a:pt x="73057" y="9460"/>
                  </a:lnTo>
                  <a:lnTo>
                    <a:pt x="71257" y="13141"/>
                  </a:lnTo>
                  <a:lnTo>
                    <a:pt x="70777" y="15111"/>
                  </a:lnTo>
                  <a:lnTo>
                    <a:pt x="66730" y="21255"/>
                  </a:lnTo>
                  <a:lnTo>
                    <a:pt x="63036" y="23557"/>
                  </a:lnTo>
                  <a:lnTo>
                    <a:pt x="61062" y="24172"/>
                  </a:lnTo>
                  <a:lnTo>
                    <a:pt x="56990" y="28617"/>
                  </a:lnTo>
                  <a:lnTo>
                    <a:pt x="35948" y="58330"/>
                  </a:lnTo>
                  <a:lnTo>
                    <a:pt x="6317" y="88897"/>
                  </a:lnTo>
                  <a:lnTo>
                    <a:pt x="2790" y="93132"/>
                  </a:lnTo>
                  <a:lnTo>
                    <a:pt x="804" y="99483"/>
                  </a:lnTo>
                  <a:lnTo>
                    <a:pt x="0" y="110949"/>
                  </a:lnTo>
                  <a:lnTo>
                    <a:pt x="1863" y="114692"/>
                  </a:lnTo>
                  <a:lnTo>
                    <a:pt x="15699" y="130006"/>
                  </a:lnTo>
                  <a:lnTo>
                    <a:pt x="27795" y="137054"/>
                  </a:lnTo>
                  <a:lnTo>
                    <a:pt x="35416" y="139621"/>
                  </a:lnTo>
                  <a:lnTo>
                    <a:pt x="42848" y="143832"/>
                  </a:lnTo>
                  <a:lnTo>
                    <a:pt x="74154" y="151431"/>
                  </a:lnTo>
                  <a:lnTo>
                    <a:pt x="80681" y="153851"/>
                  </a:lnTo>
                  <a:lnTo>
                    <a:pt x="109740" y="173591"/>
                  </a:lnTo>
                  <a:lnTo>
                    <a:pt x="133317" y="190500"/>
                  </a:ln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lendar&#10;&#10;Description automatically generated" id="353" name="Google Shape;3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0" y="0"/>
            <a:ext cx="80809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9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359" name="Google Shape;3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329775"/>
            <a:ext cx="10905066" cy="419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696d7543b_0_0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HK" sz="4400">
                <a:latin typeface="Calibri"/>
                <a:ea typeface="Calibri"/>
                <a:cs typeface="Calibri"/>
                <a:sym typeface="Calibri"/>
              </a:rPr>
              <a:t>Exercise: Count how many “DLLM”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0696d7543b_0_0"/>
          <p:cNvSpPr txBox="1"/>
          <p:nvPr/>
        </p:nvSpPr>
        <p:spPr>
          <a:xfrm>
            <a:off x="838200" y="1690825"/>
            <a:ext cx="48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/>
              <a:t>https://www.instagram.com/p/C9nDImMhrrs/</a:t>
            </a:r>
            <a:endParaRPr/>
          </a:p>
        </p:txBody>
      </p:sp>
      <p:sp>
        <p:nvSpPr>
          <p:cNvPr id="367" name="Google Shape;367;g30696d7543b_0_0"/>
          <p:cNvSpPr txBox="1"/>
          <p:nvPr/>
        </p:nvSpPr>
        <p:spPr>
          <a:xfrm>
            <a:off x="838200" y="2559475"/>
            <a:ext cx="776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diu2 nei5 lou5 mo5! 屌你老母 or 𨳒你老母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Meaning??????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7c7f807f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HK"/>
              <a:t>Tone check</a:t>
            </a:r>
            <a:endParaRPr/>
          </a:p>
        </p:txBody>
      </p:sp>
      <p:sp>
        <p:nvSpPr>
          <p:cNvPr id="96" name="Google Shape;96;g307c7f807f4_0_0"/>
          <p:cNvSpPr txBox="1"/>
          <p:nvPr>
            <p:ph idx="1" type="body"/>
          </p:nvPr>
        </p:nvSpPr>
        <p:spPr>
          <a:xfrm>
            <a:off x="307473" y="1825625"/>
            <a:ext cx="860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diu   鵰diu1    𨳒diu2    吊diu3     diu4         diu5       調diu6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Hai  閪hai1     喺hai2    hai3         兮hai4      匸hai5   係hai6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Sam 心 Sam1 嬸sam2 滲sam3  sam4  sam5   甚sam6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fei 飛 fei1  斐fei2  fei3   肥fei4   fei5   fei6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ceon  春ceon1  蠢ceon2  ceon3  旬ceon4  ceon5  ceon6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hoi 開hoi1  海hoi2  hoi3  hoi4  hoi5  害hoi6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nau  嬲nau1  扭nau2  nau3  nau4  nau5  膩nau6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daai   獃daai1  歹daai2  帶daai3  daai4  daai5   大daai6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97" name="Google Shape;97;g307c7f807f4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  <p:pic>
        <p:nvPicPr>
          <p:cNvPr id="98" name="Google Shape;98;g307c7f807f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574" y="329983"/>
            <a:ext cx="3380508" cy="59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103" name="Google Shape;1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49" y="0"/>
            <a:ext cx="696175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109" name="Google Shape;1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298700"/>
            <a:ext cx="8534400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/>
        </p:nvSpPr>
        <p:spPr>
          <a:xfrm>
            <a:off x="3300761" y="4559300"/>
            <a:ext cx="21856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嗰個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(that person/ that)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3394870" y="2953226"/>
            <a:ext cx="9140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2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366" y="71244"/>
            <a:ext cx="10180134" cy="678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092818" y="0"/>
            <a:ext cx="10180136" cy="6786756"/>
            <a:chOff x="1092818" y="0"/>
            <a:chExt cx="10180136" cy="6786756"/>
          </a:xfrm>
        </p:grpSpPr>
        <p:pic>
          <p:nvPicPr>
            <p:cNvPr id="123" name="Google Shape;12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92820" y="0"/>
              <a:ext cx="10180134" cy="6786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4"/>
            <p:cNvSpPr/>
            <p:nvPr/>
          </p:nvSpPr>
          <p:spPr>
            <a:xfrm>
              <a:off x="1092820" y="1360449"/>
              <a:ext cx="2754351" cy="2810107"/>
            </a:xfrm>
            <a:prstGeom prst="rect">
              <a:avLst/>
            </a:prstGeom>
            <a:solidFill>
              <a:srgbClr val="BFBFB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344831" y="1360449"/>
              <a:ext cx="2754351" cy="2810107"/>
            </a:xfrm>
            <a:prstGeom prst="rect">
              <a:avLst/>
            </a:prstGeom>
            <a:solidFill>
              <a:srgbClr val="BFBFB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092818" y="4170556"/>
              <a:ext cx="1977482" cy="2237678"/>
            </a:xfrm>
            <a:prstGeom prst="rect">
              <a:avLst/>
            </a:prstGeom>
            <a:solidFill>
              <a:srgbClr val="BFBFB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538651" y="4170557"/>
              <a:ext cx="1367885" cy="1204332"/>
            </a:xfrm>
            <a:prstGeom prst="rect">
              <a:avLst/>
            </a:prstGeom>
            <a:solidFill>
              <a:srgbClr val="BFBFB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6976946" y="4274323"/>
              <a:ext cx="2936488" cy="1256681"/>
            </a:xfrm>
            <a:prstGeom prst="rect">
              <a:avLst/>
            </a:prstGeom>
            <a:solidFill>
              <a:srgbClr val="BFBFB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1030556" y="864325"/>
            <a:ext cx="744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je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2920634" y="864325"/>
            <a:ext cx="12250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maa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7268736" y="887350"/>
            <a:ext cx="13244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gung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gung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9913434" y="864325"/>
            <a:ext cx="8883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po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4145649" y="2058953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baa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6397891" y="2014349"/>
            <a:ext cx="12250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maa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/>
          <p:nvPr/>
        </p:nvSpPr>
        <p:spPr>
          <a:xfrm>
            <a:off x="4167951" y="2352293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lou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dau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6450199" y="2332214"/>
            <a:ext cx="10534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mi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4721087" y="1517715"/>
            <a:ext cx="80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6266582" y="1486085"/>
            <a:ext cx="12250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4425003" y="3241194"/>
            <a:ext cx="8550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go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4430695" y="3985891"/>
            <a:ext cx="9813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dai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3103521" y="3291068"/>
            <a:ext cx="9605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sou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2641696" y="2848417"/>
            <a:ext cx="1522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Sister-in-law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8273685" y="2833905"/>
            <a:ext cx="19415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Brother-in-law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3372698" y="4022550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fu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4925220" y="2685305"/>
            <a:ext cx="11505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zoeng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fu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5676734" y="3403300"/>
            <a:ext cx="11179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taai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taai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6605602" y="2735616"/>
            <a:ext cx="7996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ze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6487438" y="3904991"/>
            <a:ext cx="11673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mui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mui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8100901" y="3425860"/>
            <a:ext cx="794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fu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104194" y="3727870"/>
            <a:ext cx="10358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mui6 fu1</a:t>
            </a:r>
            <a:endParaRPr b="1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3680329" y="4994763"/>
            <a:ext cx="10935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san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pou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5376107" y="5190223"/>
            <a:ext cx="5215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sng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zai</a:t>
            </a:r>
            <a:r>
              <a:rPr b="1" baseline="30000" i="0" lang="en-HK" sz="1800" u="sng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5929228" y="5179429"/>
            <a:ext cx="6815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sng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6934960" y="4947170"/>
            <a:ext cx="1074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neoi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sai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3461808" y="6188301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syun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zai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4551036" y="6440804"/>
            <a:ext cx="12568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syun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neoi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6115575" y="6448512"/>
            <a:ext cx="12481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ngoi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syun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6934960" y="5810572"/>
            <a:ext cx="18364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ngoi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syun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neoi</a:t>
            </a:r>
            <a:r>
              <a:rPr b="1" baseline="30000" i="0" lang="en-HK" sz="1800" u="none" cap="none" strike="noStrike">
                <a:solidFill>
                  <a:srgbClr val="20212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30000" i="0" sz="1800" u="none" cap="none" strike="noStrike">
              <a:solidFill>
                <a:srgbClr val="20212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7565957" y="2045576"/>
            <a:ext cx="13062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老母 lou</a:t>
            </a:r>
            <a:r>
              <a:rPr b="0" baseline="30000" i="0" lang="en-HK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HK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 mou</a:t>
            </a:r>
            <a:r>
              <a:rPr b="0" baseline="30000" i="0" lang="en-HK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4257869" y="3106000"/>
            <a:ext cx="1306200" cy="1393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6508025" y="2074125"/>
            <a:ext cx="2352600" cy="74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3670138" y="2146338"/>
            <a:ext cx="2352600" cy="74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6357301" y="2704700"/>
            <a:ext cx="1454700" cy="169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838200" y="5546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HK"/>
              <a:t>I am your 我係你嘅 </a:t>
            </a:r>
            <a:r>
              <a:rPr lang="en-HK">
                <a:highlight>
                  <a:srgbClr val="FFFF00"/>
                </a:highlight>
              </a:rPr>
              <a:t>Ngo</a:t>
            </a:r>
            <a:r>
              <a:rPr baseline="30000" lang="en-HK">
                <a:highlight>
                  <a:srgbClr val="FFFF00"/>
                </a:highlight>
              </a:rPr>
              <a:t>5</a:t>
            </a:r>
            <a:r>
              <a:rPr lang="en-HK"/>
              <a:t> hai</a:t>
            </a:r>
            <a:r>
              <a:rPr baseline="30000" lang="en-HK"/>
              <a:t>6</a:t>
            </a:r>
            <a:r>
              <a:rPr lang="en-HK"/>
              <a:t> </a:t>
            </a:r>
            <a:r>
              <a:rPr lang="en-HK">
                <a:highlight>
                  <a:srgbClr val="FFFF00"/>
                </a:highlight>
              </a:rPr>
              <a:t>nei</a:t>
            </a:r>
            <a:r>
              <a:rPr baseline="30000" lang="en-HK">
                <a:highlight>
                  <a:srgbClr val="FFFF00"/>
                </a:highlight>
              </a:rPr>
              <a:t>5</a:t>
            </a:r>
            <a:r>
              <a:rPr lang="en-HK"/>
              <a:t> ge</a:t>
            </a:r>
            <a:r>
              <a:rPr baseline="30000" lang="en-HK"/>
              <a:t>3  </a:t>
            </a:r>
            <a:r>
              <a:rPr lang="en-HK"/>
              <a:t> 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838200" y="15099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She/he is my 佢係我嘅 </a:t>
            </a:r>
            <a:r>
              <a:rPr b="0" i="0" lang="en-HK" sz="4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Koei</a:t>
            </a:r>
            <a:r>
              <a:rPr b="0" baseline="30000" i="0" lang="en-HK" sz="4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hai</a:t>
            </a:r>
            <a:r>
              <a:rPr b="0" baseline="3000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HK" sz="4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ngo</a:t>
            </a:r>
            <a:r>
              <a:rPr b="0" baseline="30000" i="0" lang="en-HK" sz="4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</a:t>
            </a:r>
            <a:r>
              <a:rPr b="0" baseline="3000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 </a:t>
            </a:r>
            <a:r>
              <a:rPr b="0" i="0" lang="en-H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 b="17631" l="0" r="5327" t="59058"/>
          <a:stretch/>
        </p:blipFill>
        <p:spPr>
          <a:xfrm>
            <a:off x="6277325" y="548092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alendar&#10;&#10;Description automatically generated" id="176" name="Google Shape;1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464" y="0"/>
            <a:ext cx="626937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182" name="Google Shape;18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265" y="0"/>
            <a:ext cx="7422077" cy="684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4">
            <a:alphaModFix/>
          </a:blip>
          <a:srcRect b="17631" l="0" r="5327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2020-10-26T15:13:13Z</dcterms:created>
  <dc:creator>Rona Chau</dc:creator>
</cp:coreProperties>
</file>